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ink/ink1.xml" ContentType="application/inkml+xml"/>
  <Override PartName="/ppt/ink/ink2.xml" ContentType="application/inkml+xml"/>
  <Override PartName="/ppt/notesSlides/notesSlide88.xml" ContentType="application/vnd.openxmlformats-officedocument.presentationml.notesSlide+xml"/>
  <Override PartName="/ppt/ink/ink3.xml" ContentType="application/inkml+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ink/ink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36"/>
  </p:notesMasterIdLst>
  <p:sldIdLst>
    <p:sldId id="256" r:id="rId2"/>
    <p:sldId id="257" r:id="rId3"/>
    <p:sldId id="291" r:id="rId4"/>
    <p:sldId id="259" r:id="rId5"/>
    <p:sldId id="258" r:id="rId6"/>
    <p:sldId id="283" r:id="rId7"/>
    <p:sldId id="337" r:id="rId8"/>
    <p:sldId id="450" r:id="rId9"/>
    <p:sldId id="451" r:id="rId10"/>
    <p:sldId id="458" r:id="rId11"/>
    <p:sldId id="452" r:id="rId12"/>
    <p:sldId id="453" r:id="rId13"/>
    <p:sldId id="470" r:id="rId14"/>
    <p:sldId id="340" r:id="rId15"/>
    <p:sldId id="342" r:id="rId16"/>
    <p:sldId id="457" r:id="rId17"/>
    <p:sldId id="471" r:id="rId18"/>
    <p:sldId id="343" r:id="rId19"/>
    <p:sldId id="344" r:id="rId20"/>
    <p:sldId id="350" r:id="rId21"/>
    <p:sldId id="351" r:id="rId22"/>
    <p:sldId id="348" r:id="rId23"/>
    <p:sldId id="352" r:id="rId24"/>
    <p:sldId id="455" r:id="rId25"/>
    <p:sldId id="353" r:id="rId26"/>
    <p:sldId id="357" r:id="rId27"/>
    <p:sldId id="363" r:id="rId28"/>
    <p:sldId id="364" r:id="rId29"/>
    <p:sldId id="358" r:id="rId30"/>
    <p:sldId id="365" r:id="rId31"/>
    <p:sldId id="361" r:id="rId32"/>
    <p:sldId id="459" r:id="rId33"/>
    <p:sldId id="360" r:id="rId34"/>
    <p:sldId id="460" r:id="rId35"/>
    <p:sldId id="367" r:id="rId36"/>
    <p:sldId id="469" r:id="rId37"/>
    <p:sldId id="372" r:id="rId38"/>
    <p:sldId id="368" r:id="rId39"/>
    <p:sldId id="465" r:id="rId40"/>
    <p:sldId id="466" r:id="rId41"/>
    <p:sldId id="467" r:id="rId42"/>
    <p:sldId id="468" r:id="rId43"/>
    <p:sldId id="354" r:id="rId44"/>
    <p:sldId id="587" r:id="rId45"/>
    <p:sldId id="585" r:id="rId46"/>
    <p:sldId id="586" r:id="rId47"/>
    <p:sldId id="274" r:id="rId48"/>
    <p:sldId id="373" r:id="rId49"/>
    <p:sldId id="472" r:id="rId50"/>
    <p:sldId id="570" r:id="rId51"/>
    <p:sldId id="571" r:id="rId52"/>
    <p:sldId id="574" r:id="rId53"/>
    <p:sldId id="575" r:id="rId54"/>
    <p:sldId id="576" r:id="rId55"/>
    <p:sldId id="579" r:id="rId56"/>
    <p:sldId id="578" r:id="rId57"/>
    <p:sldId id="580" r:id="rId58"/>
    <p:sldId id="582" r:id="rId59"/>
    <p:sldId id="581" r:id="rId60"/>
    <p:sldId id="380" r:id="rId61"/>
    <p:sldId id="379" r:id="rId62"/>
    <p:sldId id="569" r:id="rId63"/>
    <p:sldId id="584" r:id="rId64"/>
    <p:sldId id="369" r:id="rId65"/>
    <p:sldId id="588" r:id="rId66"/>
    <p:sldId id="282" r:id="rId67"/>
    <p:sldId id="529" r:id="rId68"/>
    <p:sldId id="531" r:id="rId69"/>
    <p:sldId id="517" r:id="rId70"/>
    <p:sldId id="534" r:id="rId71"/>
    <p:sldId id="535" r:id="rId72"/>
    <p:sldId id="542" r:id="rId73"/>
    <p:sldId id="544" r:id="rId74"/>
    <p:sldId id="547" r:id="rId75"/>
    <p:sldId id="551" r:id="rId76"/>
    <p:sldId id="550" r:id="rId77"/>
    <p:sldId id="554" r:id="rId78"/>
    <p:sldId id="556" r:id="rId79"/>
    <p:sldId id="583" r:id="rId80"/>
    <p:sldId id="589" r:id="rId81"/>
    <p:sldId id="595" r:id="rId82"/>
    <p:sldId id="549" r:id="rId83"/>
    <p:sldId id="560" r:id="rId84"/>
    <p:sldId id="374" r:id="rId85"/>
    <p:sldId id="558" r:id="rId86"/>
    <p:sldId id="564" r:id="rId87"/>
    <p:sldId id="565" r:id="rId88"/>
    <p:sldId id="376" r:id="rId89"/>
    <p:sldId id="284" r:id="rId90"/>
    <p:sldId id="597" r:id="rId91"/>
    <p:sldId id="272" r:id="rId92"/>
    <p:sldId id="273" r:id="rId93"/>
    <p:sldId id="433" r:id="rId94"/>
    <p:sldId id="436" r:id="rId95"/>
    <p:sldId id="437" r:id="rId96"/>
    <p:sldId id="279" r:id="rId97"/>
    <p:sldId id="431" r:id="rId98"/>
    <p:sldId id="427" r:id="rId99"/>
    <p:sldId id="432" r:id="rId100"/>
    <p:sldId id="377" r:id="rId101"/>
    <p:sldId id="391" r:id="rId102"/>
    <p:sldId id="695" r:id="rId103"/>
    <p:sldId id="520" r:id="rId104"/>
    <p:sldId id="521" r:id="rId105"/>
    <p:sldId id="539" r:id="rId106"/>
    <p:sldId id="540" r:id="rId107"/>
    <p:sldId id="696" r:id="rId108"/>
    <p:sldId id="393" r:id="rId109"/>
    <p:sldId id="690" r:id="rId110"/>
    <p:sldId id="691" r:id="rId111"/>
    <p:sldId id="692" r:id="rId112"/>
    <p:sldId id="689" r:id="rId113"/>
    <p:sldId id="693" r:id="rId114"/>
    <p:sldId id="591" r:id="rId115"/>
    <p:sldId id="592" r:id="rId116"/>
    <p:sldId id="593" r:id="rId117"/>
    <p:sldId id="694" r:id="rId118"/>
    <p:sldId id="617" r:id="rId119"/>
    <p:sldId id="618" r:id="rId120"/>
    <p:sldId id="614" r:id="rId121"/>
    <p:sldId id="600" r:id="rId122"/>
    <p:sldId id="601" r:id="rId123"/>
    <p:sldId id="602" r:id="rId124"/>
    <p:sldId id="619" r:id="rId125"/>
    <p:sldId id="603" r:id="rId126"/>
    <p:sldId id="620" r:id="rId127"/>
    <p:sldId id="604" r:id="rId128"/>
    <p:sldId id="605" r:id="rId129"/>
    <p:sldId id="609" r:id="rId130"/>
    <p:sldId id="610" r:id="rId131"/>
    <p:sldId id="611" r:id="rId132"/>
    <p:sldId id="621" r:id="rId133"/>
    <p:sldId id="622" r:id="rId134"/>
    <p:sldId id="623" r:id="rId135"/>
    <p:sldId id="624" r:id="rId136"/>
    <p:sldId id="625" r:id="rId137"/>
    <p:sldId id="626" r:id="rId138"/>
    <p:sldId id="627" r:id="rId139"/>
    <p:sldId id="629" r:id="rId140"/>
    <p:sldId id="630" r:id="rId141"/>
    <p:sldId id="631" r:id="rId142"/>
    <p:sldId id="634" r:id="rId143"/>
    <p:sldId id="632" r:id="rId144"/>
    <p:sldId id="635" r:id="rId145"/>
    <p:sldId id="697" r:id="rId146"/>
    <p:sldId id="685" r:id="rId147"/>
    <p:sldId id="687" r:id="rId148"/>
    <p:sldId id="686" r:id="rId149"/>
    <p:sldId id="688" r:id="rId150"/>
    <p:sldId id="663" r:id="rId151"/>
    <p:sldId id="665" r:id="rId152"/>
    <p:sldId id="735" r:id="rId153"/>
    <p:sldId id="700" r:id="rId154"/>
    <p:sldId id="669" r:id="rId155"/>
    <p:sldId id="670" r:id="rId156"/>
    <p:sldId id="699" r:id="rId157"/>
    <p:sldId id="666" r:id="rId158"/>
    <p:sldId id="701" r:id="rId159"/>
    <p:sldId id="702" r:id="rId160"/>
    <p:sldId id="671" r:id="rId161"/>
    <p:sldId id="703" r:id="rId162"/>
    <p:sldId id="673" r:id="rId163"/>
    <p:sldId id="704" r:id="rId164"/>
    <p:sldId id="736" r:id="rId165"/>
    <p:sldId id="705" r:id="rId166"/>
    <p:sldId id="706" r:id="rId167"/>
    <p:sldId id="707" r:id="rId168"/>
    <p:sldId id="675" r:id="rId169"/>
    <p:sldId id="473" r:id="rId170"/>
    <p:sldId id="475" r:id="rId171"/>
    <p:sldId id="708" r:id="rId172"/>
    <p:sldId id="709" r:id="rId173"/>
    <p:sldId id="710" r:id="rId174"/>
    <p:sldId id="711" r:id="rId175"/>
    <p:sldId id="712" r:id="rId176"/>
    <p:sldId id="681" r:id="rId177"/>
    <p:sldId id="650" r:id="rId178"/>
    <p:sldId id="682" r:id="rId179"/>
    <p:sldId id="713" r:id="rId180"/>
    <p:sldId id="716" r:id="rId181"/>
    <p:sldId id="651" r:id="rId182"/>
    <p:sldId id="717" r:id="rId183"/>
    <p:sldId id="390" r:id="rId184"/>
    <p:sldId id="395" r:id="rId185"/>
    <p:sldId id="398" r:id="rId186"/>
    <p:sldId id="399" r:id="rId187"/>
    <p:sldId id="718" r:id="rId188"/>
    <p:sldId id="482" r:id="rId189"/>
    <p:sldId id="719" r:id="rId190"/>
    <p:sldId id="720" r:id="rId191"/>
    <p:sldId id="483" r:id="rId192"/>
    <p:sldId id="484" r:id="rId193"/>
    <p:sldId id="485" r:id="rId194"/>
    <p:sldId id="486" r:id="rId195"/>
    <p:sldId id="487" r:id="rId196"/>
    <p:sldId id="488" r:id="rId197"/>
    <p:sldId id="721" r:id="rId198"/>
    <p:sldId id="722" r:id="rId199"/>
    <p:sldId id="723" r:id="rId200"/>
    <p:sldId id="724" r:id="rId201"/>
    <p:sldId id="725" r:id="rId202"/>
    <p:sldId id="726" r:id="rId203"/>
    <p:sldId id="727" r:id="rId204"/>
    <p:sldId id="728" r:id="rId205"/>
    <p:sldId id="729" r:id="rId206"/>
    <p:sldId id="730" r:id="rId207"/>
    <p:sldId id="731" r:id="rId208"/>
    <p:sldId id="489" r:id="rId209"/>
    <p:sldId id="492" r:id="rId210"/>
    <p:sldId id="732" r:id="rId211"/>
    <p:sldId id="429" r:id="rId212"/>
    <p:sldId id="428" r:id="rId213"/>
    <p:sldId id="733" r:id="rId214"/>
    <p:sldId id="430" r:id="rId215"/>
    <p:sldId id="409" r:id="rId216"/>
    <p:sldId id="490" r:id="rId217"/>
    <p:sldId id="286" r:id="rId218"/>
    <p:sldId id="412" r:id="rId219"/>
    <p:sldId id="370" r:id="rId220"/>
    <p:sldId id="414" r:id="rId221"/>
    <p:sldId id="415" r:id="rId222"/>
    <p:sldId id="416" r:id="rId223"/>
    <p:sldId id="420" r:id="rId224"/>
    <p:sldId id="423" r:id="rId225"/>
    <p:sldId id="418" r:id="rId226"/>
    <p:sldId id="419" r:id="rId227"/>
    <p:sldId id="421" r:id="rId228"/>
    <p:sldId id="737" r:id="rId229"/>
    <p:sldId id="738" r:id="rId230"/>
    <p:sldId id="739" r:id="rId231"/>
    <p:sldId id="413" r:id="rId232"/>
    <p:sldId id="425" r:id="rId233"/>
    <p:sldId id="424" r:id="rId234"/>
    <p:sldId id="426" r:id="rId235"/>
  </p:sldIdLst>
  <p:sldSz cx="12192000" cy="6858000"/>
  <p:notesSz cx="6858000" cy="9144000"/>
  <p:defaultTex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CD00"/>
    <a:srgbClr val="FFE566"/>
    <a:srgbClr val="FFEE99"/>
    <a:srgbClr val="254085"/>
    <a:srgbClr val="209492"/>
    <a:srgbClr val="63B515"/>
    <a:srgbClr val="C69C0E"/>
    <a:srgbClr val="1BA43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FF40D4-BA24-444A-8B8E-BB73812B9C4B}" v="2883" dt="2024-10-28T14:44:02.4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87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microsoft.com/office/2015/10/relationships/revisionInfo" Target="revisionInfo.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ch Ngoc" userId="66b5d03f9f54eb73" providerId="LiveId" clId="{45AA13EE-7BC5-4FD7-AF16-680F7B19A5C6}"/>
    <pc:docChg chg="delSld">
      <pc:chgData name="Nguyen Bich Ngoc" userId="66b5d03f9f54eb73" providerId="LiveId" clId="{45AA13EE-7BC5-4FD7-AF16-680F7B19A5C6}" dt="2024-10-27T13:13:02.296" v="27" actId="47"/>
      <pc:docMkLst>
        <pc:docMk/>
      </pc:docMkLst>
      <pc:sldChg chg="del">
        <pc:chgData name="Nguyen Bich Ngoc" userId="66b5d03f9f54eb73" providerId="LiveId" clId="{45AA13EE-7BC5-4FD7-AF16-680F7B19A5C6}" dt="2024-10-27T13:09:30.387" v="0" actId="47"/>
        <pc:sldMkLst>
          <pc:docMk/>
          <pc:sldMk cId="2046700023" sldId="289"/>
        </pc:sldMkLst>
      </pc:sldChg>
      <pc:sldChg chg="del">
        <pc:chgData name="Nguyen Bich Ngoc" userId="66b5d03f9f54eb73" providerId="LiveId" clId="{45AA13EE-7BC5-4FD7-AF16-680F7B19A5C6}" dt="2024-10-27T13:10:02.449" v="4" actId="47"/>
        <pc:sldMkLst>
          <pc:docMk/>
          <pc:sldMk cId="506146526" sldId="290"/>
        </pc:sldMkLst>
      </pc:sldChg>
      <pc:sldChg chg="del">
        <pc:chgData name="Nguyen Bich Ngoc" userId="66b5d03f9f54eb73" providerId="LiveId" clId="{45AA13EE-7BC5-4FD7-AF16-680F7B19A5C6}" dt="2024-10-27T13:10:10.543" v="6" actId="47"/>
        <pc:sldMkLst>
          <pc:docMk/>
          <pc:sldMk cId="3323755417" sldId="314"/>
        </pc:sldMkLst>
      </pc:sldChg>
      <pc:sldChg chg="del">
        <pc:chgData name="Nguyen Bich Ngoc" userId="66b5d03f9f54eb73" providerId="LiveId" clId="{45AA13EE-7BC5-4FD7-AF16-680F7B19A5C6}" dt="2024-10-27T13:10:08.568" v="5" actId="47"/>
        <pc:sldMkLst>
          <pc:docMk/>
          <pc:sldMk cId="2111273327" sldId="315"/>
        </pc:sldMkLst>
      </pc:sldChg>
      <pc:sldChg chg="del">
        <pc:chgData name="Nguyen Bich Ngoc" userId="66b5d03f9f54eb73" providerId="LiveId" clId="{45AA13EE-7BC5-4FD7-AF16-680F7B19A5C6}" dt="2024-10-27T13:10:12.769" v="7" actId="47"/>
        <pc:sldMkLst>
          <pc:docMk/>
          <pc:sldMk cId="1246351052" sldId="316"/>
        </pc:sldMkLst>
      </pc:sldChg>
      <pc:sldChg chg="del">
        <pc:chgData name="Nguyen Bich Ngoc" userId="66b5d03f9f54eb73" providerId="LiveId" clId="{45AA13EE-7BC5-4FD7-AF16-680F7B19A5C6}" dt="2024-10-27T13:10:15.325" v="8" actId="47"/>
        <pc:sldMkLst>
          <pc:docMk/>
          <pc:sldMk cId="759493372" sldId="317"/>
        </pc:sldMkLst>
      </pc:sldChg>
      <pc:sldChg chg="del">
        <pc:chgData name="Nguyen Bich Ngoc" userId="66b5d03f9f54eb73" providerId="LiveId" clId="{45AA13EE-7BC5-4FD7-AF16-680F7B19A5C6}" dt="2024-10-27T13:10:17.838" v="9" actId="47"/>
        <pc:sldMkLst>
          <pc:docMk/>
          <pc:sldMk cId="2164897895" sldId="318"/>
        </pc:sldMkLst>
      </pc:sldChg>
      <pc:sldChg chg="del">
        <pc:chgData name="Nguyen Bich Ngoc" userId="66b5d03f9f54eb73" providerId="LiveId" clId="{45AA13EE-7BC5-4FD7-AF16-680F7B19A5C6}" dt="2024-10-27T13:10:20.378" v="10" actId="47"/>
        <pc:sldMkLst>
          <pc:docMk/>
          <pc:sldMk cId="4151133503" sldId="319"/>
        </pc:sldMkLst>
      </pc:sldChg>
      <pc:sldChg chg="del">
        <pc:chgData name="Nguyen Bich Ngoc" userId="66b5d03f9f54eb73" providerId="LiveId" clId="{45AA13EE-7BC5-4FD7-AF16-680F7B19A5C6}" dt="2024-10-27T13:12:04.586" v="17" actId="47"/>
        <pc:sldMkLst>
          <pc:docMk/>
          <pc:sldMk cId="37694134" sldId="320"/>
        </pc:sldMkLst>
      </pc:sldChg>
      <pc:sldChg chg="del">
        <pc:chgData name="Nguyen Bich Ngoc" userId="66b5d03f9f54eb73" providerId="LiveId" clId="{45AA13EE-7BC5-4FD7-AF16-680F7B19A5C6}" dt="2024-10-27T13:12:06.138" v="18" actId="47"/>
        <pc:sldMkLst>
          <pc:docMk/>
          <pc:sldMk cId="3953610978" sldId="321"/>
        </pc:sldMkLst>
      </pc:sldChg>
      <pc:sldChg chg="del">
        <pc:chgData name="Nguyen Bich Ngoc" userId="66b5d03f9f54eb73" providerId="LiveId" clId="{45AA13EE-7BC5-4FD7-AF16-680F7B19A5C6}" dt="2024-10-27T13:12:07.158" v="19" actId="47"/>
        <pc:sldMkLst>
          <pc:docMk/>
          <pc:sldMk cId="745969249" sldId="322"/>
        </pc:sldMkLst>
      </pc:sldChg>
      <pc:sldChg chg="del">
        <pc:chgData name="Nguyen Bich Ngoc" userId="66b5d03f9f54eb73" providerId="LiveId" clId="{45AA13EE-7BC5-4FD7-AF16-680F7B19A5C6}" dt="2024-10-27T13:10:39.958" v="14" actId="47"/>
        <pc:sldMkLst>
          <pc:docMk/>
          <pc:sldMk cId="2148254006" sldId="323"/>
        </pc:sldMkLst>
      </pc:sldChg>
      <pc:sldChg chg="del">
        <pc:chgData name="Nguyen Bich Ngoc" userId="66b5d03f9f54eb73" providerId="LiveId" clId="{45AA13EE-7BC5-4FD7-AF16-680F7B19A5C6}" dt="2024-10-27T13:10:27.410" v="13" actId="47"/>
        <pc:sldMkLst>
          <pc:docMk/>
          <pc:sldMk cId="4144389325" sldId="324"/>
        </pc:sldMkLst>
      </pc:sldChg>
      <pc:sldChg chg="del">
        <pc:chgData name="Nguyen Bich Ngoc" userId="66b5d03f9f54eb73" providerId="LiveId" clId="{45AA13EE-7BC5-4FD7-AF16-680F7B19A5C6}" dt="2024-10-27T13:13:02.296" v="27" actId="47"/>
        <pc:sldMkLst>
          <pc:docMk/>
          <pc:sldMk cId="1925334728" sldId="327"/>
        </pc:sldMkLst>
      </pc:sldChg>
      <pc:sldChg chg="del">
        <pc:chgData name="Nguyen Bich Ngoc" userId="66b5d03f9f54eb73" providerId="LiveId" clId="{45AA13EE-7BC5-4FD7-AF16-680F7B19A5C6}" dt="2024-10-27T13:12:36.129" v="26" actId="47"/>
        <pc:sldMkLst>
          <pc:docMk/>
          <pc:sldMk cId="3976741112" sldId="329"/>
        </pc:sldMkLst>
      </pc:sldChg>
      <pc:sldChg chg="del">
        <pc:chgData name="Nguyen Bich Ngoc" userId="66b5d03f9f54eb73" providerId="LiveId" clId="{45AA13EE-7BC5-4FD7-AF16-680F7B19A5C6}" dt="2024-10-27T13:12:33.643" v="23" actId="47"/>
        <pc:sldMkLst>
          <pc:docMk/>
          <pc:sldMk cId="3512936425" sldId="333"/>
        </pc:sldMkLst>
      </pc:sldChg>
      <pc:sldChg chg="del">
        <pc:chgData name="Nguyen Bich Ngoc" userId="66b5d03f9f54eb73" providerId="LiveId" clId="{45AA13EE-7BC5-4FD7-AF16-680F7B19A5C6}" dt="2024-10-27T13:12:34.377" v="24" actId="47"/>
        <pc:sldMkLst>
          <pc:docMk/>
          <pc:sldMk cId="769477982" sldId="335"/>
        </pc:sldMkLst>
      </pc:sldChg>
      <pc:sldChg chg="del">
        <pc:chgData name="Nguyen Bich Ngoc" userId="66b5d03f9f54eb73" providerId="LiveId" clId="{45AA13EE-7BC5-4FD7-AF16-680F7B19A5C6}" dt="2024-10-27T13:12:35.143" v="25" actId="47"/>
        <pc:sldMkLst>
          <pc:docMk/>
          <pc:sldMk cId="2950139512" sldId="336"/>
        </pc:sldMkLst>
      </pc:sldChg>
      <pc:sldChg chg="del">
        <pc:chgData name="Nguyen Bich Ngoc" userId="66b5d03f9f54eb73" providerId="LiveId" clId="{45AA13EE-7BC5-4FD7-AF16-680F7B19A5C6}" dt="2024-10-27T13:10:00.050" v="3" actId="47"/>
        <pc:sldMkLst>
          <pc:docMk/>
          <pc:sldMk cId="1014123365" sldId="397"/>
        </pc:sldMkLst>
      </pc:sldChg>
      <pc:sldChg chg="del">
        <pc:chgData name="Nguyen Bich Ngoc" userId="66b5d03f9f54eb73" providerId="LiveId" clId="{45AA13EE-7BC5-4FD7-AF16-680F7B19A5C6}" dt="2024-10-27T13:10:22.244" v="11" actId="47"/>
        <pc:sldMkLst>
          <pc:docMk/>
          <pc:sldMk cId="3965881497" sldId="400"/>
        </pc:sldMkLst>
      </pc:sldChg>
      <pc:sldChg chg="del">
        <pc:chgData name="Nguyen Bich Ngoc" userId="66b5d03f9f54eb73" providerId="LiveId" clId="{45AA13EE-7BC5-4FD7-AF16-680F7B19A5C6}" dt="2024-10-27T13:10:24.484" v="12" actId="47"/>
        <pc:sldMkLst>
          <pc:docMk/>
          <pc:sldMk cId="2365705177" sldId="401"/>
        </pc:sldMkLst>
      </pc:sldChg>
      <pc:sldChg chg="del">
        <pc:chgData name="Nguyen Bich Ngoc" userId="66b5d03f9f54eb73" providerId="LiveId" clId="{45AA13EE-7BC5-4FD7-AF16-680F7B19A5C6}" dt="2024-10-27T13:10:43.287" v="15" actId="47"/>
        <pc:sldMkLst>
          <pc:docMk/>
          <pc:sldMk cId="876102696" sldId="402"/>
        </pc:sldMkLst>
      </pc:sldChg>
      <pc:sldChg chg="del">
        <pc:chgData name="Nguyen Bich Ngoc" userId="66b5d03f9f54eb73" providerId="LiveId" clId="{45AA13EE-7BC5-4FD7-AF16-680F7B19A5C6}" dt="2024-10-27T13:12:03.316" v="16" actId="47"/>
        <pc:sldMkLst>
          <pc:docMk/>
          <pc:sldMk cId="214091301" sldId="403"/>
        </pc:sldMkLst>
      </pc:sldChg>
      <pc:sldChg chg="del">
        <pc:chgData name="Nguyen Bich Ngoc" userId="66b5d03f9f54eb73" providerId="LiveId" clId="{45AA13EE-7BC5-4FD7-AF16-680F7B19A5C6}" dt="2024-10-27T13:12:10.187" v="20" actId="47"/>
        <pc:sldMkLst>
          <pc:docMk/>
          <pc:sldMk cId="1375479924" sldId="405"/>
        </pc:sldMkLst>
      </pc:sldChg>
      <pc:sldChg chg="del">
        <pc:chgData name="Nguyen Bich Ngoc" userId="66b5d03f9f54eb73" providerId="LiveId" clId="{45AA13EE-7BC5-4FD7-AF16-680F7B19A5C6}" dt="2024-10-27T13:12:11.504" v="21" actId="47"/>
        <pc:sldMkLst>
          <pc:docMk/>
          <pc:sldMk cId="2645709569" sldId="406"/>
        </pc:sldMkLst>
      </pc:sldChg>
      <pc:sldChg chg="del">
        <pc:chgData name="Nguyen Bich Ngoc" userId="66b5d03f9f54eb73" providerId="LiveId" clId="{45AA13EE-7BC5-4FD7-AF16-680F7B19A5C6}" dt="2024-10-27T13:12:32.188" v="22" actId="47"/>
        <pc:sldMkLst>
          <pc:docMk/>
          <pc:sldMk cId="202344664" sldId="407"/>
        </pc:sldMkLst>
      </pc:sldChg>
      <pc:sldChg chg="del">
        <pc:chgData name="Nguyen Bich Ngoc" userId="66b5d03f9f54eb73" providerId="LiveId" clId="{45AA13EE-7BC5-4FD7-AF16-680F7B19A5C6}" dt="2024-10-27T13:09:32.708" v="1" actId="47"/>
        <pc:sldMkLst>
          <pc:docMk/>
          <pc:sldMk cId="2100674355" sldId="408"/>
        </pc:sldMkLst>
      </pc:sldChg>
      <pc:sldChg chg="del">
        <pc:chgData name="Nguyen Bich Ngoc" userId="66b5d03f9f54eb73" providerId="LiveId" clId="{45AA13EE-7BC5-4FD7-AF16-680F7B19A5C6}" dt="2024-10-27T13:09:36.655" v="2" actId="47"/>
        <pc:sldMkLst>
          <pc:docMk/>
          <pc:sldMk cId="2109045153" sldId="411"/>
        </pc:sldMkLst>
      </pc:sldChg>
    </pc:docChg>
  </pc:docChgLst>
  <pc:docChgLst>
    <pc:chgData name="Nguyen Bich Ngoc" userId="66b5d03f9f54eb73" providerId="LiveId" clId="{DEFF40D4-BA24-444A-8B8E-BB73812B9C4B}"/>
    <pc:docChg chg="undo custSel addSld delSld modSld sldOrd addSection delSection">
      <pc:chgData name="Nguyen Bich Ngoc" userId="66b5d03f9f54eb73" providerId="LiveId" clId="{DEFF40D4-BA24-444A-8B8E-BB73812B9C4B}" dt="2024-10-28T14:44:02.490" v="7422"/>
      <pc:docMkLst>
        <pc:docMk/>
      </pc:docMkLst>
      <pc:sldChg chg="delSp modSp mod">
        <pc:chgData name="Nguyen Bich Ngoc" userId="66b5d03f9f54eb73" providerId="LiveId" clId="{DEFF40D4-BA24-444A-8B8E-BB73812B9C4B}" dt="2024-10-15T05:39:28.363" v="59" actId="478"/>
        <pc:sldMkLst>
          <pc:docMk/>
          <pc:sldMk cId="2791894120" sldId="256"/>
        </pc:sldMkLst>
        <pc:spChg chg="mod">
          <ac:chgData name="Nguyen Bich Ngoc" userId="66b5d03f9f54eb73" providerId="LiveId" clId="{DEFF40D4-BA24-444A-8B8E-BB73812B9C4B}" dt="2024-10-15T05:39:17.076" v="57" actId="20577"/>
          <ac:spMkLst>
            <pc:docMk/>
            <pc:sldMk cId="2791894120" sldId="256"/>
            <ac:spMk id="2" creationId="{82059CDF-9C01-4957-42A3-B1470C36632A}"/>
          </ac:spMkLst>
        </pc:spChg>
        <pc:spChg chg="del mod">
          <ac:chgData name="Nguyen Bich Ngoc" userId="66b5d03f9f54eb73" providerId="LiveId" clId="{DEFF40D4-BA24-444A-8B8E-BB73812B9C4B}" dt="2024-10-15T05:39:28.363" v="59" actId="478"/>
          <ac:spMkLst>
            <pc:docMk/>
            <pc:sldMk cId="2791894120" sldId="256"/>
            <ac:spMk id="3" creationId="{A5003932-EDAB-4AD5-5B74-24E71E6D4439}"/>
          </ac:spMkLst>
        </pc:spChg>
      </pc:sldChg>
      <pc:sldChg chg="modSp mod modShow">
        <pc:chgData name="Nguyen Bich Ngoc" userId="66b5d03f9f54eb73" providerId="LiveId" clId="{DEFF40D4-BA24-444A-8B8E-BB73812B9C4B}" dt="2024-10-28T14:43:13.985" v="7420" actId="729"/>
        <pc:sldMkLst>
          <pc:docMk/>
          <pc:sldMk cId="3962780744" sldId="257"/>
        </pc:sldMkLst>
        <pc:spChg chg="mod">
          <ac:chgData name="Nguyen Bich Ngoc" userId="66b5d03f9f54eb73" providerId="LiveId" clId="{DEFF40D4-BA24-444A-8B8E-BB73812B9C4B}" dt="2024-10-26T06:51:14.687" v="136" actId="20577"/>
          <ac:spMkLst>
            <pc:docMk/>
            <pc:sldMk cId="3962780744" sldId="257"/>
            <ac:spMk id="3" creationId="{EF43842B-4E5F-CCD0-AE6E-96218E67CC56}"/>
          </ac:spMkLst>
        </pc:spChg>
      </pc:sldChg>
      <pc:sldChg chg="modSp mod modShow">
        <pc:chgData name="Nguyen Bich Ngoc" userId="66b5d03f9f54eb73" providerId="LiveId" clId="{DEFF40D4-BA24-444A-8B8E-BB73812B9C4B}" dt="2024-10-26T06:53:42.388" v="214" actId="729"/>
        <pc:sldMkLst>
          <pc:docMk/>
          <pc:sldMk cId="1812090241" sldId="258"/>
        </pc:sldMkLst>
        <pc:spChg chg="mod">
          <ac:chgData name="Nguyen Bich Ngoc" userId="66b5d03f9f54eb73" providerId="LiveId" clId="{DEFF40D4-BA24-444A-8B8E-BB73812B9C4B}" dt="2024-10-15T05:52:47.286" v="106" actId="20577"/>
          <ac:spMkLst>
            <pc:docMk/>
            <pc:sldMk cId="1812090241" sldId="258"/>
            <ac:spMk id="3" creationId="{9C5252CD-3C9D-4927-5703-C18045D1F657}"/>
          </ac:spMkLst>
        </pc:spChg>
      </pc:sldChg>
      <pc:sldChg chg="modSp mod modShow">
        <pc:chgData name="Nguyen Bich Ngoc" userId="66b5d03f9f54eb73" providerId="LiveId" clId="{DEFF40D4-BA24-444A-8B8E-BB73812B9C4B}" dt="2024-10-28T14:43:13.985" v="7420" actId="729"/>
        <pc:sldMkLst>
          <pc:docMk/>
          <pc:sldMk cId="3309653151" sldId="259"/>
        </pc:sldMkLst>
        <pc:spChg chg="mod">
          <ac:chgData name="Nguyen Bich Ngoc" userId="66b5d03f9f54eb73" providerId="LiveId" clId="{DEFF40D4-BA24-444A-8B8E-BB73812B9C4B}" dt="2024-10-28T14:37:31.423" v="7419" actId="13926"/>
          <ac:spMkLst>
            <pc:docMk/>
            <pc:sldMk cId="3309653151" sldId="259"/>
            <ac:spMk id="3" creationId="{521190A0-933A-4EE4-365A-03FE34B197C5}"/>
          </ac:spMkLst>
        </pc:spChg>
      </pc:sldChg>
      <pc:sldChg chg="del">
        <pc:chgData name="Nguyen Bich Ngoc" userId="66b5d03f9f54eb73" providerId="LiveId" clId="{DEFF40D4-BA24-444A-8B8E-BB73812B9C4B}" dt="2024-10-27T08:00:32.262" v="5967" actId="2696"/>
        <pc:sldMkLst>
          <pc:docMk/>
          <pc:sldMk cId="1560413504" sldId="270"/>
        </pc:sldMkLst>
      </pc:sldChg>
      <pc:sldChg chg="add del">
        <pc:chgData name="Nguyen Bich Ngoc" userId="66b5d03f9f54eb73" providerId="LiveId" clId="{DEFF40D4-BA24-444A-8B8E-BB73812B9C4B}" dt="2024-10-27T10:19:59.153" v="6062" actId="47"/>
        <pc:sldMkLst>
          <pc:docMk/>
          <pc:sldMk cId="2504629691" sldId="270"/>
        </pc:sldMkLst>
      </pc:sldChg>
      <pc:sldChg chg="del">
        <pc:chgData name="Nguyen Bich Ngoc" userId="66b5d03f9f54eb73" providerId="LiveId" clId="{DEFF40D4-BA24-444A-8B8E-BB73812B9C4B}" dt="2024-10-27T08:00:32.262" v="5967" actId="2696"/>
        <pc:sldMkLst>
          <pc:docMk/>
          <pc:sldMk cId="2485612632" sldId="271"/>
        </pc:sldMkLst>
      </pc:sldChg>
      <pc:sldChg chg="add del">
        <pc:chgData name="Nguyen Bich Ngoc" userId="66b5d03f9f54eb73" providerId="LiveId" clId="{DEFF40D4-BA24-444A-8B8E-BB73812B9C4B}" dt="2024-10-27T10:20:13.840" v="6063" actId="47"/>
        <pc:sldMkLst>
          <pc:docMk/>
          <pc:sldMk cId="3346458526" sldId="271"/>
        </pc:sldMkLst>
      </pc:sldChg>
      <pc:sldChg chg="modSp mod modShow">
        <pc:chgData name="Nguyen Bich Ngoc" userId="66b5d03f9f54eb73" providerId="LiveId" clId="{DEFF40D4-BA24-444A-8B8E-BB73812B9C4B}" dt="2024-10-28T14:43:31.909" v="7421" actId="729"/>
        <pc:sldMkLst>
          <pc:docMk/>
          <pc:sldMk cId="3606035148" sldId="274"/>
        </pc:sldMkLst>
        <pc:graphicFrameChg chg="mod">
          <ac:chgData name="Nguyen Bich Ngoc" userId="66b5d03f9f54eb73" providerId="LiveId" clId="{DEFF40D4-BA24-444A-8B8E-BB73812B9C4B}" dt="2024-10-26T10:38:35.230" v="3518" actId="20577"/>
          <ac:graphicFrameMkLst>
            <pc:docMk/>
            <pc:sldMk cId="3606035148" sldId="274"/>
            <ac:graphicFrameMk id="6" creationId="{F0D113CF-E719-13AC-948B-A6951939D58C}"/>
          </ac:graphicFrameMkLst>
        </pc:graphicFrameChg>
      </pc:sldChg>
      <pc:sldChg chg="add del">
        <pc:chgData name="Nguyen Bich Ngoc" userId="66b5d03f9f54eb73" providerId="LiveId" clId="{DEFF40D4-BA24-444A-8B8E-BB73812B9C4B}" dt="2024-10-27T10:29:02.130" v="6068" actId="47"/>
        <pc:sldMkLst>
          <pc:docMk/>
          <pc:sldMk cId="736936583" sldId="275"/>
        </pc:sldMkLst>
      </pc:sldChg>
      <pc:sldChg chg="del">
        <pc:chgData name="Nguyen Bich Ngoc" userId="66b5d03f9f54eb73" providerId="LiveId" clId="{DEFF40D4-BA24-444A-8B8E-BB73812B9C4B}" dt="2024-10-27T08:00:32.262" v="5967" actId="2696"/>
        <pc:sldMkLst>
          <pc:docMk/>
          <pc:sldMk cId="1901646594" sldId="275"/>
        </pc:sldMkLst>
      </pc:sldChg>
      <pc:sldChg chg="del">
        <pc:chgData name="Nguyen Bich Ngoc" userId="66b5d03f9f54eb73" providerId="LiveId" clId="{DEFF40D4-BA24-444A-8B8E-BB73812B9C4B}" dt="2024-10-27T08:00:32.262" v="5967" actId="2696"/>
        <pc:sldMkLst>
          <pc:docMk/>
          <pc:sldMk cId="477803347" sldId="276"/>
        </pc:sldMkLst>
      </pc:sldChg>
      <pc:sldChg chg="add del">
        <pc:chgData name="Nguyen Bich Ngoc" userId="66b5d03f9f54eb73" providerId="LiveId" clId="{DEFF40D4-BA24-444A-8B8E-BB73812B9C4B}" dt="2024-10-27T10:29:03.250" v="6069" actId="47"/>
        <pc:sldMkLst>
          <pc:docMk/>
          <pc:sldMk cId="1531105790" sldId="276"/>
        </pc:sldMkLst>
      </pc:sldChg>
      <pc:sldChg chg="del mod modShow">
        <pc:chgData name="Nguyen Bich Ngoc" userId="66b5d03f9f54eb73" providerId="LiveId" clId="{DEFF40D4-BA24-444A-8B8E-BB73812B9C4B}" dt="2024-10-27T07:59:07.092" v="5965" actId="47"/>
        <pc:sldMkLst>
          <pc:docMk/>
          <pc:sldMk cId="1280573926" sldId="279"/>
        </pc:sldMkLst>
      </pc:sldChg>
      <pc:sldChg chg="del">
        <pc:chgData name="Nguyen Bich Ngoc" userId="66b5d03f9f54eb73" providerId="LiveId" clId="{DEFF40D4-BA24-444A-8B8E-BB73812B9C4B}" dt="2024-10-27T10:58:40.272" v="6520" actId="47"/>
        <pc:sldMkLst>
          <pc:docMk/>
          <pc:sldMk cId="2681687313" sldId="281"/>
        </pc:sldMkLst>
      </pc:sldChg>
      <pc:sldChg chg="addSp delSp modSp mod modShow">
        <pc:chgData name="Nguyen Bich Ngoc" userId="66b5d03f9f54eb73" providerId="LiveId" clId="{DEFF40D4-BA24-444A-8B8E-BB73812B9C4B}" dt="2024-10-27T05:01:14.594" v="5265" actId="729"/>
        <pc:sldMkLst>
          <pc:docMk/>
          <pc:sldMk cId="2752806836" sldId="282"/>
        </pc:sldMkLst>
        <pc:spChg chg="add del mod">
          <ac:chgData name="Nguyen Bich Ngoc" userId="66b5d03f9f54eb73" providerId="LiveId" clId="{DEFF40D4-BA24-444A-8B8E-BB73812B9C4B}" dt="2024-10-26T11:06:54.761" v="4897" actId="478"/>
          <ac:spMkLst>
            <pc:docMk/>
            <pc:sldMk cId="2752806836" sldId="282"/>
            <ac:spMk id="6" creationId="{3D04FD2E-DF15-8CD7-DF03-1370F8BE4A78}"/>
          </ac:spMkLst>
        </pc:spChg>
        <pc:graphicFrameChg chg="add mod">
          <ac:chgData name="Nguyen Bich Ngoc" userId="66b5d03f9f54eb73" providerId="LiveId" clId="{DEFF40D4-BA24-444A-8B8E-BB73812B9C4B}" dt="2024-10-26T11:06:48.813" v="4896"/>
          <ac:graphicFrameMkLst>
            <pc:docMk/>
            <pc:sldMk cId="2752806836" sldId="282"/>
            <ac:graphicFrameMk id="7" creationId="{42BF97F2-19F3-CFB8-49B3-7B5213460040}"/>
          </ac:graphicFrameMkLst>
        </pc:graphicFrameChg>
        <pc:graphicFrameChg chg="add mod">
          <ac:chgData name="Nguyen Bich Ngoc" userId="66b5d03f9f54eb73" providerId="LiveId" clId="{DEFF40D4-BA24-444A-8B8E-BB73812B9C4B}" dt="2024-10-26T11:07:31.208" v="4931" actId="20577"/>
          <ac:graphicFrameMkLst>
            <pc:docMk/>
            <pc:sldMk cId="2752806836" sldId="282"/>
            <ac:graphicFrameMk id="8" creationId="{41D8E57F-EBE1-B23C-56E9-161E2723D8F5}"/>
          </ac:graphicFrameMkLst>
        </pc:graphicFrameChg>
        <pc:graphicFrameChg chg="del">
          <ac:chgData name="Nguyen Bich Ngoc" userId="66b5d03f9f54eb73" providerId="LiveId" clId="{DEFF40D4-BA24-444A-8B8E-BB73812B9C4B}" dt="2024-10-26T11:06:47.711" v="4895" actId="478"/>
          <ac:graphicFrameMkLst>
            <pc:docMk/>
            <pc:sldMk cId="2752806836" sldId="282"/>
            <ac:graphicFrameMk id="15" creationId="{3D60E29C-3DBF-2E3A-5095-3E21BD8659C5}"/>
          </ac:graphicFrameMkLst>
        </pc:graphicFrameChg>
      </pc:sldChg>
      <pc:sldChg chg="mod modShow">
        <pc:chgData name="Nguyen Bich Ngoc" userId="66b5d03f9f54eb73" providerId="LiveId" clId="{DEFF40D4-BA24-444A-8B8E-BB73812B9C4B}" dt="2024-10-28T14:43:31.909" v="7421" actId="729"/>
        <pc:sldMkLst>
          <pc:docMk/>
          <pc:sldMk cId="2956619846" sldId="283"/>
        </pc:sldMkLst>
      </pc:sldChg>
      <pc:sldChg chg="modSp add mod">
        <pc:chgData name="Nguyen Bich Ngoc" userId="66b5d03f9f54eb73" providerId="LiveId" clId="{DEFF40D4-BA24-444A-8B8E-BB73812B9C4B}" dt="2024-10-27T10:04:37" v="6060" actId="20577"/>
        <pc:sldMkLst>
          <pc:docMk/>
          <pc:sldMk cId="1767206716" sldId="284"/>
        </pc:sldMkLst>
        <pc:spChg chg="mod">
          <ac:chgData name="Nguyen Bich Ngoc" userId="66b5d03f9f54eb73" providerId="LiveId" clId="{DEFF40D4-BA24-444A-8B8E-BB73812B9C4B}" dt="2024-10-27T10:04:37" v="6060" actId="20577"/>
          <ac:spMkLst>
            <pc:docMk/>
            <pc:sldMk cId="1767206716" sldId="284"/>
            <ac:spMk id="6" creationId="{B975B957-026E-1245-F545-C5220A35ED76}"/>
          </ac:spMkLst>
        </pc:spChg>
      </pc:sldChg>
      <pc:sldChg chg="del">
        <pc:chgData name="Nguyen Bich Ngoc" userId="66b5d03f9f54eb73" providerId="LiveId" clId="{DEFF40D4-BA24-444A-8B8E-BB73812B9C4B}" dt="2024-10-27T08:00:32.262" v="5967" actId="2696"/>
        <pc:sldMkLst>
          <pc:docMk/>
          <pc:sldMk cId="4015855836" sldId="284"/>
        </pc:sldMkLst>
      </pc:sldChg>
      <pc:sldChg chg="del">
        <pc:chgData name="Nguyen Bich Ngoc" userId="66b5d03f9f54eb73" providerId="LiveId" clId="{DEFF40D4-BA24-444A-8B8E-BB73812B9C4B}" dt="2024-10-27T10:35:44.862" v="6114" actId="47"/>
        <pc:sldMkLst>
          <pc:docMk/>
          <pc:sldMk cId="112045656" sldId="285"/>
        </pc:sldMkLst>
      </pc:sldChg>
      <pc:sldChg chg="del">
        <pc:chgData name="Nguyen Bich Ngoc" userId="66b5d03f9f54eb73" providerId="LiveId" clId="{DEFF40D4-BA24-444A-8B8E-BB73812B9C4B}" dt="2024-10-27T11:21:12.125" v="7219" actId="47"/>
        <pc:sldMkLst>
          <pc:docMk/>
          <pc:sldMk cId="15976597" sldId="288"/>
        </pc:sldMkLst>
      </pc:sldChg>
      <pc:sldChg chg="modSp mod">
        <pc:chgData name="Nguyen Bich Ngoc" userId="66b5d03f9f54eb73" providerId="LiveId" clId="{DEFF40D4-BA24-444A-8B8E-BB73812B9C4B}" dt="2024-10-27T11:22:58.551" v="7310" actId="27636"/>
        <pc:sldMkLst>
          <pc:docMk/>
          <pc:sldMk cId="506146526" sldId="290"/>
        </pc:sldMkLst>
        <pc:spChg chg="mod">
          <ac:chgData name="Nguyen Bich Ngoc" userId="66b5d03f9f54eb73" providerId="LiveId" clId="{DEFF40D4-BA24-444A-8B8E-BB73812B9C4B}" dt="2024-10-27T11:22:58.551" v="7310" actId="27636"/>
          <ac:spMkLst>
            <pc:docMk/>
            <pc:sldMk cId="506146526" sldId="290"/>
            <ac:spMk id="6" creationId="{3E6D6FEB-88CB-0229-1B3F-9CFB28C57759}"/>
          </ac:spMkLst>
        </pc:spChg>
      </pc:sldChg>
      <pc:sldChg chg="modSp mod modShow">
        <pc:chgData name="Nguyen Bich Ngoc" userId="66b5d03f9f54eb73" providerId="LiveId" clId="{DEFF40D4-BA24-444A-8B8E-BB73812B9C4B}" dt="2024-10-28T14:43:13.985" v="7420" actId="729"/>
        <pc:sldMkLst>
          <pc:docMk/>
          <pc:sldMk cId="3782767185" sldId="291"/>
        </pc:sldMkLst>
        <pc:spChg chg="mod">
          <ac:chgData name="Nguyen Bich Ngoc" userId="66b5d03f9f54eb73" providerId="LiveId" clId="{DEFF40D4-BA24-444A-8B8E-BB73812B9C4B}" dt="2024-10-26T09:14:37.280" v="1679" actId="20577"/>
          <ac:spMkLst>
            <pc:docMk/>
            <pc:sldMk cId="3782767185" sldId="291"/>
            <ac:spMk id="6" creationId="{E695415D-6686-7116-3C09-B1B91B1B1482}"/>
          </ac:spMkLst>
        </pc:spChg>
      </pc:sldChg>
      <pc:sldChg chg="del">
        <pc:chgData name="Nguyen Bich Ngoc" userId="66b5d03f9f54eb73" providerId="LiveId" clId="{DEFF40D4-BA24-444A-8B8E-BB73812B9C4B}" dt="2024-10-26T10:54:33.609" v="4886" actId="47"/>
        <pc:sldMkLst>
          <pc:docMk/>
          <pc:sldMk cId="1528660321" sldId="292"/>
        </pc:sldMkLst>
      </pc:sldChg>
      <pc:sldChg chg="del mod modShow">
        <pc:chgData name="Nguyen Bich Ngoc" userId="66b5d03f9f54eb73" providerId="LiveId" clId="{DEFF40D4-BA24-444A-8B8E-BB73812B9C4B}" dt="2024-10-27T07:59:08.018" v="5966" actId="47"/>
        <pc:sldMkLst>
          <pc:docMk/>
          <pc:sldMk cId="2468854253" sldId="293"/>
        </pc:sldMkLst>
      </pc:sldChg>
      <pc:sldChg chg="del">
        <pc:chgData name="Nguyen Bich Ngoc" userId="66b5d03f9f54eb73" providerId="LiveId" clId="{DEFF40D4-BA24-444A-8B8E-BB73812B9C4B}" dt="2024-10-27T10:58:40.272" v="6520" actId="47"/>
        <pc:sldMkLst>
          <pc:docMk/>
          <pc:sldMk cId="2270167952" sldId="294"/>
        </pc:sldMkLst>
      </pc:sldChg>
      <pc:sldChg chg="del">
        <pc:chgData name="Nguyen Bich Ngoc" userId="66b5d03f9f54eb73" providerId="LiveId" clId="{DEFF40D4-BA24-444A-8B8E-BB73812B9C4B}" dt="2024-10-27T10:58:40.272" v="6520" actId="47"/>
        <pc:sldMkLst>
          <pc:docMk/>
          <pc:sldMk cId="2655408705" sldId="295"/>
        </pc:sldMkLst>
      </pc:sldChg>
      <pc:sldChg chg="del">
        <pc:chgData name="Nguyen Bich Ngoc" userId="66b5d03f9f54eb73" providerId="LiveId" clId="{DEFF40D4-BA24-444A-8B8E-BB73812B9C4B}" dt="2024-10-27T10:58:40.272" v="6520" actId="47"/>
        <pc:sldMkLst>
          <pc:docMk/>
          <pc:sldMk cId="3830156653" sldId="296"/>
        </pc:sldMkLst>
      </pc:sldChg>
      <pc:sldChg chg="del">
        <pc:chgData name="Nguyen Bich Ngoc" userId="66b5d03f9f54eb73" providerId="LiveId" clId="{DEFF40D4-BA24-444A-8B8E-BB73812B9C4B}" dt="2024-10-27T11:02:13.432" v="6754" actId="47"/>
        <pc:sldMkLst>
          <pc:docMk/>
          <pc:sldMk cId="4266552164" sldId="297"/>
        </pc:sldMkLst>
      </pc:sldChg>
      <pc:sldChg chg="modSp del mod">
        <pc:chgData name="Nguyen Bich Ngoc" userId="66b5d03f9f54eb73" providerId="LiveId" clId="{DEFF40D4-BA24-444A-8B8E-BB73812B9C4B}" dt="2024-10-27T11:02:32.372" v="6755" actId="47"/>
        <pc:sldMkLst>
          <pc:docMk/>
          <pc:sldMk cId="3669620625" sldId="298"/>
        </pc:sldMkLst>
        <pc:spChg chg="mod">
          <ac:chgData name="Nguyen Bich Ngoc" userId="66b5d03f9f54eb73" providerId="LiveId" clId="{DEFF40D4-BA24-444A-8B8E-BB73812B9C4B}" dt="2024-10-27T10:31:34.741" v="6072" actId="27636"/>
          <ac:spMkLst>
            <pc:docMk/>
            <pc:sldMk cId="3669620625" sldId="298"/>
            <ac:spMk id="3" creationId="{C12939CC-C44F-3C15-A0CF-7560F983BE6A}"/>
          </ac:spMkLst>
        </pc:spChg>
      </pc:sldChg>
      <pc:sldChg chg="del">
        <pc:chgData name="Nguyen Bich Ngoc" userId="66b5d03f9f54eb73" providerId="LiveId" clId="{DEFF40D4-BA24-444A-8B8E-BB73812B9C4B}" dt="2024-10-27T11:16:15.712" v="7118" actId="47"/>
        <pc:sldMkLst>
          <pc:docMk/>
          <pc:sldMk cId="1158409822" sldId="299"/>
        </pc:sldMkLst>
      </pc:sldChg>
      <pc:sldChg chg="modSp del mod">
        <pc:chgData name="Nguyen Bich Ngoc" userId="66b5d03f9f54eb73" providerId="LiveId" clId="{DEFF40D4-BA24-444A-8B8E-BB73812B9C4B}" dt="2024-10-27T11:11:30.635" v="7046" actId="47"/>
        <pc:sldMkLst>
          <pc:docMk/>
          <pc:sldMk cId="2172452502" sldId="301"/>
        </pc:sldMkLst>
        <pc:spChg chg="mod">
          <ac:chgData name="Nguyen Bich Ngoc" userId="66b5d03f9f54eb73" providerId="LiveId" clId="{DEFF40D4-BA24-444A-8B8E-BB73812B9C4B}" dt="2024-10-27T10:31:34.745" v="6074" actId="27636"/>
          <ac:spMkLst>
            <pc:docMk/>
            <pc:sldMk cId="2172452502" sldId="301"/>
            <ac:spMk id="11" creationId="{C65B6809-5F80-B8E4-F501-FE224A91C66F}"/>
          </ac:spMkLst>
        </pc:spChg>
      </pc:sldChg>
      <pc:sldChg chg="modSp del mod">
        <pc:chgData name="Nguyen Bich Ngoc" userId="66b5d03f9f54eb73" providerId="LiveId" clId="{DEFF40D4-BA24-444A-8B8E-BB73812B9C4B}" dt="2024-10-27T11:11:34.514" v="7048" actId="47"/>
        <pc:sldMkLst>
          <pc:docMk/>
          <pc:sldMk cId="306332913" sldId="304"/>
        </pc:sldMkLst>
        <pc:spChg chg="mod">
          <ac:chgData name="Nguyen Bich Ngoc" userId="66b5d03f9f54eb73" providerId="LiveId" clId="{DEFF40D4-BA24-444A-8B8E-BB73812B9C4B}" dt="2024-10-27T10:31:34.750" v="6076" actId="27636"/>
          <ac:spMkLst>
            <pc:docMk/>
            <pc:sldMk cId="306332913" sldId="304"/>
            <ac:spMk id="3" creationId="{4386A2F7-263E-705C-0DED-5671FBAF578E}"/>
          </ac:spMkLst>
        </pc:spChg>
      </pc:sldChg>
      <pc:sldChg chg="del">
        <pc:chgData name="Nguyen Bich Ngoc" userId="66b5d03f9f54eb73" providerId="LiveId" clId="{DEFF40D4-BA24-444A-8B8E-BB73812B9C4B}" dt="2024-10-27T11:21:04.379" v="7217" actId="47"/>
        <pc:sldMkLst>
          <pc:docMk/>
          <pc:sldMk cId="3007911028" sldId="305"/>
        </pc:sldMkLst>
      </pc:sldChg>
      <pc:sldChg chg="del">
        <pc:chgData name="Nguyen Bich Ngoc" userId="66b5d03f9f54eb73" providerId="LiveId" clId="{DEFF40D4-BA24-444A-8B8E-BB73812B9C4B}" dt="2024-10-27T11:21:00.173" v="7216" actId="47"/>
        <pc:sldMkLst>
          <pc:docMk/>
          <pc:sldMk cId="3534939948" sldId="306"/>
        </pc:sldMkLst>
      </pc:sldChg>
      <pc:sldChg chg="del">
        <pc:chgData name="Nguyen Bich Ngoc" userId="66b5d03f9f54eb73" providerId="LiveId" clId="{DEFF40D4-BA24-444A-8B8E-BB73812B9C4B}" dt="2024-10-27T11:21:19.192" v="7220" actId="47"/>
        <pc:sldMkLst>
          <pc:docMk/>
          <pc:sldMk cId="1810595345" sldId="308"/>
        </pc:sldMkLst>
      </pc:sldChg>
      <pc:sldChg chg="del">
        <pc:chgData name="Nguyen Bich Ngoc" userId="66b5d03f9f54eb73" providerId="LiveId" clId="{DEFF40D4-BA24-444A-8B8E-BB73812B9C4B}" dt="2024-10-27T11:21:25.575" v="7223" actId="47"/>
        <pc:sldMkLst>
          <pc:docMk/>
          <pc:sldMk cId="2126655750" sldId="309"/>
        </pc:sldMkLst>
      </pc:sldChg>
      <pc:sldChg chg="del">
        <pc:chgData name="Nguyen Bich Ngoc" userId="66b5d03f9f54eb73" providerId="LiveId" clId="{DEFF40D4-BA24-444A-8B8E-BB73812B9C4B}" dt="2024-10-27T11:21:21.548" v="7221" actId="47"/>
        <pc:sldMkLst>
          <pc:docMk/>
          <pc:sldMk cId="2568888586" sldId="310"/>
        </pc:sldMkLst>
      </pc:sldChg>
      <pc:sldChg chg="del">
        <pc:chgData name="Nguyen Bich Ngoc" userId="66b5d03f9f54eb73" providerId="LiveId" clId="{DEFF40D4-BA24-444A-8B8E-BB73812B9C4B}" dt="2024-10-27T11:21:23.463" v="7222" actId="47"/>
        <pc:sldMkLst>
          <pc:docMk/>
          <pc:sldMk cId="172552892" sldId="312"/>
        </pc:sldMkLst>
      </pc:sldChg>
      <pc:sldChg chg="modSp mod">
        <pc:chgData name="Nguyen Bich Ngoc" userId="66b5d03f9f54eb73" providerId="LiveId" clId="{DEFF40D4-BA24-444A-8B8E-BB73812B9C4B}" dt="2024-10-27T11:23:03.268" v="7312" actId="27636"/>
        <pc:sldMkLst>
          <pc:docMk/>
          <pc:sldMk cId="2111273327" sldId="315"/>
        </pc:sldMkLst>
        <pc:spChg chg="mod">
          <ac:chgData name="Nguyen Bich Ngoc" userId="66b5d03f9f54eb73" providerId="LiveId" clId="{DEFF40D4-BA24-444A-8B8E-BB73812B9C4B}" dt="2024-10-27T11:23:03.268" v="7312" actId="27636"/>
          <ac:spMkLst>
            <pc:docMk/>
            <pc:sldMk cId="2111273327" sldId="315"/>
            <ac:spMk id="6" creationId="{3E6D6FEB-88CB-0229-1B3F-9CFB28C57759}"/>
          </ac:spMkLst>
        </pc:spChg>
      </pc:sldChg>
      <pc:sldChg chg="delSp modSp del mod">
        <pc:chgData name="Nguyen Bich Ngoc" userId="66b5d03f9f54eb73" providerId="LiveId" clId="{DEFF40D4-BA24-444A-8B8E-BB73812B9C4B}" dt="2024-10-26T08:47:55.578" v="899" actId="47"/>
        <pc:sldMkLst>
          <pc:docMk/>
          <pc:sldMk cId="1576411854" sldId="325"/>
        </pc:sldMkLst>
        <pc:spChg chg="del mod">
          <ac:chgData name="Nguyen Bich Ngoc" userId="66b5d03f9f54eb73" providerId="LiveId" clId="{DEFF40D4-BA24-444A-8B8E-BB73812B9C4B}" dt="2024-10-24T13:20:48.456" v="133" actId="478"/>
          <ac:spMkLst>
            <pc:docMk/>
            <pc:sldMk cId="1576411854" sldId="325"/>
            <ac:spMk id="6" creationId="{22B9A426-86EC-71A0-7895-BFE1F7581C57}"/>
          </ac:spMkLst>
        </pc:spChg>
      </pc:sldChg>
      <pc:sldChg chg="modSp del mod">
        <pc:chgData name="Nguyen Bich Ngoc" userId="66b5d03f9f54eb73" providerId="LiveId" clId="{DEFF40D4-BA24-444A-8B8E-BB73812B9C4B}" dt="2024-10-28T02:01:31.450" v="7412" actId="47"/>
        <pc:sldMkLst>
          <pc:docMk/>
          <pc:sldMk cId="2612906613" sldId="328"/>
        </pc:sldMkLst>
        <pc:spChg chg="mod">
          <ac:chgData name="Nguyen Bich Ngoc" userId="66b5d03f9f54eb73" providerId="LiveId" clId="{DEFF40D4-BA24-444A-8B8E-BB73812B9C4B}" dt="2024-10-27T10:31:34.851" v="6077" actId="27636"/>
          <ac:spMkLst>
            <pc:docMk/>
            <pc:sldMk cId="2612906613" sldId="328"/>
            <ac:spMk id="3" creationId="{3CF999AF-F0D9-29E1-00E2-58CE55685230}"/>
          </ac:spMkLst>
        </pc:spChg>
      </pc:sldChg>
      <pc:sldChg chg="del">
        <pc:chgData name="Nguyen Bich Ngoc" userId="66b5d03f9f54eb73" providerId="LiveId" clId="{DEFF40D4-BA24-444A-8B8E-BB73812B9C4B}" dt="2024-10-28T02:01:31.450" v="7412" actId="47"/>
        <pc:sldMkLst>
          <pc:docMk/>
          <pc:sldMk cId="1978524558" sldId="332"/>
        </pc:sldMkLst>
      </pc:sldChg>
      <pc:sldChg chg="mod modShow">
        <pc:chgData name="Nguyen Bich Ngoc" userId="66b5d03f9f54eb73" providerId="LiveId" clId="{DEFF40D4-BA24-444A-8B8E-BB73812B9C4B}" dt="2024-10-28T14:43:31.909" v="7421" actId="729"/>
        <pc:sldMkLst>
          <pc:docMk/>
          <pc:sldMk cId="3957052737" sldId="337"/>
        </pc:sldMkLst>
      </pc:sldChg>
      <pc:sldChg chg="del">
        <pc:chgData name="Nguyen Bich Ngoc" userId="66b5d03f9f54eb73" providerId="LiveId" clId="{DEFF40D4-BA24-444A-8B8E-BB73812B9C4B}" dt="2024-10-26T08:03:40.742" v="459" actId="47"/>
        <pc:sldMkLst>
          <pc:docMk/>
          <pc:sldMk cId="1841939343" sldId="339"/>
        </pc:sldMkLst>
      </pc:sldChg>
      <pc:sldChg chg="mod modShow">
        <pc:chgData name="Nguyen Bich Ngoc" userId="66b5d03f9f54eb73" providerId="LiveId" clId="{DEFF40D4-BA24-444A-8B8E-BB73812B9C4B}" dt="2024-10-28T14:43:31.909" v="7421" actId="729"/>
        <pc:sldMkLst>
          <pc:docMk/>
          <pc:sldMk cId="524371831" sldId="340"/>
        </pc:sldMkLst>
      </pc:sldChg>
      <pc:sldChg chg="modSp mod modShow">
        <pc:chgData name="Nguyen Bich Ngoc" userId="66b5d03f9f54eb73" providerId="LiveId" clId="{DEFF40D4-BA24-444A-8B8E-BB73812B9C4B}" dt="2024-10-28T14:43:31.909" v="7421" actId="729"/>
        <pc:sldMkLst>
          <pc:docMk/>
          <pc:sldMk cId="2497363811" sldId="342"/>
        </pc:sldMkLst>
        <pc:spChg chg="mod">
          <ac:chgData name="Nguyen Bich Ngoc" userId="66b5d03f9f54eb73" providerId="LiveId" clId="{DEFF40D4-BA24-444A-8B8E-BB73812B9C4B}" dt="2024-10-26T09:18:11.375" v="1687" actId="13926"/>
          <ac:spMkLst>
            <pc:docMk/>
            <pc:sldMk cId="2497363811" sldId="342"/>
            <ac:spMk id="3" creationId="{07C7884D-231A-F95A-6237-203996B02A29}"/>
          </ac:spMkLst>
        </pc:spChg>
        <pc:spChg chg="mod">
          <ac:chgData name="Nguyen Bich Ngoc" userId="66b5d03f9f54eb73" providerId="LiveId" clId="{DEFF40D4-BA24-444A-8B8E-BB73812B9C4B}" dt="2024-10-15T05:47:54.527" v="75" actId="121"/>
          <ac:spMkLst>
            <pc:docMk/>
            <pc:sldMk cId="2497363811" sldId="342"/>
            <ac:spMk id="6" creationId="{5BD4F4B7-C385-52BC-C644-EAD438F74097}"/>
          </ac:spMkLst>
        </pc:spChg>
        <pc:spChg chg="mod">
          <ac:chgData name="Nguyen Bich Ngoc" userId="66b5d03f9f54eb73" providerId="LiveId" clId="{DEFF40D4-BA24-444A-8B8E-BB73812B9C4B}" dt="2024-10-15T05:48:01.996" v="77" actId="1076"/>
          <ac:spMkLst>
            <pc:docMk/>
            <pc:sldMk cId="2497363811" sldId="342"/>
            <ac:spMk id="8" creationId="{503182AB-F113-F9D5-5A18-8E186B46FE08}"/>
          </ac:spMkLst>
        </pc:spChg>
      </pc:sldChg>
      <pc:sldChg chg="modSp mod modShow">
        <pc:chgData name="Nguyen Bich Ngoc" userId="66b5d03f9f54eb73" providerId="LiveId" clId="{DEFF40D4-BA24-444A-8B8E-BB73812B9C4B}" dt="2024-10-28T14:43:31.909" v="7421" actId="729"/>
        <pc:sldMkLst>
          <pc:docMk/>
          <pc:sldMk cId="1213153788" sldId="343"/>
        </pc:sldMkLst>
        <pc:spChg chg="mod">
          <ac:chgData name="Nguyen Bich Ngoc" userId="66b5d03f9f54eb73" providerId="LiveId" clId="{DEFF40D4-BA24-444A-8B8E-BB73812B9C4B}" dt="2024-10-15T05:52:10.627" v="91" actId="20577"/>
          <ac:spMkLst>
            <pc:docMk/>
            <pc:sldMk cId="1213153788" sldId="343"/>
            <ac:spMk id="6" creationId="{B975B957-026E-1245-F545-C5220A35ED76}"/>
          </ac:spMkLst>
        </pc:spChg>
      </pc:sldChg>
      <pc:sldChg chg="mod modShow">
        <pc:chgData name="Nguyen Bich Ngoc" userId="66b5d03f9f54eb73" providerId="LiveId" clId="{DEFF40D4-BA24-444A-8B8E-BB73812B9C4B}" dt="2024-10-28T14:43:31.909" v="7421" actId="729"/>
        <pc:sldMkLst>
          <pc:docMk/>
          <pc:sldMk cId="4240500095" sldId="344"/>
        </pc:sldMkLst>
      </pc:sldChg>
      <pc:sldChg chg="del">
        <pc:chgData name="Nguyen Bich Ngoc" userId="66b5d03f9f54eb73" providerId="LiveId" clId="{DEFF40D4-BA24-444A-8B8E-BB73812B9C4B}" dt="2024-10-15T05:48:42.310" v="85" actId="47"/>
        <pc:sldMkLst>
          <pc:docMk/>
          <pc:sldMk cId="1195597032" sldId="347"/>
        </pc:sldMkLst>
      </pc:sldChg>
      <pc:sldChg chg="mod modShow">
        <pc:chgData name="Nguyen Bich Ngoc" userId="66b5d03f9f54eb73" providerId="LiveId" clId="{DEFF40D4-BA24-444A-8B8E-BB73812B9C4B}" dt="2024-10-28T14:43:31.909" v="7421" actId="729"/>
        <pc:sldMkLst>
          <pc:docMk/>
          <pc:sldMk cId="4176201825" sldId="348"/>
        </pc:sldMkLst>
      </pc:sldChg>
      <pc:sldChg chg="addSp delSp modSp del mod">
        <pc:chgData name="Nguyen Bich Ngoc" userId="66b5d03f9f54eb73" providerId="LiveId" clId="{DEFF40D4-BA24-444A-8B8E-BB73812B9C4B}" dt="2024-10-15T05:51:50.552" v="89" actId="47"/>
        <pc:sldMkLst>
          <pc:docMk/>
          <pc:sldMk cId="1151078894" sldId="349"/>
        </pc:sldMkLst>
        <pc:spChg chg="add del mod">
          <ac:chgData name="Nguyen Bich Ngoc" userId="66b5d03f9f54eb73" providerId="LiveId" clId="{DEFF40D4-BA24-444A-8B8E-BB73812B9C4B}" dt="2024-10-15T05:48:33.720" v="83" actId="1076"/>
          <ac:spMkLst>
            <pc:docMk/>
            <pc:sldMk cId="1151078894" sldId="349"/>
            <ac:spMk id="14" creationId="{21737434-D9BF-D5AE-3578-A5025CE27B3C}"/>
          </ac:spMkLst>
        </pc:spChg>
        <pc:picChg chg="del">
          <ac:chgData name="Nguyen Bich Ngoc" userId="66b5d03f9f54eb73" providerId="LiveId" clId="{DEFF40D4-BA24-444A-8B8E-BB73812B9C4B}" dt="2024-10-15T05:48:45.288" v="86" actId="478"/>
          <ac:picMkLst>
            <pc:docMk/>
            <pc:sldMk cId="1151078894" sldId="349"/>
            <ac:picMk id="12" creationId="{A71BE59B-E888-5D1B-1F8F-FFE213E1D465}"/>
          </ac:picMkLst>
        </pc:picChg>
      </pc:sldChg>
      <pc:sldChg chg="mod modShow">
        <pc:chgData name="Nguyen Bich Ngoc" userId="66b5d03f9f54eb73" providerId="LiveId" clId="{DEFF40D4-BA24-444A-8B8E-BB73812B9C4B}" dt="2024-10-28T14:43:31.909" v="7421" actId="729"/>
        <pc:sldMkLst>
          <pc:docMk/>
          <pc:sldMk cId="120263063" sldId="350"/>
        </pc:sldMkLst>
      </pc:sldChg>
      <pc:sldChg chg="mod modShow">
        <pc:chgData name="Nguyen Bich Ngoc" userId="66b5d03f9f54eb73" providerId="LiveId" clId="{DEFF40D4-BA24-444A-8B8E-BB73812B9C4B}" dt="2024-10-28T14:43:31.909" v="7421" actId="729"/>
        <pc:sldMkLst>
          <pc:docMk/>
          <pc:sldMk cId="67963731" sldId="351"/>
        </pc:sldMkLst>
      </pc:sldChg>
      <pc:sldChg chg="mod modShow">
        <pc:chgData name="Nguyen Bich Ngoc" userId="66b5d03f9f54eb73" providerId="LiveId" clId="{DEFF40D4-BA24-444A-8B8E-BB73812B9C4B}" dt="2024-10-28T14:43:31.909" v="7421" actId="729"/>
        <pc:sldMkLst>
          <pc:docMk/>
          <pc:sldMk cId="2018074368" sldId="352"/>
        </pc:sldMkLst>
      </pc:sldChg>
      <pc:sldChg chg="mod modShow">
        <pc:chgData name="Nguyen Bich Ngoc" userId="66b5d03f9f54eb73" providerId="LiveId" clId="{DEFF40D4-BA24-444A-8B8E-BB73812B9C4B}" dt="2024-10-28T14:43:31.909" v="7421" actId="729"/>
        <pc:sldMkLst>
          <pc:docMk/>
          <pc:sldMk cId="4155606228" sldId="353"/>
        </pc:sldMkLst>
      </pc:sldChg>
      <pc:sldChg chg="mod modShow">
        <pc:chgData name="Nguyen Bich Ngoc" userId="66b5d03f9f54eb73" providerId="LiveId" clId="{DEFF40D4-BA24-444A-8B8E-BB73812B9C4B}" dt="2024-10-28T14:43:31.909" v="7421" actId="729"/>
        <pc:sldMkLst>
          <pc:docMk/>
          <pc:sldMk cId="539562296" sldId="354"/>
        </pc:sldMkLst>
      </pc:sldChg>
      <pc:sldChg chg="mod modShow">
        <pc:chgData name="Nguyen Bich Ngoc" userId="66b5d03f9f54eb73" providerId="LiveId" clId="{DEFF40D4-BA24-444A-8B8E-BB73812B9C4B}" dt="2024-10-28T14:43:31.909" v="7421" actId="729"/>
        <pc:sldMkLst>
          <pc:docMk/>
          <pc:sldMk cId="2399609680" sldId="357"/>
        </pc:sldMkLst>
      </pc:sldChg>
      <pc:sldChg chg="modSp mod modShow">
        <pc:chgData name="Nguyen Bich Ngoc" userId="66b5d03f9f54eb73" providerId="LiveId" clId="{DEFF40D4-BA24-444A-8B8E-BB73812B9C4B}" dt="2024-10-28T14:43:31.909" v="7421" actId="729"/>
        <pc:sldMkLst>
          <pc:docMk/>
          <pc:sldMk cId="1349840081" sldId="358"/>
        </pc:sldMkLst>
        <pc:spChg chg="mod">
          <ac:chgData name="Nguyen Bich Ngoc" userId="66b5d03f9f54eb73" providerId="LiveId" clId="{DEFF40D4-BA24-444A-8B8E-BB73812B9C4B}" dt="2024-10-24T13:17:34.684" v="130" actId="20577"/>
          <ac:spMkLst>
            <pc:docMk/>
            <pc:sldMk cId="1349840081" sldId="358"/>
            <ac:spMk id="3" creationId="{3714155B-E389-4EF2-57D3-329B2AF37B9D}"/>
          </ac:spMkLst>
        </pc:spChg>
        <pc:picChg chg="mod">
          <ac:chgData name="Nguyen Bich Ngoc" userId="66b5d03f9f54eb73" providerId="LiveId" clId="{DEFF40D4-BA24-444A-8B8E-BB73812B9C4B}" dt="2024-10-24T13:17:38.631" v="131" actId="1076"/>
          <ac:picMkLst>
            <pc:docMk/>
            <pc:sldMk cId="1349840081" sldId="358"/>
            <ac:picMk id="13" creationId="{C8706936-9805-C0ED-8629-4830639C1D18}"/>
          </ac:picMkLst>
        </pc:picChg>
      </pc:sldChg>
      <pc:sldChg chg="mod ord modShow">
        <pc:chgData name="Nguyen Bich Ngoc" userId="66b5d03f9f54eb73" providerId="LiveId" clId="{DEFF40D4-BA24-444A-8B8E-BB73812B9C4B}" dt="2024-10-28T14:43:31.909" v="7421" actId="729"/>
        <pc:sldMkLst>
          <pc:docMk/>
          <pc:sldMk cId="1195130287" sldId="360"/>
        </pc:sldMkLst>
      </pc:sldChg>
      <pc:sldChg chg="addSp delSp modSp mod modShow chgLayout">
        <pc:chgData name="Nguyen Bich Ngoc" userId="66b5d03f9f54eb73" providerId="LiveId" clId="{DEFF40D4-BA24-444A-8B8E-BB73812B9C4B}" dt="2024-10-28T14:43:31.909" v="7421" actId="729"/>
        <pc:sldMkLst>
          <pc:docMk/>
          <pc:sldMk cId="243704747" sldId="361"/>
        </pc:sldMkLst>
        <pc:spChg chg="mod ord">
          <ac:chgData name="Nguyen Bich Ngoc" userId="66b5d03f9f54eb73" providerId="LiveId" clId="{DEFF40D4-BA24-444A-8B8E-BB73812B9C4B}" dt="2024-10-26T08:16:26.571" v="675"/>
          <ac:spMkLst>
            <pc:docMk/>
            <pc:sldMk cId="243704747" sldId="361"/>
            <ac:spMk id="2" creationId="{67AB103C-A9D0-B465-7DCB-8F013BDA9071}"/>
          </ac:spMkLst>
        </pc:spChg>
        <pc:spChg chg="del">
          <ac:chgData name="Nguyen Bich Ngoc" userId="66b5d03f9f54eb73" providerId="LiveId" clId="{DEFF40D4-BA24-444A-8B8E-BB73812B9C4B}" dt="2024-10-26T08:11:12.568" v="512" actId="478"/>
          <ac:spMkLst>
            <pc:docMk/>
            <pc:sldMk cId="243704747" sldId="361"/>
            <ac:spMk id="3" creationId="{C867E650-E707-1A5E-E997-A7D318D7B106}"/>
          </ac:spMkLst>
        </pc:spChg>
        <pc:spChg chg="mod ord">
          <ac:chgData name="Nguyen Bich Ngoc" userId="66b5d03f9f54eb73" providerId="LiveId" clId="{DEFF40D4-BA24-444A-8B8E-BB73812B9C4B}" dt="2024-10-26T08:12:51.710" v="625" actId="700"/>
          <ac:spMkLst>
            <pc:docMk/>
            <pc:sldMk cId="243704747" sldId="361"/>
            <ac:spMk id="4" creationId="{1140B238-691A-D073-7E44-351994DA9E73}"/>
          </ac:spMkLst>
        </pc:spChg>
        <pc:spChg chg="mod ord">
          <ac:chgData name="Nguyen Bich Ngoc" userId="66b5d03f9f54eb73" providerId="LiveId" clId="{DEFF40D4-BA24-444A-8B8E-BB73812B9C4B}" dt="2024-10-26T08:12:51.710" v="625" actId="700"/>
          <ac:spMkLst>
            <pc:docMk/>
            <pc:sldMk cId="243704747" sldId="361"/>
            <ac:spMk id="5" creationId="{D0427CD2-B4D9-55AC-BE3C-277AE3BB5978}"/>
          </ac:spMkLst>
        </pc:spChg>
        <pc:spChg chg="mod ord">
          <ac:chgData name="Nguyen Bich Ngoc" userId="66b5d03f9f54eb73" providerId="LiveId" clId="{DEFF40D4-BA24-444A-8B8E-BB73812B9C4B}" dt="2024-10-26T08:12:51.710" v="625" actId="700"/>
          <ac:spMkLst>
            <pc:docMk/>
            <pc:sldMk cId="243704747" sldId="361"/>
            <ac:spMk id="6" creationId="{0552A2D9-27E0-23E9-CF07-27944AC506B9}"/>
          </ac:spMkLst>
        </pc:spChg>
        <pc:spChg chg="add del mod">
          <ac:chgData name="Nguyen Bich Ngoc" userId="66b5d03f9f54eb73" providerId="LiveId" clId="{DEFF40D4-BA24-444A-8B8E-BB73812B9C4B}" dt="2024-10-26T08:11:15.745" v="513" actId="478"/>
          <ac:spMkLst>
            <pc:docMk/>
            <pc:sldMk cId="243704747" sldId="361"/>
            <ac:spMk id="8" creationId="{665F4346-0DBF-C0C4-25E0-0BA760A53B41}"/>
          </ac:spMkLst>
        </pc:spChg>
        <pc:spChg chg="add mod ord">
          <ac:chgData name="Nguyen Bich Ngoc" userId="66b5d03f9f54eb73" providerId="LiveId" clId="{DEFF40D4-BA24-444A-8B8E-BB73812B9C4B}" dt="2024-10-26T08:13:10.747" v="660" actId="20577"/>
          <ac:spMkLst>
            <pc:docMk/>
            <pc:sldMk cId="243704747" sldId="361"/>
            <ac:spMk id="11" creationId="{2F1FCDE7-DC02-CD75-486B-780C68EE04AB}"/>
          </ac:spMkLst>
        </pc:spChg>
        <pc:picChg chg="add del mod">
          <ac:chgData name="Nguyen Bich Ngoc" userId="66b5d03f9f54eb73" providerId="LiveId" clId="{DEFF40D4-BA24-444A-8B8E-BB73812B9C4B}" dt="2024-10-26T08:12:49.116" v="624" actId="478"/>
          <ac:picMkLst>
            <pc:docMk/>
            <pc:sldMk cId="243704747" sldId="361"/>
            <ac:picMk id="10" creationId="{150E6277-FDDE-AEA6-3BF7-5F2D662FCA95}"/>
          </ac:picMkLst>
        </pc:picChg>
      </pc:sldChg>
      <pc:sldChg chg="addSp delSp modSp del mod">
        <pc:chgData name="Nguyen Bich Ngoc" userId="66b5d03f9f54eb73" providerId="LiveId" clId="{DEFF40D4-BA24-444A-8B8E-BB73812B9C4B}" dt="2024-10-26T08:46:30.946" v="882" actId="47"/>
        <pc:sldMkLst>
          <pc:docMk/>
          <pc:sldMk cId="672091385" sldId="362"/>
        </pc:sldMkLst>
        <pc:spChg chg="add mod">
          <ac:chgData name="Nguyen Bich Ngoc" userId="66b5d03f9f54eb73" providerId="LiveId" clId="{DEFF40D4-BA24-444A-8B8E-BB73812B9C4B}" dt="2024-10-26T08:41:11.841" v="855" actId="14100"/>
          <ac:spMkLst>
            <pc:docMk/>
            <pc:sldMk cId="672091385" sldId="362"/>
            <ac:spMk id="9" creationId="{5AC5F004-5EEE-2273-E533-9A3FECE6CC1D}"/>
          </ac:spMkLst>
        </pc:spChg>
        <pc:picChg chg="add del mod ord">
          <ac:chgData name="Nguyen Bich Ngoc" userId="66b5d03f9f54eb73" providerId="LiveId" clId="{DEFF40D4-BA24-444A-8B8E-BB73812B9C4B}" dt="2024-10-26T08:23:58.080" v="693" actId="478"/>
          <ac:picMkLst>
            <pc:docMk/>
            <pc:sldMk cId="672091385" sldId="362"/>
            <ac:picMk id="6" creationId="{D29E1036-C138-B7AC-5E70-EBEDD5AFABBA}"/>
          </ac:picMkLst>
        </pc:picChg>
        <pc:picChg chg="del">
          <ac:chgData name="Nguyen Bich Ngoc" userId="66b5d03f9f54eb73" providerId="LiveId" clId="{DEFF40D4-BA24-444A-8B8E-BB73812B9C4B}" dt="2024-10-26T08:22:58.946" v="686" actId="478"/>
          <ac:picMkLst>
            <pc:docMk/>
            <pc:sldMk cId="672091385" sldId="362"/>
            <ac:picMk id="7" creationId="{44940C46-5630-0D86-A44C-2BFCC2EB2D10}"/>
          </ac:picMkLst>
        </pc:picChg>
        <pc:picChg chg="add del mod">
          <ac:chgData name="Nguyen Bich Ngoc" userId="66b5d03f9f54eb73" providerId="LiveId" clId="{DEFF40D4-BA24-444A-8B8E-BB73812B9C4B}" dt="2024-10-26T08:40:32.399" v="851" actId="478"/>
          <ac:picMkLst>
            <pc:docMk/>
            <pc:sldMk cId="672091385" sldId="362"/>
            <ac:picMk id="1026" creationId="{CF6EAA76-5F5F-6ACC-FF95-6A59493D7A02}"/>
          </ac:picMkLst>
        </pc:picChg>
      </pc:sldChg>
      <pc:sldChg chg="mod modShow">
        <pc:chgData name="Nguyen Bich Ngoc" userId="66b5d03f9f54eb73" providerId="LiveId" clId="{DEFF40D4-BA24-444A-8B8E-BB73812B9C4B}" dt="2024-10-28T14:43:31.909" v="7421" actId="729"/>
        <pc:sldMkLst>
          <pc:docMk/>
          <pc:sldMk cId="1882472627" sldId="363"/>
        </pc:sldMkLst>
      </pc:sldChg>
      <pc:sldChg chg="mod modShow">
        <pc:chgData name="Nguyen Bich Ngoc" userId="66b5d03f9f54eb73" providerId="LiveId" clId="{DEFF40D4-BA24-444A-8B8E-BB73812B9C4B}" dt="2024-10-28T14:43:31.909" v="7421" actId="729"/>
        <pc:sldMkLst>
          <pc:docMk/>
          <pc:sldMk cId="3266732750" sldId="364"/>
        </pc:sldMkLst>
      </pc:sldChg>
      <pc:sldChg chg="mod modShow">
        <pc:chgData name="Nguyen Bich Ngoc" userId="66b5d03f9f54eb73" providerId="LiveId" clId="{DEFF40D4-BA24-444A-8B8E-BB73812B9C4B}" dt="2024-10-28T14:43:31.909" v="7421" actId="729"/>
        <pc:sldMkLst>
          <pc:docMk/>
          <pc:sldMk cId="1282663414" sldId="365"/>
        </pc:sldMkLst>
      </pc:sldChg>
      <pc:sldChg chg="del">
        <pc:chgData name="Nguyen Bich Ngoc" userId="66b5d03f9f54eb73" providerId="LiveId" clId="{DEFF40D4-BA24-444A-8B8E-BB73812B9C4B}" dt="2024-10-26T08:16:41.698" v="677" actId="47"/>
        <pc:sldMkLst>
          <pc:docMk/>
          <pc:sldMk cId="1477200586" sldId="366"/>
        </pc:sldMkLst>
      </pc:sldChg>
      <pc:sldChg chg="addSp delSp modSp mod modShow">
        <pc:chgData name="Nguyen Bich Ngoc" userId="66b5d03f9f54eb73" providerId="LiveId" clId="{DEFF40D4-BA24-444A-8B8E-BB73812B9C4B}" dt="2024-10-28T14:43:31.909" v="7421" actId="729"/>
        <pc:sldMkLst>
          <pc:docMk/>
          <pc:sldMk cId="1785570272" sldId="367"/>
        </pc:sldMkLst>
        <pc:spChg chg="del mod">
          <ac:chgData name="Nguyen Bich Ngoc" userId="66b5d03f9f54eb73" providerId="LiveId" clId="{DEFF40D4-BA24-444A-8B8E-BB73812B9C4B}" dt="2024-10-26T08:49:38.159" v="902" actId="478"/>
          <ac:spMkLst>
            <pc:docMk/>
            <pc:sldMk cId="1785570272" sldId="367"/>
            <ac:spMk id="3" creationId="{185FB33B-5A66-8D96-E0AC-FCA94E2E2E18}"/>
          </ac:spMkLst>
        </pc:spChg>
        <pc:spChg chg="add mod">
          <ac:chgData name="Nguyen Bich Ngoc" userId="66b5d03f9f54eb73" providerId="LiveId" clId="{DEFF40D4-BA24-444A-8B8E-BB73812B9C4B}" dt="2024-10-26T08:55:18.513" v="1442" actId="20577"/>
          <ac:spMkLst>
            <pc:docMk/>
            <pc:sldMk cId="1785570272" sldId="367"/>
            <ac:spMk id="8" creationId="{09F5782E-5FCB-4E65-9C80-5DB88425BACE}"/>
          </ac:spMkLst>
        </pc:spChg>
      </pc:sldChg>
      <pc:sldChg chg="modSp mod modShow">
        <pc:chgData name="Nguyen Bich Ngoc" userId="66b5d03f9f54eb73" providerId="LiveId" clId="{DEFF40D4-BA24-444A-8B8E-BB73812B9C4B}" dt="2024-10-28T14:43:31.909" v="7421" actId="729"/>
        <pc:sldMkLst>
          <pc:docMk/>
          <pc:sldMk cId="2014836540" sldId="368"/>
        </pc:sldMkLst>
        <pc:spChg chg="mod">
          <ac:chgData name="Nguyen Bich Ngoc" userId="66b5d03f9f54eb73" providerId="LiveId" clId="{DEFF40D4-BA24-444A-8B8E-BB73812B9C4B}" dt="2024-10-26T08:18:14.435" v="683" actId="2710"/>
          <ac:spMkLst>
            <pc:docMk/>
            <pc:sldMk cId="2014836540" sldId="368"/>
            <ac:spMk id="3" creationId="{185FB33B-5A66-8D96-E0AC-FCA94E2E2E18}"/>
          </ac:spMkLst>
        </pc:spChg>
      </pc:sldChg>
      <pc:sldChg chg="addSp delSp modSp mod modShow chgLayout">
        <pc:chgData name="Nguyen Bich Ngoc" userId="66b5d03f9f54eb73" providerId="LiveId" clId="{DEFF40D4-BA24-444A-8B8E-BB73812B9C4B}" dt="2024-10-27T11:59:50.585" v="7369" actId="729"/>
        <pc:sldMkLst>
          <pc:docMk/>
          <pc:sldMk cId="2991263127" sldId="369"/>
        </pc:sldMkLst>
        <pc:spChg chg="mod ord">
          <ac:chgData name="Nguyen Bich Ngoc" userId="66b5d03f9f54eb73" providerId="LiveId" clId="{DEFF40D4-BA24-444A-8B8E-BB73812B9C4B}" dt="2024-10-26T10:50:53.194" v="4407" actId="700"/>
          <ac:spMkLst>
            <pc:docMk/>
            <pc:sldMk cId="2991263127" sldId="369"/>
            <ac:spMk id="2" creationId="{AEA88B93-24EC-8323-1D7B-31B7C26FC2F0}"/>
          </ac:spMkLst>
        </pc:spChg>
        <pc:spChg chg="add mod ord">
          <ac:chgData name="Nguyen Bich Ngoc" userId="66b5d03f9f54eb73" providerId="LiveId" clId="{DEFF40D4-BA24-444A-8B8E-BB73812B9C4B}" dt="2024-10-26T10:52:11.746" v="4828" actId="20577"/>
          <ac:spMkLst>
            <pc:docMk/>
            <pc:sldMk cId="2991263127" sldId="369"/>
            <ac:spMk id="3" creationId="{B5C3F88E-FD52-7315-8280-99D1E7BE583B}"/>
          </ac:spMkLst>
        </pc:spChg>
        <pc:spChg chg="mod ord">
          <ac:chgData name="Nguyen Bich Ngoc" userId="66b5d03f9f54eb73" providerId="LiveId" clId="{DEFF40D4-BA24-444A-8B8E-BB73812B9C4B}" dt="2024-10-26T10:50:53.194" v="4407" actId="700"/>
          <ac:spMkLst>
            <pc:docMk/>
            <pc:sldMk cId="2991263127" sldId="369"/>
            <ac:spMk id="4" creationId="{6CA19B48-3519-AF59-7E94-B8F52587789F}"/>
          </ac:spMkLst>
        </pc:spChg>
        <pc:spChg chg="mod ord">
          <ac:chgData name="Nguyen Bich Ngoc" userId="66b5d03f9f54eb73" providerId="LiveId" clId="{DEFF40D4-BA24-444A-8B8E-BB73812B9C4B}" dt="2024-10-26T10:50:53.194" v="4407" actId="700"/>
          <ac:spMkLst>
            <pc:docMk/>
            <pc:sldMk cId="2991263127" sldId="369"/>
            <ac:spMk id="5" creationId="{9BD7CB2A-A6F4-D374-CBDA-7CE3B7958466}"/>
          </ac:spMkLst>
        </pc:spChg>
        <pc:picChg chg="del mod">
          <ac:chgData name="Nguyen Bich Ngoc" userId="66b5d03f9f54eb73" providerId="LiveId" clId="{DEFF40D4-BA24-444A-8B8E-BB73812B9C4B}" dt="2024-10-26T10:52:14.282" v="4829" actId="478"/>
          <ac:picMkLst>
            <pc:docMk/>
            <pc:sldMk cId="2991263127" sldId="369"/>
            <ac:picMk id="7" creationId="{73D010AC-7F67-1D4D-9211-305567AFF53A}"/>
          </ac:picMkLst>
        </pc:picChg>
      </pc:sldChg>
      <pc:sldChg chg="del">
        <pc:chgData name="Nguyen Bich Ngoc" userId="66b5d03f9f54eb73" providerId="LiveId" clId="{DEFF40D4-BA24-444A-8B8E-BB73812B9C4B}" dt="2024-10-26T10:54:33.609" v="4886" actId="47"/>
        <pc:sldMkLst>
          <pc:docMk/>
          <pc:sldMk cId="3805375295" sldId="371"/>
        </pc:sldMkLst>
      </pc:sldChg>
      <pc:sldChg chg="mod modShow modNotesTx">
        <pc:chgData name="Nguyen Bich Ngoc" userId="66b5d03f9f54eb73" providerId="LiveId" clId="{DEFF40D4-BA24-444A-8B8E-BB73812B9C4B}" dt="2024-10-28T14:43:31.909" v="7421" actId="729"/>
        <pc:sldMkLst>
          <pc:docMk/>
          <pc:sldMk cId="2826402824" sldId="372"/>
        </pc:sldMkLst>
      </pc:sldChg>
      <pc:sldChg chg="addSp delSp modSp mod modShow">
        <pc:chgData name="Nguyen Bich Ngoc" userId="66b5d03f9f54eb73" providerId="LiveId" clId="{DEFF40D4-BA24-444A-8B8E-BB73812B9C4B}" dt="2024-10-28T14:43:31.909" v="7421" actId="729"/>
        <pc:sldMkLst>
          <pc:docMk/>
          <pc:sldMk cId="434467246" sldId="373"/>
        </pc:sldMkLst>
        <pc:spChg chg="mod">
          <ac:chgData name="Nguyen Bich Ngoc" userId="66b5d03f9f54eb73" providerId="LiveId" clId="{DEFF40D4-BA24-444A-8B8E-BB73812B9C4B}" dt="2024-10-26T10:50:18.088" v="4406" actId="20577"/>
          <ac:spMkLst>
            <pc:docMk/>
            <pc:sldMk cId="434467246" sldId="373"/>
            <ac:spMk id="2" creationId="{AEA88B93-24EC-8323-1D7B-31B7C26FC2F0}"/>
          </ac:spMkLst>
        </pc:spChg>
        <pc:graphicFrameChg chg="del">
          <ac:chgData name="Nguyen Bich Ngoc" userId="66b5d03f9f54eb73" providerId="LiveId" clId="{DEFF40D4-BA24-444A-8B8E-BB73812B9C4B}" dt="2024-10-26T09:52:00.277" v="1758" actId="478"/>
          <ac:graphicFrameMkLst>
            <pc:docMk/>
            <pc:sldMk cId="434467246" sldId="373"/>
            <ac:graphicFrameMk id="3" creationId="{7C7A1105-6BAE-D71F-C7A1-DCB8D2D304A1}"/>
          </ac:graphicFrameMkLst>
        </pc:graphicFrameChg>
        <pc:picChg chg="add mod">
          <ac:chgData name="Nguyen Bich Ngoc" userId="66b5d03f9f54eb73" providerId="LiveId" clId="{DEFF40D4-BA24-444A-8B8E-BB73812B9C4B}" dt="2024-10-26T09:52:04.805" v="1760" actId="1076"/>
          <ac:picMkLst>
            <pc:docMk/>
            <pc:sldMk cId="434467246" sldId="373"/>
            <ac:picMk id="7" creationId="{860279B5-F3BC-90FE-738D-97A5C3806758}"/>
          </ac:picMkLst>
        </pc:picChg>
      </pc:sldChg>
      <pc:sldChg chg="addSp delSp modSp mod ord modShow chgLayout">
        <pc:chgData name="Nguyen Bich Ngoc" userId="66b5d03f9f54eb73" providerId="LiveId" clId="{DEFF40D4-BA24-444A-8B8E-BB73812B9C4B}" dt="2024-10-27T07:58:29.454" v="5919" actId="1076"/>
        <pc:sldMkLst>
          <pc:docMk/>
          <pc:sldMk cId="494474611" sldId="374"/>
        </pc:sldMkLst>
        <pc:spChg chg="mod ord">
          <ac:chgData name="Nguyen Bich Ngoc" userId="66b5d03f9f54eb73" providerId="LiveId" clId="{DEFF40D4-BA24-444A-8B8E-BB73812B9C4B}" dt="2024-10-27T07:52:23.738" v="5826" actId="6264"/>
          <ac:spMkLst>
            <pc:docMk/>
            <pc:sldMk cId="494474611" sldId="374"/>
            <ac:spMk id="2" creationId="{B8112E45-CD38-87B7-0A8B-F04A7EF6B123}"/>
          </ac:spMkLst>
        </pc:spChg>
        <pc:spChg chg="mod ord">
          <ac:chgData name="Nguyen Bich Ngoc" userId="66b5d03f9f54eb73" providerId="LiveId" clId="{DEFF40D4-BA24-444A-8B8E-BB73812B9C4B}" dt="2024-10-27T07:52:23.738" v="5826" actId="6264"/>
          <ac:spMkLst>
            <pc:docMk/>
            <pc:sldMk cId="494474611" sldId="374"/>
            <ac:spMk id="3" creationId="{A3B997CE-F57C-7DC2-A493-E6AEF9BB41F6}"/>
          </ac:spMkLst>
        </pc:spChg>
        <pc:spChg chg="mod ord">
          <ac:chgData name="Nguyen Bich Ngoc" userId="66b5d03f9f54eb73" providerId="LiveId" clId="{DEFF40D4-BA24-444A-8B8E-BB73812B9C4B}" dt="2024-10-27T07:52:23.738" v="5826" actId="6264"/>
          <ac:spMkLst>
            <pc:docMk/>
            <pc:sldMk cId="494474611" sldId="374"/>
            <ac:spMk id="4" creationId="{4F352D79-191B-5F84-0D75-96363ADD375D}"/>
          </ac:spMkLst>
        </pc:spChg>
        <pc:spChg chg="mod ord">
          <ac:chgData name="Nguyen Bich Ngoc" userId="66b5d03f9f54eb73" providerId="LiveId" clId="{DEFF40D4-BA24-444A-8B8E-BB73812B9C4B}" dt="2024-10-27T07:52:23.738" v="5826" actId="6264"/>
          <ac:spMkLst>
            <pc:docMk/>
            <pc:sldMk cId="494474611" sldId="374"/>
            <ac:spMk id="5" creationId="{B491BA46-9F30-1C87-A7C7-13EC4E6A7DC7}"/>
          </ac:spMkLst>
        </pc:spChg>
        <pc:spChg chg="del">
          <ac:chgData name="Nguyen Bich Ngoc" userId="66b5d03f9f54eb73" providerId="LiveId" clId="{DEFF40D4-BA24-444A-8B8E-BB73812B9C4B}" dt="2024-10-27T07:49:37.680" v="5807" actId="478"/>
          <ac:spMkLst>
            <pc:docMk/>
            <pc:sldMk cId="494474611" sldId="374"/>
            <ac:spMk id="8" creationId="{76B07EE5-A565-EA96-A2CD-2A0710302F69}"/>
          </ac:spMkLst>
        </pc:spChg>
        <pc:spChg chg="add del mod">
          <ac:chgData name="Nguyen Bich Ngoc" userId="66b5d03f9f54eb73" providerId="LiveId" clId="{DEFF40D4-BA24-444A-8B8E-BB73812B9C4B}" dt="2024-10-27T07:52:23.738" v="5826" actId="6264"/>
          <ac:spMkLst>
            <pc:docMk/>
            <pc:sldMk cId="494474611" sldId="374"/>
            <ac:spMk id="11" creationId="{261AFF61-E3DF-F2F9-C6CC-5736E61C1D7C}"/>
          </ac:spMkLst>
        </pc:spChg>
        <pc:spChg chg="add del mod">
          <ac:chgData name="Nguyen Bich Ngoc" userId="66b5d03f9f54eb73" providerId="LiveId" clId="{DEFF40D4-BA24-444A-8B8E-BB73812B9C4B}" dt="2024-10-27T07:52:23.738" v="5826" actId="6264"/>
          <ac:spMkLst>
            <pc:docMk/>
            <pc:sldMk cId="494474611" sldId="374"/>
            <ac:spMk id="12" creationId="{16564416-372F-4D4E-61D0-46002660332F}"/>
          </ac:spMkLst>
        </pc:spChg>
        <pc:spChg chg="add del mod">
          <ac:chgData name="Nguyen Bich Ngoc" userId="66b5d03f9f54eb73" providerId="LiveId" clId="{DEFF40D4-BA24-444A-8B8E-BB73812B9C4B}" dt="2024-10-27T07:52:23.738" v="5826" actId="6264"/>
          <ac:spMkLst>
            <pc:docMk/>
            <pc:sldMk cId="494474611" sldId="374"/>
            <ac:spMk id="13" creationId="{AD24FBE2-E76C-F16F-6568-446398B7A2B0}"/>
          </ac:spMkLst>
        </pc:spChg>
        <pc:spChg chg="add del mod">
          <ac:chgData name="Nguyen Bich Ngoc" userId="66b5d03f9f54eb73" providerId="LiveId" clId="{DEFF40D4-BA24-444A-8B8E-BB73812B9C4B}" dt="2024-10-27T07:52:23.738" v="5826" actId="6264"/>
          <ac:spMkLst>
            <pc:docMk/>
            <pc:sldMk cId="494474611" sldId="374"/>
            <ac:spMk id="14" creationId="{7F9EFF65-DC23-6768-92E8-B2B2BA0CC0D8}"/>
          </ac:spMkLst>
        </pc:spChg>
        <pc:spChg chg="add mod ord">
          <ac:chgData name="Nguyen Bich Ngoc" userId="66b5d03f9f54eb73" providerId="LiveId" clId="{DEFF40D4-BA24-444A-8B8E-BB73812B9C4B}" dt="2024-10-27T07:52:37.041" v="5891" actId="20577"/>
          <ac:spMkLst>
            <pc:docMk/>
            <pc:sldMk cId="494474611" sldId="374"/>
            <ac:spMk id="15" creationId="{BCE001C1-02C9-9050-1941-0D2D556DF2C3}"/>
          </ac:spMkLst>
        </pc:spChg>
        <pc:spChg chg="add mod">
          <ac:chgData name="Nguyen Bich Ngoc" userId="66b5d03f9f54eb73" providerId="LiveId" clId="{DEFF40D4-BA24-444A-8B8E-BB73812B9C4B}" dt="2024-10-27T07:58:29.454" v="5919" actId="1076"/>
          <ac:spMkLst>
            <pc:docMk/>
            <pc:sldMk cId="494474611" sldId="374"/>
            <ac:spMk id="17" creationId="{3ED675E0-7FB6-A021-45B2-C45E77415E14}"/>
          </ac:spMkLst>
        </pc:spChg>
        <pc:picChg chg="add mod">
          <ac:chgData name="Nguyen Bich Ngoc" userId="66b5d03f9f54eb73" providerId="LiveId" clId="{DEFF40D4-BA24-444A-8B8E-BB73812B9C4B}" dt="2024-10-27T07:57:11.379" v="5914" actId="1076"/>
          <ac:picMkLst>
            <pc:docMk/>
            <pc:sldMk cId="494474611" sldId="374"/>
            <ac:picMk id="6" creationId="{4F4525D6-0744-D740-756C-6EE4BD2A6213}"/>
          </ac:picMkLst>
        </pc:picChg>
        <pc:picChg chg="mod modCrop">
          <ac:chgData name="Nguyen Bich Ngoc" userId="66b5d03f9f54eb73" providerId="LiveId" clId="{DEFF40D4-BA24-444A-8B8E-BB73812B9C4B}" dt="2024-10-27T07:52:07.372" v="5825" actId="1076"/>
          <ac:picMkLst>
            <pc:docMk/>
            <pc:sldMk cId="494474611" sldId="374"/>
            <ac:picMk id="7" creationId="{7D8C3478-30F8-5967-B8D9-EBF84AE32655}"/>
          </ac:picMkLst>
        </pc:picChg>
        <pc:picChg chg="add mod">
          <ac:chgData name="Nguyen Bich Ngoc" userId="66b5d03f9f54eb73" providerId="LiveId" clId="{DEFF40D4-BA24-444A-8B8E-BB73812B9C4B}" dt="2024-10-27T07:57:12.856" v="5915" actId="1076"/>
          <ac:picMkLst>
            <pc:docMk/>
            <pc:sldMk cId="494474611" sldId="374"/>
            <ac:picMk id="10" creationId="{132F14E2-9AB9-F8D2-12F0-B170E1794D09}"/>
          </ac:picMkLst>
        </pc:picChg>
        <pc:picChg chg="del">
          <ac:chgData name="Nguyen Bich Ngoc" userId="66b5d03f9f54eb73" providerId="LiveId" clId="{DEFF40D4-BA24-444A-8B8E-BB73812B9C4B}" dt="2024-10-27T07:43:38.245" v="5799" actId="478"/>
          <ac:picMkLst>
            <pc:docMk/>
            <pc:sldMk cId="494474611" sldId="374"/>
            <ac:picMk id="3074" creationId="{CFAFCEC1-CECF-0CE4-D00A-E4D0F989E51C}"/>
          </ac:picMkLst>
        </pc:picChg>
      </pc:sldChg>
      <pc:sldChg chg="mod ord modShow">
        <pc:chgData name="Nguyen Bich Ngoc" userId="66b5d03f9f54eb73" providerId="LiveId" clId="{DEFF40D4-BA24-444A-8B8E-BB73812B9C4B}" dt="2024-10-27T05:01:24.867" v="5266" actId="729"/>
        <pc:sldMkLst>
          <pc:docMk/>
          <pc:sldMk cId="946056731" sldId="376"/>
        </pc:sldMkLst>
      </pc:sldChg>
      <pc:sldChg chg="addSp delSp modSp add mod">
        <pc:chgData name="Nguyen Bich Ngoc" userId="66b5d03f9f54eb73" providerId="LiveId" clId="{DEFF40D4-BA24-444A-8B8E-BB73812B9C4B}" dt="2024-10-27T10:35:06.914" v="6113" actId="1038"/>
        <pc:sldMkLst>
          <pc:docMk/>
          <pc:sldMk cId="2113488371" sldId="377"/>
        </pc:sldMkLst>
        <pc:spChg chg="add mod">
          <ac:chgData name="Nguyen Bich Ngoc" userId="66b5d03f9f54eb73" providerId="LiveId" clId="{DEFF40D4-BA24-444A-8B8E-BB73812B9C4B}" dt="2024-10-27T10:34:39.796" v="6082" actId="14100"/>
          <ac:spMkLst>
            <pc:docMk/>
            <pc:sldMk cId="2113488371" sldId="377"/>
            <ac:spMk id="6" creationId="{94524280-2D88-DD93-F4F1-15E3392A815F}"/>
          </ac:spMkLst>
        </pc:spChg>
        <pc:graphicFrameChg chg="add mod modGraphic">
          <ac:chgData name="Nguyen Bich Ngoc" userId="66b5d03f9f54eb73" providerId="LiveId" clId="{DEFF40D4-BA24-444A-8B8E-BB73812B9C4B}" dt="2024-10-27T10:35:06.914" v="6113" actId="1038"/>
          <ac:graphicFrameMkLst>
            <pc:docMk/>
            <pc:sldMk cId="2113488371" sldId="377"/>
            <ac:graphicFrameMk id="8" creationId="{C9EFA23C-AA57-9B5C-A213-80DD334D66A4}"/>
          </ac:graphicFrameMkLst>
        </pc:graphicFrameChg>
        <pc:picChg chg="del">
          <ac:chgData name="Nguyen Bich Ngoc" userId="66b5d03f9f54eb73" providerId="LiveId" clId="{DEFF40D4-BA24-444A-8B8E-BB73812B9C4B}" dt="2024-10-27T10:34:30.851" v="6079" actId="478"/>
          <ac:picMkLst>
            <pc:docMk/>
            <pc:sldMk cId="2113488371" sldId="377"/>
            <ac:picMk id="7" creationId="{835505D4-8550-87A0-2553-2CE6D2B6F23A}"/>
          </ac:picMkLst>
        </pc:picChg>
      </pc:sldChg>
      <pc:sldChg chg="del">
        <pc:chgData name="Nguyen Bich Ngoc" userId="66b5d03f9f54eb73" providerId="LiveId" clId="{DEFF40D4-BA24-444A-8B8E-BB73812B9C4B}" dt="2024-10-27T08:00:32.262" v="5967" actId="2696"/>
        <pc:sldMkLst>
          <pc:docMk/>
          <pc:sldMk cId="3847354821" sldId="377"/>
        </pc:sldMkLst>
      </pc:sldChg>
      <pc:sldChg chg="addSp modSp add mod modShow">
        <pc:chgData name="Nguyen Bich Ngoc" userId="66b5d03f9f54eb73" providerId="LiveId" clId="{DEFF40D4-BA24-444A-8B8E-BB73812B9C4B}" dt="2024-10-28T14:43:31.909" v="7421" actId="729"/>
        <pc:sldMkLst>
          <pc:docMk/>
          <pc:sldMk cId="1293432084" sldId="379"/>
        </pc:sldMkLst>
        <pc:picChg chg="add mod modCrop">
          <ac:chgData name="Nguyen Bich Ngoc" userId="66b5d03f9f54eb73" providerId="LiveId" clId="{DEFF40D4-BA24-444A-8B8E-BB73812B9C4B}" dt="2024-10-26T11:05:17.425" v="4893" actId="1076"/>
          <ac:picMkLst>
            <pc:docMk/>
            <pc:sldMk cId="1293432084" sldId="379"/>
            <ac:picMk id="3" creationId="{E520EAF0-5CED-FA36-96D3-2F918C9EC23E}"/>
          </ac:picMkLst>
        </pc:picChg>
        <pc:picChg chg="mod modCrop">
          <ac:chgData name="Nguyen Bich Ngoc" userId="66b5d03f9f54eb73" providerId="LiveId" clId="{DEFF40D4-BA24-444A-8B8E-BB73812B9C4B}" dt="2024-10-26T11:05:31.493" v="4894" actId="1076"/>
          <ac:picMkLst>
            <pc:docMk/>
            <pc:sldMk cId="1293432084" sldId="379"/>
            <ac:picMk id="6" creationId="{583B8736-F4AE-E838-C0E1-978A2723E647}"/>
          </ac:picMkLst>
        </pc:picChg>
      </pc:sldChg>
      <pc:sldChg chg="del">
        <pc:chgData name="Nguyen Bich Ngoc" userId="66b5d03f9f54eb73" providerId="LiveId" clId="{DEFF40D4-BA24-444A-8B8E-BB73812B9C4B}" dt="2024-10-26T10:54:48.431" v="4887" actId="2696"/>
        <pc:sldMkLst>
          <pc:docMk/>
          <pc:sldMk cId="2753254694" sldId="379"/>
        </pc:sldMkLst>
      </pc:sldChg>
      <pc:sldChg chg="del">
        <pc:chgData name="Nguyen Bich Ngoc" userId="66b5d03f9f54eb73" providerId="LiveId" clId="{DEFF40D4-BA24-444A-8B8E-BB73812B9C4B}" dt="2024-10-26T10:54:48.431" v="4887" actId="2696"/>
        <pc:sldMkLst>
          <pc:docMk/>
          <pc:sldMk cId="825466048" sldId="380"/>
        </pc:sldMkLst>
      </pc:sldChg>
      <pc:sldChg chg="add mod modShow">
        <pc:chgData name="Nguyen Bich Ngoc" userId="66b5d03f9f54eb73" providerId="LiveId" clId="{DEFF40D4-BA24-444A-8B8E-BB73812B9C4B}" dt="2024-10-28T14:43:31.909" v="7421" actId="729"/>
        <pc:sldMkLst>
          <pc:docMk/>
          <pc:sldMk cId="1048397967" sldId="380"/>
        </pc:sldMkLst>
      </pc:sldChg>
      <pc:sldChg chg="del">
        <pc:chgData name="Nguyen Bich Ngoc" userId="66b5d03f9f54eb73" providerId="LiveId" clId="{DEFF40D4-BA24-444A-8B8E-BB73812B9C4B}" dt="2024-10-27T08:00:32.262" v="5967" actId="2696"/>
        <pc:sldMkLst>
          <pc:docMk/>
          <pc:sldMk cId="3617370929" sldId="381"/>
        </pc:sldMkLst>
      </pc:sldChg>
      <pc:sldChg chg="add del">
        <pc:chgData name="Nguyen Bich Ngoc" userId="66b5d03f9f54eb73" providerId="LiveId" clId="{DEFF40D4-BA24-444A-8B8E-BB73812B9C4B}" dt="2024-10-27T10:20:21.870" v="6064" actId="47"/>
        <pc:sldMkLst>
          <pc:docMk/>
          <pc:sldMk cId="3987615344" sldId="381"/>
        </pc:sldMkLst>
      </pc:sldChg>
      <pc:sldChg chg="del">
        <pc:chgData name="Nguyen Bich Ngoc" userId="66b5d03f9f54eb73" providerId="LiveId" clId="{DEFF40D4-BA24-444A-8B8E-BB73812B9C4B}" dt="2024-10-27T08:00:32.262" v="5967" actId="2696"/>
        <pc:sldMkLst>
          <pc:docMk/>
          <pc:sldMk cId="524217036" sldId="383"/>
        </pc:sldMkLst>
      </pc:sldChg>
      <pc:sldChg chg="add del">
        <pc:chgData name="Nguyen Bich Ngoc" userId="66b5d03f9f54eb73" providerId="LiveId" clId="{DEFF40D4-BA24-444A-8B8E-BB73812B9C4B}" dt="2024-10-27T10:29:09.720" v="6071" actId="47"/>
        <pc:sldMkLst>
          <pc:docMk/>
          <pc:sldMk cId="1840165516" sldId="383"/>
        </pc:sldMkLst>
      </pc:sldChg>
      <pc:sldChg chg="add del">
        <pc:chgData name="Nguyen Bich Ngoc" userId="66b5d03f9f54eb73" providerId="LiveId" clId="{DEFF40D4-BA24-444A-8B8E-BB73812B9C4B}" dt="2024-10-27T10:28:57.310" v="6065" actId="47"/>
        <pc:sldMkLst>
          <pc:docMk/>
          <pc:sldMk cId="645566422" sldId="384"/>
        </pc:sldMkLst>
      </pc:sldChg>
      <pc:sldChg chg="del">
        <pc:chgData name="Nguyen Bich Ngoc" userId="66b5d03f9f54eb73" providerId="LiveId" clId="{DEFF40D4-BA24-444A-8B8E-BB73812B9C4B}" dt="2024-10-27T08:00:32.262" v="5967" actId="2696"/>
        <pc:sldMkLst>
          <pc:docMk/>
          <pc:sldMk cId="1460199637" sldId="384"/>
        </pc:sldMkLst>
      </pc:sldChg>
      <pc:sldChg chg="add del">
        <pc:chgData name="Nguyen Bich Ngoc" userId="66b5d03f9f54eb73" providerId="LiveId" clId="{DEFF40D4-BA24-444A-8B8E-BB73812B9C4B}" dt="2024-10-27T10:28:58.840" v="6066" actId="47"/>
        <pc:sldMkLst>
          <pc:docMk/>
          <pc:sldMk cId="371534558" sldId="385"/>
        </pc:sldMkLst>
      </pc:sldChg>
      <pc:sldChg chg="del">
        <pc:chgData name="Nguyen Bich Ngoc" userId="66b5d03f9f54eb73" providerId="LiveId" clId="{DEFF40D4-BA24-444A-8B8E-BB73812B9C4B}" dt="2024-10-27T08:00:32.262" v="5967" actId="2696"/>
        <pc:sldMkLst>
          <pc:docMk/>
          <pc:sldMk cId="460271629" sldId="385"/>
        </pc:sldMkLst>
      </pc:sldChg>
      <pc:sldChg chg="del">
        <pc:chgData name="Nguyen Bich Ngoc" userId="66b5d03f9f54eb73" providerId="LiveId" clId="{DEFF40D4-BA24-444A-8B8E-BB73812B9C4B}" dt="2024-10-27T08:00:32.262" v="5967" actId="2696"/>
        <pc:sldMkLst>
          <pc:docMk/>
          <pc:sldMk cId="2317109832" sldId="386"/>
        </pc:sldMkLst>
      </pc:sldChg>
      <pc:sldChg chg="add del">
        <pc:chgData name="Nguyen Bich Ngoc" userId="66b5d03f9f54eb73" providerId="LiveId" clId="{DEFF40D4-BA24-444A-8B8E-BB73812B9C4B}" dt="2024-10-27T10:29:08.044" v="6070" actId="47"/>
        <pc:sldMkLst>
          <pc:docMk/>
          <pc:sldMk cId="3350282942" sldId="386"/>
        </pc:sldMkLst>
      </pc:sldChg>
      <pc:sldChg chg="modSp del mod">
        <pc:chgData name="Nguyen Bich Ngoc" userId="66b5d03f9f54eb73" providerId="LiveId" clId="{DEFF40D4-BA24-444A-8B8E-BB73812B9C4B}" dt="2024-10-27T11:02:32.372" v="6755" actId="47"/>
        <pc:sldMkLst>
          <pc:docMk/>
          <pc:sldMk cId="2181049690" sldId="387"/>
        </pc:sldMkLst>
        <pc:spChg chg="mod">
          <ac:chgData name="Nguyen Bich Ngoc" userId="66b5d03f9f54eb73" providerId="LiveId" clId="{DEFF40D4-BA24-444A-8B8E-BB73812B9C4B}" dt="2024-10-27T10:31:34.741" v="6073" actId="27636"/>
          <ac:spMkLst>
            <pc:docMk/>
            <pc:sldMk cId="2181049690" sldId="387"/>
            <ac:spMk id="3" creationId="{C12939CC-C44F-3C15-A0CF-7560F983BE6A}"/>
          </ac:spMkLst>
        </pc:spChg>
      </pc:sldChg>
      <pc:sldChg chg="modSp del mod">
        <pc:chgData name="Nguyen Bich Ngoc" userId="66b5d03f9f54eb73" providerId="LiveId" clId="{DEFF40D4-BA24-444A-8B8E-BB73812B9C4B}" dt="2024-10-27T11:11:32.150" v="7047" actId="47"/>
        <pc:sldMkLst>
          <pc:docMk/>
          <pc:sldMk cId="1251260481" sldId="389"/>
        </pc:sldMkLst>
        <pc:spChg chg="mod">
          <ac:chgData name="Nguyen Bich Ngoc" userId="66b5d03f9f54eb73" providerId="LiveId" clId="{DEFF40D4-BA24-444A-8B8E-BB73812B9C4B}" dt="2024-10-27T10:31:34.750" v="6075" actId="27636"/>
          <ac:spMkLst>
            <pc:docMk/>
            <pc:sldMk cId="1251260481" sldId="389"/>
            <ac:spMk id="11" creationId="{C65B6809-5F80-B8E4-F501-FE224A91C66F}"/>
          </ac:spMkLst>
        </pc:spChg>
      </pc:sldChg>
      <pc:sldChg chg="modSp add mod">
        <pc:chgData name="Nguyen Bich Ngoc" userId="66b5d03f9f54eb73" providerId="LiveId" clId="{DEFF40D4-BA24-444A-8B8E-BB73812B9C4B}" dt="2024-10-27T10:46:02.591" v="6164" actId="20577"/>
        <pc:sldMkLst>
          <pc:docMk/>
          <pc:sldMk cId="1653335263" sldId="391"/>
        </pc:sldMkLst>
        <pc:spChg chg="mod">
          <ac:chgData name="Nguyen Bich Ngoc" userId="66b5d03f9f54eb73" providerId="LiveId" clId="{DEFF40D4-BA24-444A-8B8E-BB73812B9C4B}" dt="2024-10-27T10:46:02.591" v="6164" actId="20577"/>
          <ac:spMkLst>
            <pc:docMk/>
            <pc:sldMk cId="1653335263" sldId="391"/>
            <ac:spMk id="7" creationId="{A04E38A3-E730-B5E2-F8C4-5D5298E9976D}"/>
          </ac:spMkLst>
        </pc:spChg>
      </pc:sldChg>
      <pc:sldChg chg="modSp del mod ord">
        <pc:chgData name="Nguyen Bich Ngoc" userId="66b5d03f9f54eb73" providerId="LiveId" clId="{DEFF40D4-BA24-444A-8B8E-BB73812B9C4B}" dt="2024-10-27T10:45:25.841" v="6129" actId="2696"/>
        <pc:sldMkLst>
          <pc:docMk/>
          <pc:sldMk cId="1709022037" sldId="391"/>
        </pc:sldMkLst>
        <pc:spChg chg="mod">
          <ac:chgData name="Nguyen Bich Ngoc" userId="66b5d03f9f54eb73" providerId="LiveId" clId="{DEFF40D4-BA24-444A-8B8E-BB73812B9C4B}" dt="2024-10-27T10:35:49.436" v="6115" actId="20577"/>
          <ac:spMkLst>
            <pc:docMk/>
            <pc:sldMk cId="1709022037" sldId="391"/>
            <ac:spMk id="6" creationId="{73366DBA-76CB-3EE8-2F2C-1C025A272281}"/>
          </ac:spMkLst>
        </pc:spChg>
      </pc:sldChg>
      <pc:sldChg chg="del">
        <pc:chgData name="Nguyen Bich Ngoc" userId="66b5d03f9f54eb73" providerId="LiveId" clId="{DEFF40D4-BA24-444A-8B8E-BB73812B9C4B}" dt="2024-10-27T11:21:09.216" v="7218" actId="47"/>
        <pc:sldMkLst>
          <pc:docMk/>
          <pc:sldMk cId="1531440266" sldId="392"/>
        </pc:sldMkLst>
      </pc:sldChg>
      <pc:sldChg chg="modSp mod ord">
        <pc:chgData name="Nguyen Bich Ngoc" userId="66b5d03f9f54eb73" providerId="LiveId" clId="{DEFF40D4-BA24-444A-8B8E-BB73812B9C4B}" dt="2024-10-27T10:54:32.252" v="6262" actId="20577"/>
        <pc:sldMkLst>
          <pc:docMk/>
          <pc:sldMk cId="117369417" sldId="393"/>
        </pc:sldMkLst>
        <pc:spChg chg="mod">
          <ac:chgData name="Nguyen Bich Ngoc" userId="66b5d03f9f54eb73" providerId="LiveId" clId="{DEFF40D4-BA24-444A-8B8E-BB73812B9C4B}" dt="2024-10-27T10:54:32.252" v="6262" actId="20577"/>
          <ac:spMkLst>
            <pc:docMk/>
            <pc:sldMk cId="117369417" sldId="393"/>
            <ac:spMk id="3" creationId="{91B6B99B-CDFA-FF3A-043E-BFFFA8927F42}"/>
          </ac:spMkLst>
        </pc:spChg>
      </pc:sldChg>
      <pc:sldChg chg="del">
        <pc:chgData name="Nguyen Bich Ngoc" userId="66b5d03f9f54eb73" providerId="LiveId" clId="{DEFF40D4-BA24-444A-8B8E-BB73812B9C4B}" dt="2024-10-27T11:21:28.271" v="7224" actId="47"/>
        <pc:sldMkLst>
          <pc:docMk/>
          <pc:sldMk cId="2688920666" sldId="394"/>
        </pc:sldMkLst>
      </pc:sldChg>
      <pc:sldChg chg="modSp mod">
        <pc:chgData name="Nguyen Bich Ngoc" userId="66b5d03f9f54eb73" providerId="LiveId" clId="{DEFF40D4-BA24-444A-8B8E-BB73812B9C4B}" dt="2024-10-27T11:22:13.308" v="7304" actId="20577"/>
        <pc:sldMkLst>
          <pc:docMk/>
          <pc:sldMk cId="158535713" sldId="395"/>
        </pc:sldMkLst>
        <pc:spChg chg="mod">
          <ac:chgData name="Nguyen Bich Ngoc" userId="66b5d03f9f54eb73" providerId="LiveId" clId="{DEFF40D4-BA24-444A-8B8E-BB73812B9C4B}" dt="2024-10-27T11:22:13.308" v="7304" actId="20577"/>
          <ac:spMkLst>
            <pc:docMk/>
            <pc:sldMk cId="158535713" sldId="395"/>
            <ac:spMk id="2" creationId="{8EB34907-E742-BF36-70A4-9C31B9753FEB}"/>
          </ac:spMkLst>
        </pc:spChg>
      </pc:sldChg>
      <pc:sldChg chg="modSp del mod">
        <pc:chgData name="Nguyen Bich Ngoc" userId="66b5d03f9f54eb73" providerId="LiveId" clId="{DEFF40D4-BA24-444A-8B8E-BB73812B9C4B}" dt="2024-10-27T11:25:26.782" v="7322" actId="47"/>
        <pc:sldMkLst>
          <pc:docMk/>
          <pc:sldMk cId="3139377984" sldId="396"/>
        </pc:sldMkLst>
        <pc:spChg chg="mod">
          <ac:chgData name="Nguyen Bich Ngoc" userId="66b5d03f9f54eb73" providerId="LiveId" clId="{DEFF40D4-BA24-444A-8B8E-BB73812B9C4B}" dt="2024-10-27T11:22:43.999" v="7306"/>
          <ac:spMkLst>
            <pc:docMk/>
            <pc:sldMk cId="3139377984" sldId="396"/>
            <ac:spMk id="2" creationId="{5F31B755-C87E-CE28-F442-0BD1191BD410}"/>
          </ac:spMkLst>
        </pc:spChg>
      </pc:sldChg>
      <pc:sldChg chg="modSp mod">
        <pc:chgData name="Nguyen Bich Ngoc" userId="66b5d03f9f54eb73" providerId="LiveId" clId="{DEFF40D4-BA24-444A-8B8E-BB73812B9C4B}" dt="2024-10-27T11:22:55.552" v="7308" actId="20577"/>
        <pc:sldMkLst>
          <pc:docMk/>
          <pc:sldMk cId="1014123365" sldId="397"/>
        </pc:sldMkLst>
        <pc:spChg chg="mod">
          <ac:chgData name="Nguyen Bich Ngoc" userId="66b5d03f9f54eb73" providerId="LiveId" clId="{DEFF40D4-BA24-444A-8B8E-BB73812B9C4B}" dt="2024-10-27T11:22:55.552" v="7308" actId="20577"/>
          <ac:spMkLst>
            <pc:docMk/>
            <pc:sldMk cId="1014123365" sldId="397"/>
            <ac:spMk id="2" creationId="{5C33ABC3-8938-112D-969E-A74AD8065A4C}"/>
          </ac:spMkLst>
        </pc:spChg>
      </pc:sldChg>
      <pc:sldChg chg="modSp mod">
        <pc:chgData name="Nguyen Bich Ngoc" userId="66b5d03f9f54eb73" providerId="LiveId" clId="{DEFF40D4-BA24-444A-8B8E-BB73812B9C4B}" dt="2024-10-28T01:59:04.559" v="7407" actId="20577"/>
        <pc:sldMkLst>
          <pc:docMk/>
          <pc:sldMk cId="2243832841" sldId="398"/>
        </pc:sldMkLst>
        <pc:spChg chg="mod">
          <ac:chgData name="Nguyen Bich Ngoc" userId="66b5d03f9f54eb73" providerId="LiveId" clId="{DEFF40D4-BA24-444A-8B8E-BB73812B9C4B}" dt="2024-10-28T01:59:04.559" v="7407" actId="20577"/>
          <ac:spMkLst>
            <pc:docMk/>
            <pc:sldMk cId="2243832841" sldId="398"/>
            <ac:spMk id="3" creationId="{1217EC80-A26E-C058-DEAE-5C3F044D2B86}"/>
          </ac:spMkLst>
        </pc:spChg>
      </pc:sldChg>
      <pc:sldChg chg="modSp mod">
        <pc:chgData name="Nguyen Bich Ngoc" userId="66b5d03f9f54eb73" providerId="LiveId" clId="{DEFF40D4-BA24-444A-8B8E-BB73812B9C4B}" dt="2024-10-28T01:59:20.320" v="7409" actId="12385"/>
        <pc:sldMkLst>
          <pc:docMk/>
          <pc:sldMk cId="3762325858" sldId="399"/>
        </pc:sldMkLst>
        <pc:spChg chg="mod">
          <ac:chgData name="Nguyen Bich Ngoc" userId="66b5d03f9f54eb73" providerId="LiveId" clId="{DEFF40D4-BA24-444A-8B8E-BB73812B9C4B}" dt="2024-10-27T11:22:36.981" v="7305"/>
          <ac:spMkLst>
            <pc:docMk/>
            <pc:sldMk cId="3762325858" sldId="399"/>
            <ac:spMk id="2" creationId="{E04CCA38-172C-F810-7C43-F102734B5188}"/>
          </ac:spMkLst>
        </pc:spChg>
        <pc:graphicFrameChg chg="mod modGraphic">
          <ac:chgData name="Nguyen Bich Ngoc" userId="66b5d03f9f54eb73" providerId="LiveId" clId="{DEFF40D4-BA24-444A-8B8E-BB73812B9C4B}" dt="2024-10-28T01:59:20.320" v="7409" actId="12385"/>
          <ac:graphicFrameMkLst>
            <pc:docMk/>
            <pc:sldMk cId="3762325858" sldId="399"/>
            <ac:graphicFrameMk id="6" creationId="{FA136294-B211-AB5F-B13E-D795A5ED681D}"/>
          </ac:graphicFrameMkLst>
        </pc:graphicFrameChg>
      </pc:sldChg>
      <pc:sldChg chg="ord">
        <pc:chgData name="Nguyen Bich Ngoc" userId="66b5d03f9f54eb73" providerId="LiveId" clId="{DEFF40D4-BA24-444A-8B8E-BB73812B9C4B}" dt="2024-10-28T02:01:39.085" v="7414"/>
        <pc:sldMkLst>
          <pc:docMk/>
          <pc:sldMk cId="1949769730" sldId="409"/>
        </pc:sldMkLst>
      </pc:sldChg>
      <pc:sldChg chg="modSp del mod">
        <pc:chgData name="Nguyen Bich Ngoc" userId="66b5d03f9f54eb73" providerId="LiveId" clId="{DEFF40D4-BA24-444A-8B8E-BB73812B9C4B}" dt="2024-10-28T02:01:31.450" v="7412" actId="47"/>
        <pc:sldMkLst>
          <pc:docMk/>
          <pc:sldMk cId="3732237107" sldId="410"/>
        </pc:sldMkLst>
        <pc:spChg chg="mod">
          <ac:chgData name="Nguyen Bich Ngoc" userId="66b5d03f9f54eb73" providerId="LiveId" clId="{DEFF40D4-BA24-444A-8B8E-BB73812B9C4B}" dt="2024-10-27T10:31:34.866" v="6078" actId="27636"/>
          <ac:spMkLst>
            <pc:docMk/>
            <pc:sldMk cId="3732237107" sldId="410"/>
            <ac:spMk id="3" creationId="{3CF999AF-F0D9-29E1-00E2-58CE55685230}"/>
          </ac:spMkLst>
        </pc:spChg>
      </pc:sldChg>
      <pc:sldChg chg="modSp del mod">
        <pc:chgData name="Nguyen Bich Ngoc" userId="66b5d03f9f54eb73" providerId="LiveId" clId="{DEFF40D4-BA24-444A-8B8E-BB73812B9C4B}" dt="2024-10-27T11:25:53.769" v="7335" actId="47"/>
        <pc:sldMkLst>
          <pc:docMk/>
          <pc:sldMk cId="3073442466" sldId="419"/>
        </pc:sldMkLst>
        <pc:spChg chg="mod">
          <ac:chgData name="Nguyen Bich Ngoc" userId="66b5d03f9f54eb73" providerId="LiveId" clId="{DEFF40D4-BA24-444A-8B8E-BB73812B9C4B}" dt="2024-10-27T11:24:44.686" v="7314" actId="27636"/>
          <ac:spMkLst>
            <pc:docMk/>
            <pc:sldMk cId="3073442466" sldId="419"/>
            <ac:spMk id="6" creationId="{B975B957-026E-1245-F545-C5220A35ED76}"/>
          </ac:spMkLst>
        </pc:spChg>
      </pc:sldChg>
      <pc:sldChg chg="modSp mod">
        <pc:chgData name="Nguyen Bich Ngoc" userId="66b5d03f9f54eb73" providerId="LiveId" clId="{DEFF40D4-BA24-444A-8B8E-BB73812B9C4B}" dt="2024-10-28T02:04:04.326" v="7417" actId="20577"/>
        <pc:sldMkLst>
          <pc:docMk/>
          <pc:sldMk cId="271381687" sldId="421"/>
        </pc:sldMkLst>
        <pc:spChg chg="mod">
          <ac:chgData name="Nguyen Bich Ngoc" userId="66b5d03f9f54eb73" providerId="LiveId" clId="{DEFF40D4-BA24-444A-8B8E-BB73812B9C4B}" dt="2024-10-28T02:04:04.326" v="7417" actId="20577"/>
          <ac:spMkLst>
            <pc:docMk/>
            <pc:sldMk cId="271381687" sldId="421"/>
            <ac:spMk id="3" creationId="{B641BC75-FC14-8154-BE7C-31BE83A8F1C9}"/>
          </ac:spMkLst>
        </pc:spChg>
      </pc:sldChg>
      <pc:sldChg chg="modSp mod">
        <pc:chgData name="Nguyen Bich Ngoc" userId="66b5d03f9f54eb73" providerId="LiveId" clId="{DEFF40D4-BA24-444A-8B8E-BB73812B9C4B}" dt="2024-10-27T11:24:44.779" v="7318" actId="27636"/>
        <pc:sldMkLst>
          <pc:docMk/>
          <pc:sldMk cId="3885023239" sldId="430"/>
        </pc:sldMkLst>
        <pc:spChg chg="mod">
          <ac:chgData name="Nguyen Bich Ngoc" userId="66b5d03f9f54eb73" providerId="LiveId" clId="{DEFF40D4-BA24-444A-8B8E-BB73812B9C4B}" dt="2024-10-27T11:24:44.779" v="7318" actId="27636"/>
          <ac:spMkLst>
            <pc:docMk/>
            <pc:sldMk cId="3885023239" sldId="430"/>
            <ac:spMk id="3" creationId="{3CF999AF-F0D9-29E1-00E2-58CE55685230}"/>
          </ac:spMkLst>
        </pc:spChg>
      </pc:sldChg>
      <pc:sldChg chg="mod modShow modNotesTx">
        <pc:chgData name="Nguyen Bich Ngoc" userId="66b5d03f9f54eb73" providerId="LiveId" clId="{DEFF40D4-BA24-444A-8B8E-BB73812B9C4B}" dt="2024-10-28T14:43:31.909" v="7421" actId="729"/>
        <pc:sldMkLst>
          <pc:docMk/>
          <pc:sldMk cId="2490259544" sldId="450"/>
        </pc:sldMkLst>
      </pc:sldChg>
      <pc:sldChg chg="delSp modSp mod modShow modNotesTx">
        <pc:chgData name="Nguyen Bich Ngoc" userId="66b5d03f9f54eb73" providerId="LiveId" clId="{DEFF40D4-BA24-444A-8B8E-BB73812B9C4B}" dt="2024-10-28T14:43:31.909" v="7421" actId="729"/>
        <pc:sldMkLst>
          <pc:docMk/>
          <pc:sldMk cId="1365287355" sldId="451"/>
        </pc:sldMkLst>
        <pc:spChg chg="del mod">
          <ac:chgData name="Nguyen Bich Ngoc" userId="66b5d03f9f54eb73" providerId="LiveId" clId="{DEFF40D4-BA24-444A-8B8E-BB73812B9C4B}" dt="2024-10-26T08:03:48.541" v="461" actId="478"/>
          <ac:spMkLst>
            <pc:docMk/>
            <pc:sldMk cId="1365287355" sldId="451"/>
            <ac:spMk id="6" creationId="{0C398771-1721-09A8-7549-8549C69E6A9A}"/>
          </ac:spMkLst>
        </pc:spChg>
        <pc:spChg chg="del mod">
          <ac:chgData name="Nguyen Bich Ngoc" userId="66b5d03f9f54eb73" providerId="LiveId" clId="{DEFF40D4-BA24-444A-8B8E-BB73812B9C4B}" dt="2024-10-26T08:03:44.709" v="460" actId="478"/>
          <ac:spMkLst>
            <pc:docMk/>
            <pc:sldMk cId="1365287355" sldId="451"/>
            <ac:spMk id="27" creationId="{40D44A11-A838-8312-BB25-F8375F93492E}"/>
          </ac:spMkLst>
        </pc:spChg>
        <pc:cxnChg chg="del">
          <ac:chgData name="Nguyen Bich Ngoc" userId="66b5d03f9f54eb73" providerId="LiveId" clId="{DEFF40D4-BA24-444A-8B8E-BB73812B9C4B}" dt="2024-10-26T07:18:23.618" v="220" actId="478"/>
          <ac:cxnSpMkLst>
            <pc:docMk/>
            <pc:sldMk cId="1365287355" sldId="451"/>
            <ac:cxnSpMk id="16" creationId="{8D685D8F-42F8-DFBC-10BB-3B830EBA4A9F}"/>
          </ac:cxnSpMkLst>
        </pc:cxnChg>
        <pc:cxnChg chg="mod ord">
          <ac:chgData name="Nguyen Bich Ngoc" userId="66b5d03f9f54eb73" providerId="LiveId" clId="{DEFF40D4-BA24-444A-8B8E-BB73812B9C4B}" dt="2024-10-26T07:20:53.258" v="286" actId="171"/>
          <ac:cxnSpMkLst>
            <pc:docMk/>
            <pc:sldMk cId="1365287355" sldId="451"/>
            <ac:cxnSpMk id="20" creationId="{18352F9C-BBC2-7626-D4B4-126D1C53EC89}"/>
          </ac:cxnSpMkLst>
        </pc:cxnChg>
        <pc:cxnChg chg="del">
          <ac:chgData name="Nguyen Bich Ngoc" userId="66b5d03f9f54eb73" providerId="LiveId" clId="{DEFF40D4-BA24-444A-8B8E-BB73812B9C4B}" dt="2024-10-26T07:20:55.971" v="287" actId="478"/>
          <ac:cxnSpMkLst>
            <pc:docMk/>
            <pc:sldMk cId="1365287355" sldId="451"/>
            <ac:cxnSpMk id="22" creationId="{0E2B8977-7116-2894-5CEB-6F68EB730879}"/>
          </ac:cxnSpMkLst>
        </pc:cxnChg>
      </pc:sldChg>
      <pc:sldChg chg="mod modShow modNotesTx">
        <pc:chgData name="Nguyen Bich Ngoc" userId="66b5d03f9f54eb73" providerId="LiveId" clId="{DEFF40D4-BA24-444A-8B8E-BB73812B9C4B}" dt="2024-10-28T14:43:31.909" v="7421" actId="729"/>
        <pc:sldMkLst>
          <pc:docMk/>
          <pc:sldMk cId="4123458631" sldId="452"/>
        </pc:sldMkLst>
      </pc:sldChg>
      <pc:sldChg chg="mod modShow modNotesTx">
        <pc:chgData name="Nguyen Bich Ngoc" userId="66b5d03f9f54eb73" providerId="LiveId" clId="{DEFF40D4-BA24-444A-8B8E-BB73812B9C4B}" dt="2024-10-28T14:43:31.909" v="7421" actId="729"/>
        <pc:sldMkLst>
          <pc:docMk/>
          <pc:sldMk cId="3462171249" sldId="453"/>
        </pc:sldMkLst>
      </pc:sldChg>
      <pc:sldChg chg="delSp modSp add del mod">
        <pc:chgData name="Nguyen Bich Ngoc" userId="66b5d03f9f54eb73" providerId="LiveId" clId="{DEFF40D4-BA24-444A-8B8E-BB73812B9C4B}" dt="2024-10-17T08:19:10.114" v="117" actId="47"/>
        <pc:sldMkLst>
          <pc:docMk/>
          <pc:sldMk cId="376441935" sldId="454"/>
        </pc:sldMkLst>
        <pc:spChg chg="mod">
          <ac:chgData name="Nguyen Bich Ngoc" userId="66b5d03f9f54eb73" providerId="LiveId" clId="{DEFF40D4-BA24-444A-8B8E-BB73812B9C4B}" dt="2024-10-15T05:51:42.965" v="87" actId="20577"/>
          <ac:spMkLst>
            <pc:docMk/>
            <pc:sldMk cId="376441935" sldId="454"/>
            <ac:spMk id="2" creationId="{44D30E98-4E65-11E5-BDA2-151C3B060DCC}"/>
          </ac:spMkLst>
        </pc:spChg>
        <pc:spChg chg="del">
          <ac:chgData name="Nguyen Bich Ngoc" userId="66b5d03f9f54eb73" providerId="LiveId" clId="{DEFF40D4-BA24-444A-8B8E-BB73812B9C4B}" dt="2024-10-15T05:51:55.883" v="90" actId="478"/>
          <ac:spMkLst>
            <pc:docMk/>
            <pc:sldMk cId="376441935" sldId="454"/>
            <ac:spMk id="14" creationId="{733FA88E-47AB-40C8-7409-84B1C52DEDEC}"/>
          </ac:spMkLst>
        </pc:spChg>
        <pc:picChg chg="del">
          <ac:chgData name="Nguyen Bich Ngoc" userId="66b5d03f9f54eb73" providerId="LiveId" clId="{DEFF40D4-BA24-444A-8B8E-BB73812B9C4B}" dt="2024-10-15T05:51:55.883" v="90" actId="478"/>
          <ac:picMkLst>
            <pc:docMk/>
            <pc:sldMk cId="376441935" sldId="454"/>
            <ac:picMk id="12" creationId="{91E482B8-9429-B6CD-3110-D709DAD749ED}"/>
          </ac:picMkLst>
        </pc:picChg>
      </pc:sldChg>
      <pc:sldChg chg="mod modShow">
        <pc:chgData name="Nguyen Bich Ngoc" userId="66b5d03f9f54eb73" providerId="LiveId" clId="{DEFF40D4-BA24-444A-8B8E-BB73812B9C4B}" dt="2024-10-28T14:43:31.909" v="7421" actId="729"/>
        <pc:sldMkLst>
          <pc:docMk/>
          <pc:sldMk cId="1506114956" sldId="455"/>
        </pc:sldMkLst>
      </pc:sldChg>
      <pc:sldChg chg="addSp delSp modSp add del mod">
        <pc:chgData name="Nguyen Bich Ngoc" userId="66b5d03f9f54eb73" providerId="LiveId" clId="{DEFF40D4-BA24-444A-8B8E-BB73812B9C4B}" dt="2024-10-17T08:19:11.686" v="118" actId="47"/>
        <pc:sldMkLst>
          <pc:docMk/>
          <pc:sldMk cId="1942172984" sldId="456"/>
        </pc:sldMkLst>
        <pc:spChg chg="mod">
          <ac:chgData name="Nguyen Bich Ngoc" userId="66b5d03f9f54eb73" providerId="LiveId" clId="{DEFF40D4-BA24-444A-8B8E-BB73812B9C4B}" dt="2024-10-17T08:18:53.805" v="115" actId="1076"/>
          <ac:spMkLst>
            <pc:docMk/>
            <pc:sldMk cId="1942172984" sldId="456"/>
            <ac:spMk id="2" creationId="{D498FBF4-DB68-2DF4-4735-399DD74817C3}"/>
          </ac:spMkLst>
        </pc:spChg>
        <pc:spChg chg="mod">
          <ac:chgData name="Nguyen Bich Ngoc" userId="66b5d03f9f54eb73" providerId="LiveId" clId="{DEFF40D4-BA24-444A-8B8E-BB73812B9C4B}" dt="2024-10-17T08:18:43.885" v="114" actId="14100"/>
          <ac:spMkLst>
            <pc:docMk/>
            <pc:sldMk cId="1942172984" sldId="456"/>
            <ac:spMk id="14" creationId="{B7B61E08-1B8E-87C4-55C4-3D2587665C8D}"/>
          </ac:spMkLst>
        </pc:spChg>
        <pc:picChg chg="del">
          <ac:chgData name="Nguyen Bich Ngoc" userId="66b5d03f9f54eb73" providerId="LiveId" clId="{DEFF40D4-BA24-444A-8B8E-BB73812B9C4B}" dt="2024-10-17T08:17:51.702" v="107" actId="478"/>
          <ac:picMkLst>
            <pc:docMk/>
            <pc:sldMk cId="1942172984" sldId="456"/>
            <ac:picMk id="12" creationId="{4AB721B0-46F8-D503-66F8-73BC45649105}"/>
          </ac:picMkLst>
        </pc:picChg>
        <pc:picChg chg="add mod">
          <ac:chgData name="Nguyen Bich Ngoc" userId="66b5d03f9f54eb73" providerId="LiveId" clId="{DEFF40D4-BA24-444A-8B8E-BB73812B9C4B}" dt="2024-10-17T08:17:59.734" v="110" actId="1076"/>
          <ac:picMkLst>
            <pc:docMk/>
            <pc:sldMk cId="1942172984" sldId="456"/>
            <ac:picMk id="1026" creationId="{E4B957DD-DE8E-150C-D54A-6573E1F56AA6}"/>
          </ac:picMkLst>
        </pc:picChg>
      </pc:sldChg>
      <pc:sldChg chg="addSp delSp modSp add mod modShow">
        <pc:chgData name="Nguyen Bich Ngoc" userId="66b5d03f9f54eb73" providerId="LiveId" clId="{DEFF40D4-BA24-444A-8B8E-BB73812B9C4B}" dt="2024-10-28T14:43:31.909" v="7421" actId="729"/>
        <pc:sldMkLst>
          <pc:docMk/>
          <pc:sldMk cId="4107154588" sldId="457"/>
        </pc:sldMkLst>
        <pc:spChg chg="mod">
          <ac:chgData name="Nguyen Bich Ngoc" userId="66b5d03f9f54eb73" providerId="LiveId" clId="{DEFF40D4-BA24-444A-8B8E-BB73812B9C4B}" dt="2024-10-26T09:16:21.672" v="1683"/>
          <ac:spMkLst>
            <pc:docMk/>
            <pc:sldMk cId="4107154588" sldId="457"/>
            <ac:spMk id="7" creationId="{0F4BC2B1-9578-439F-1480-B6766430E368}"/>
          </ac:spMkLst>
        </pc:spChg>
        <pc:spChg chg="mod">
          <ac:chgData name="Nguyen Bich Ngoc" userId="66b5d03f9f54eb73" providerId="LiveId" clId="{DEFF40D4-BA24-444A-8B8E-BB73812B9C4B}" dt="2024-10-26T09:16:21.672" v="1683"/>
          <ac:spMkLst>
            <pc:docMk/>
            <pc:sldMk cId="4107154588" sldId="457"/>
            <ac:spMk id="8" creationId="{68C90149-3BFA-8F25-AC21-78715F2F74FD}"/>
          </ac:spMkLst>
        </pc:spChg>
        <pc:spChg chg="mod">
          <ac:chgData name="Nguyen Bich Ngoc" userId="66b5d03f9f54eb73" providerId="LiveId" clId="{DEFF40D4-BA24-444A-8B8E-BB73812B9C4B}" dt="2024-10-26T09:16:21.672" v="1683"/>
          <ac:spMkLst>
            <pc:docMk/>
            <pc:sldMk cId="4107154588" sldId="457"/>
            <ac:spMk id="9" creationId="{0FE12512-ECCE-2F18-0A65-5D2EA8BD34C0}"/>
          </ac:spMkLst>
        </pc:spChg>
        <pc:spChg chg="mod">
          <ac:chgData name="Nguyen Bich Ngoc" userId="66b5d03f9f54eb73" providerId="LiveId" clId="{DEFF40D4-BA24-444A-8B8E-BB73812B9C4B}" dt="2024-10-26T09:16:21.672" v="1683"/>
          <ac:spMkLst>
            <pc:docMk/>
            <pc:sldMk cId="4107154588" sldId="457"/>
            <ac:spMk id="10" creationId="{3E0A9DF7-2E68-81EE-9AEB-21FFB728BBB1}"/>
          </ac:spMkLst>
        </pc:spChg>
        <pc:spChg chg="mod">
          <ac:chgData name="Nguyen Bich Ngoc" userId="66b5d03f9f54eb73" providerId="LiveId" clId="{DEFF40D4-BA24-444A-8B8E-BB73812B9C4B}" dt="2024-10-26T09:16:21.672" v="1683"/>
          <ac:spMkLst>
            <pc:docMk/>
            <pc:sldMk cId="4107154588" sldId="457"/>
            <ac:spMk id="11" creationId="{FAB752E4-6E87-3A2B-ECE0-40A2F8C48002}"/>
          </ac:spMkLst>
        </pc:spChg>
        <pc:spChg chg="mod">
          <ac:chgData name="Nguyen Bich Ngoc" userId="66b5d03f9f54eb73" providerId="LiveId" clId="{DEFF40D4-BA24-444A-8B8E-BB73812B9C4B}" dt="2024-10-26T09:16:21.672" v="1683"/>
          <ac:spMkLst>
            <pc:docMk/>
            <pc:sldMk cId="4107154588" sldId="457"/>
            <ac:spMk id="12" creationId="{DEABCB9C-D5BF-2349-0DA3-1A2E69AF0E2C}"/>
          </ac:spMkLst>
        </pc:spChg>
        <pc:spChg chg="mod">
          <ac:chgData name="Nguyen Bich Ngoc" userId="66b5d03f9f54eb73" providerId="LiveId" clId="{DEFF40D4-BA24-444A-8B8E-BB73812B9C4B}" dt="2024-10-26T09:16:21.672" v="1683"/>
          <ac:spMkLst>
            <pc:docMk/>
            <pc:sldMk cId="4107154588" sldId="457"/>
            <ac:spMk id="13" creationId="{D4AA0A26-4DEC-6297-AD7F-DE5DC2FB41CC}"/>
          </ac:spMkLst>
        </pc:spChg>
        <pc:spChg chg="del mod">
          <ac:chgData name="Nguyen Bich Ngoc" userId="66b5d03f9f54eb73" providerId="LiveId" clId="{DEFF40D4-BA24-444A-8B8E-BB73812B9C4B}" dt="2024-10-26T09:16:05.859" v="1682" actId="478"/>
          <ac:spMkLst>
            <pc:docMk/>
            <pc:sldMk cId="4107154588" sldId="457"/>
            <ac:spMk id="14" creationId="{99D3A886-812E-B754-BEE7-A006008C164A}"/>
          </ac:spMkLst>
        </pc:spChg>
        <pc:spChg chg="mod">
          <ac:chgData name="Nguyen Bich Ngoc" userId="66b5d03f9f54eb73" providerId="LiveId" clId="{DEFF40D4-BA24-444A-8B8E-BB73812B9C4B}" dt="2024-10-26T09:16:21.672" v="1683"/>
          <ac:spMkLst>
            <pc:docMk/>
            <pc:sldMk cId="4107154588" sldId="457"/>
            <ac:spMk id="15" creationId="{4ACCD161-C46C-63B9-D42B-49162FBB7453}"/>
          </ac:spMkLst>
        </pc:spChg>
        <pc:spChg chg="mod">
          <ac:chgData name="Nguyen Bich Ngoc" userId="66b5d03f9f54eb73" providerId="LiveId" clId="{DEFF40D4-BA24-444A-8B8E-BB73812B9C4B}" dt="2024-10-26T09:16:21.672" v="1683"/>
          <ac:spMkLst>
            <pc:docMk/>
            <pc:sldMk cId="4107154588" sldId="457"/>
            <ac:spMk id="16" creationId="{475CFE34-A247-92C1-9DC5-A2D520FE6BA4}"/>
          </ac:spMkLst>
        </pc:spChg>
        <pc:spChg chg="mod">
          <ac:chgData name="Nguyen Bich Ngoc" userId="66b5d03f9f54eb73" providerId="LiveId" clId="{DEFF40D4-BA24-444A-8B8E-BB73812B9C4B}" dt="2024-10-26T09:16:21.672" v="1683"/>
          <ac:spMkLst>
            <pc:docMk/>
            <pc:sldMk cId="4107154588" sldId="457"/>
            <ac:spMk id="17" creationId="{5F566AD0-3BEC-457A-C248-200086079F3F}"/>
          </ac:spMkLst>
        </pc:spChg>
        <pc:spChg chg="mod">
          <ac:chgData name="Nguyen Bich Ngoc" userId="66b5d03f9f54eb73" providerId="LiveId" clId="{DEFF40D4-BA24-444A-8B8E-BB73812B9C4B}" dt="2024-10-26T09:16:21.672" v="1683"/>
          <ac:spMkLst>
            <pc:docMk/>
            <pc:sldMk cId="4107154588" sldId="457"/>
            <ac:spMk id="18" creationId="{AA254A90-9EC9-CC46-10AA-DCE96A1926CF}"/>
          </ac:spMkLst>
        </pc:spChg>
        <pc:spChg chg="mod">
          <ac:chgData name="Nguyen Bich Ngoc" userId="66b5d03f9f54eb73" providerId="LiveId" clId="{DEFF40D4-BA24-444A-8B8E-BB73812B9C4B}" dt="2024-10-26T09:16:21.672" v="1683"/>
          <ac:spMkLst>
            <pc:docMk/>
            <pc:sldMk cId="4107154588" sldId="457"/>
            <ac:spMk id="19" creationId="{4D8819B9-67AF-F5DB-6BA7-A8E43656BE51}"/>
          </ac:spMkLst>
        </pc:spChg>
        <pc:spChg chg="mod">
          <ac:chgData name="Nguyen Bich Ngoc" userId="66b5d03f9f54eb73" providerId="LiveId" clId="{DEFF40D4-BA24-444A-8B8E-BB73812B9C4B}" dt="2024-10-26T09:16:21.672" v="1683"/>
          <ac:spMkLst>
            <pc:docMk/>
            <pc:sldMk cId="4107154588" sldId="457"/>
            <ac:spMk id="20" creationId="{982E15BB-546E-D32D-8793-D5402B64B2DC}"/>
          </ac:spMkLst>
        </pc:spChg>
        <pc:spChg chg="mod">
          <ac:chgData name="Nguyen Bich Ngoc" userId="66b5d03f9f54eb73" providerId="LiveId" clId="{DEFF40D4-BA24-444A-8B8E-BB73812B9C4B}" dt="2024-10-26T09:16:21.672" v="1683"/>
          <ac:spMkLst>
            <pc:docMk/>
            <pc:sldMk cId="4107154588" sldId="457"/>
            <ac:spMk id="21" creationId="{467316AD-FDF3-D685-6C4E-D992AD608337}"/>
          </ac:spMkLst>
        </pc:spChg>
        <pc:grpChg chg="add mod">
          <ac:chgData name="Nguyen Bich Ngoc" userId="66b5d03f9f54eb73" providerId="LiveId" clId="{DEFF40D4-BA24-444A-8B8E-BB73812B9C4B}" dt="2024-10-26T09:16:32.087" v="1686" actId="14100"/>
          <ac:grpSpMkLst>
            <pc:docMk/>
            <pc:sldMk cId="4107154588" sldId="457"/>
            <ac:grpSpMk id="6" creationId="{762AE645-0C38-4819-3A08-2985A8E3F34C}"/>
          </ac:grpSpMkLst>
        </pc:grpChg>
        <pc:picChg chg="del mod">
          <ac:chgData name="Nguyen Bich Ngoc" userId="66b5d03f9f54eb73" providerId="LiveId" clId="{DEFF40D4-BA24-444A-8B8E-BB73812B9C4B}" dt="2024-10-26T09:15:55.665" v="1681" actId="478"/>
          <ac:picMkLst>
            <pc:docMk/>
            <pc:sldMk cId="4107154588" sldId="457"/>
            <ac:picMk id="1026" creationId="{0DE110B3-0D87-44F9-D2FB-B81814913683}"/>
          </ac:picMkLst>
        </pc:picChg>
      </pc:sldChg>
      <pc:sldChg chg="add mod modShow">
        <pc:chgData name="Nguyen Bich Ngoc" userId="66b5d03f9f54eb73" providerId="LiveId" clId="{DEFF40D4-BA24-444A-8B8E-BB73812B9C4B}" dt="2024-10-28T14:43:31.909" v="7421" actId="729"/>
        <pc:sldMkLst>
          <pc:docMk/>
          <pc:sldMk cId="812766434" sldId="458"/>
        </pc:sldMkLst>
      </pc:sldChg>
      <pc:sldChg chg="addSp delSp modSp add mod modShow">
        <pc:chgData name="Nguyen Bich Ngoc" userId="66b5d03f9f54eb73" providerId="LiveId" clId="{DEFF40D4-BA24-444A-8B8E-BB73812B9C4B}" dt="2024-10-28T14:43:31.909" v="7421" actId="729"/>
        <pc:sldMkLst>
          <pc:docMk/>
          <pc:sldMk cId="2329608785" sldId="459"/>
        </pc:sldMkLst>
        <pc:spChg chg="mod">
          <ac:chgData name="Nguyen Bich Ngoc" userId="66b5d03f9f54eb73" providerId="LiveId" clId="{DEFF40D4-BA24-444A-8B8E-BB73812B9C4B}" dt="2024-10-26T08:16:16.745" v="674"/>
          <ac:spMkLst>
            <pc:docMk/>
            <pc:sldMk cId="2329608785" sldId="459"/>
            <ac:spMk id="2" creationId="{516FBC0F-C85F-780D-98B7-9930F40C75A3}"/>
          </ac:spMkLst>
        </pc:spChg>
        <pc:picChg chg="add del">
          <ac:chgData name="Nguyen Bich Ngoc" userId="66b5d03f9f54eb73" providerId="LiveId" clId="{DEFF40D4-BA24-444A-8B8E-BB73812B9C4B}" dt="2024-10-26T08:14:51" v="664" actId="22"/>
          <ac:picMkLst>
            <pc:docMk/>
            <pc:sldMk cId="2329608785" sldId="459"/>
            <ac:picMk id="7" creationId="{08141922-58D2-F808-20AC-694F2ECFAAF3}"/>
          </ac:picMkLst>
        </pc:picChg>
        <pc:picChg chg="add mod">
          <ac:chgData name="Nguyen Bich Ngoc" userId="66b5d03f9f54eb73" providerId="LiveId" clId="{DEFF40D4-BA24-444A-8B8E-BB73812B9C4B}" dt="2024-10-26T08:15:13.339" v="671"/>
          <ac:picMkLst>
            <pc:docMk/>
            <pc:sldMk cId="2329608785" sldId="459"/>
            <ac:picMk id="8" creationId="{9F4AF6DC-BE97-D16C-0A3A-D1A7531E55D9}"/>
          </ac:picMkLst>
        </pc:picChg>
        <pc:picChg chg="del">
          <ac:chgData name="Nguyen Bich Ngoc" userId="66b5d03f9f54eb73" providerId="LiveId" clId="{DEFF40D4-BA24-444A-8B8E-BB73812B9C4B}" dt="2024-10-26T08:14:46.715" v="662" actId="478"/>
          <ac:picMkLst>
            <pc:docMk/>
            <pc:sldMk cId="2329608785" sldId="459"/>
            <ac:picMk id="10" creationId="{B1FC19B7-6BA9-1449-FC84-2D07A282FDFA}"/>
          </ac:picMkLst>
        </pc:picChg>
      </pc:sldChg>
      <pc:sldChg chg="addSp delSp modSp add mod ord modShow">
        <pc:chgData name="Nguyen Bich Ngoc" userId="66b5d03f9f54eb73" providerId="LiveId" clId="{DEFF40D4-BA24-444A-8B8E-BB73812B9C4B}" dt="2024-10-28T14:43:31.909" v="7421" actId="729"/>
        <pc:sldMkLst>
          <pc:docMk/>
          <pc:sldMk cId="1610991328" sldId="460"/>
        </pc:sldMkLst>
        <pc:spChg chg="mod">
          <ac:chgData name="Nguyen Bich Ngoc" userId="66b5d03f9f54eb73" providerId="LiveId" clId="{DEFF40D4-BA24-444A-8B8E-BB73812B9C4B}" dt="2024-10-26T08:16:36.174" v="676"/>
          <ac:spMkLst>
            <pc:docMk/>
            <pc:sldMk cId="1610991328" sldId="460"/>
            <ac:spMk id="2" creationId="{BF80C026-A113-5150-0023-6DB795FF0423}"/>
          </ac:spMkLst>
        </pc:spChg>
        <pc:picChg chg="add del mod">
          <ac:chgData name="Nguyen Bich Ngoc" userId="66b5d03f9f54eb73" providerId="LiveId" clId="{DEFF40D4-BA24-444A-8B8E-BB73812B9C4B}" dt="2024-10-26T08:15:11.376" v="670" actId="21"/>
          <ac:picMkLst>
            <pc:docMk/>
            <pc:sldMk cId="1610991328" sldId="460"/>
            <ac:picMk id="7" creationId="{9F4AF6DC-BE97-D16C-0A3A-D1A7531E55D9}"/>
          </ac:picMkLst>
        </pc:picChg>
      </pc:sldChg>
      <pc:sldChg chg="new del">
        <pc:chgData name="Nguyen Bich Ngoc" userId="66b5d03f9f54eb73" providerId="LiveId" clId="{DEFF40D4-BA24-444A-8B8E-BB73812B9C4B}" dt="2024-10-26T08:47:55.578" v="899" actId="47"/>
        <pc:sldMkLst>
          <pc:docMk/>
          <pc:sldMk cId="1506564769" sldId="461"/>
        </pc:sldMkLst>
      </pc:sldChg>
      <pc:sldChg chg="add del">
        <pc:chgData name="Nguyen Bich Ngoc" userId="66b5d03f9f54eb73" providerId="LiveId" clId="{DEFF40D4-BA24-444A-8B8E-BB73812B9C4B}" dt="2024-10-26T08:47:51.065" v="898" actId="47"/>
        <pc:sldMkLst>
          <pc:docMk/>
          <pc:sldMk cId="1618589769" sldId="462"/>
        </pc:sldMkLst>
      </pc:sldChg>
      <pc:sldChg chg="new del">
        <pc:chgData name="Nguyen Bich Ngoc" userId="66b5d03f9f54eb73" providerId="LiveId" clId="{DEFF40D4-BA24-444A-8B8E-BB73812B9C4B}" dt="2024-10-26T08:24:19.288" v="699" actId="47"/>
        <pc:sldMkLst>
          <pc:docMk/>
          <pc:sldMk cId="1423915615" sldId="463"/>
        </pc:sldMkLst>
      </pc:sldChg>
      <pc:sldChg chg="addSp delSp modSp add del mod modClrScheme chgLayout">
        <pc:chgData name="Nguyen Bich Ngoc" userId="66b5d03f9f54eb73" providerId="LiveId" clId="{DEFF40D4-BA24-444A-8B8E-BB73812B9C4B}" dt="2024-10-26T08:47:51.065" v="898" actId="47"/>
        <pc:sldMkLst>
          <pc:docMk/>
          <pc:sldMk cId="3975014418" sldId="464"/>
        </pc:sldMkLst>
        <pc:spChg chg="mod ord">
          <ac:chgData name="Nguyen Bich Ngoc" userId="66b5d03f9f54eb73" providerId="LiveId" clId="{DEFF40D4-BA24-444A-8B8E-BB73812B9C4B}" dt="2024-10-26T08:47:18.622" v="892" actId="14100"/>
          <ac:spMkLst>
            <pc:docMk/>
            <pc:sldMk cId="3975014418" sldId="464"/>
            <ac:spMk id="2" creationId="{47DC7FE2-AC83-FEFC-98D1-3B0684952DF6}"/>
          </ac:spMkLst>
        </pc:spChg>
        <pc:spChg chg="mod ord">
          <ac:chgData name="Nguyen Bich Ngoc" userId="66b5d03f9f54eb73" providerId="LiveId" clId="{DEFF40D4-BA24-444A-8B8E-BB73812B9C4B}" dt="2024-10-26T08:47:13.053" v="891" actId="700"/>
          <ac:spMkLst>
            <pc:docMk/>
            <pc:sldMk cId="3975014418" sldId="464"/>
            <ac:spMk id="3" creationId="{2CE82B34-E79B-3DAE-3E81-220A753B0FD7}"/>
          </ac:spMkLst>
        </pc:spChg>
        <pc:spChg chg="mod ord">
          <ac:chgData name="Nguyen Bich Ngoc" userId="66b5d03f9f54eb73" providerId="LiveId" clId="{DEFF40D4-BA24-444A-8B8E-BB73812B9C4B}" dt="2024-10-26T08:47:13.053" v="891" actId="700"/>
          <ac:spMkLst>
            <pc:docMk/>
            <pc:sldMk cId="3975014418" sldId="464"/>
            <ac:spMk id="4" creationId="{F86F6E2E-4D57-2688-95E7-17D59553CA66}"/>
          </ac:spMkLst>
        </pc:spChg>
        <pc:spChg chg="mod ord">
          <ac:chgData name="Nguyen Bich Ngoc" userId="66b5d03f9f54eb73" providerId="LiveId" clId="{DEFF40D4-BA24-444A-8B8E-BB73812B9C4B}" dt="2024-10-26T08:47:13.053" v="891" actId="700"/>
          <ac:spMkLst>
            <pc:docMk/>
            <pc:sldMk cId="3975014418" sldId="464"/>
            <ac:spMk id="5" creationId="{02F4C481-0AFA-9A8A-B6AA-6EFEE112A248}"/>
          </ac:spMkLst>
        </pc:spChg>
        <pc:spChg chg="add mod ord">
          <ac:chgData name="Nguyen Bich Ngoc" userId="66b5d03f9f54eb73" providerId="LiveId" clId="{DEFF40D4-BA24-444A-8B8E-BB73812B9C4B}" dt="2024-10-26T08:47:13.053" v="891" actId="700"/>
          <ac:spMkLst>
            <pc:docMk/>
            <pc:sldMk cId="3975014418" sldId="464"/>
            <ac:spMk id="7" creationId="{E98FB62C-B190-F695-18EC-C6DC90D4E5F0}"/>
          </ac:spMkLst>
        </pc:spChg>
        <pc:picChg chg="add mod ord">
          <ac:chgData name="Nguyen Bich Ngoc" userId="66b5d03f9f54eb73" providerId="LiveId" clId="{DEFF40D4-BA24-444A-8B8E-BB73812B9C4B}" dt="2024-10-26T08:24:55.519" v="706" actId="1076"/>
          <ac:picMkLst>
            <pc:docMk/>
            <pc:sldMk cId="3975014418" sldId="464"/>
            <ac:picMk id="6" creationId="{F0A70DEA-2D68-9C61-CD10-2680F49DCF4A}"/>
          </ac:picMkLst>
        </pc:picChg>
        <pc:picChg chg="del">
          <ac:chgData name="Nguyen Bich Ngoc" userId="66b5d03f9f54eb73" providerId="LiveId" clId="{DEFF40D4-BA24-444A-8B8E-BB73812B9C4B}" dt="2024-10-26T08:24:23.179" v="700" actId="478"/>
          <ac:picMkLst>
            <pc:docMk/>
            <pc:sldMk cId="3975014418" sldId="464"/>
            <ac:picMk id="1026" creationId="{D4A58B3A-272A-F909-7386-89C1D0A34C25}"/>
          </ac:picMkLst>
        </pc:picChg>
      </pc:sldChg>
      <pc:sldChg chg="addSp modSp new mod modShow">
        <pc:chgData name="Nguyen Bich Ngoc" userId="66b5d03f9f54eb73" providerId="LiveId" clId="{DEFF40D4-BA24-444A-8B8E-BB73812B9C4B}" dt="2024-10-28T14:43:31.909" v="7421" actId="729"/>
        <pc:sldMkLst>
          <pc:docMk/>
          <pc:sldMk cId="3045660430" sldId="465"/>
        </pc:sldMkLst>
        <pc:spChg chg="mod">
          <ac:chgData name="Nguyen Bich Ngoc" userId="66b5d03f9f54eb73" providerId="LiveId" clId="{DEFF40D4-BA24-444A-8B8E-BB73812B9C4B}" dt="2024-10-26T08:35:20.621" v="832" actId="27636"/>
          <ac:spMkLst>
            <pc:docMk/>
            <pc:sldMk cId="3045660430" sldId="465"/>
            <ac:spMk id="2" creationId="{C973AD36-B56E-079D-986D-18B94279D409}"/>
          </ac:spMkLst>
        </pc:spChg>
        <pc:spChg chg="mod">
          <ac:chgData name="Nguyen Bich Ngoc" userId="66b5d03f9f54eb73" providerId="LiveId" clId="{DEFF40D4-BA24-444A-8B8E-BB73812B9C4B}" dt="2024-10-26T08:37:31.845" v="843" actId="20577"/>
          <ac:spMkLst>
            <pc:docMk/>
            <pc:sldMk cId="3045660430" sldId="465"/>
            <ac:spMk id="6" creationId="{82337D25-410A-95CA-3EF1-9B16A742BC7A}"/>
          </ac:spMkLst>
        </pc:spChg>
        <pc:picChg chg="add">
          <ac:chgData name="Nguyen Bich Ngoc" userId="66b5d03f9f54eb73" providerId="LiveId" clId="{DEFF40D4-BA24-444A-8B8E-BB73812B9C4B}" dt="2024-10-26T08:38:14.007" v="844"/>
          <ac:picMkLst>
            <pc:docMk/>
            <pc:sldMk cId="3045660430" sldId="465"/>
            <ac:picMk id="2050" creationId="{11518B29-552A-D7FA-FF2E-3ECA27B42B30}"/>
          </ac:picMkLst>
        </pc:picChg>
        <pc:picChg chg="add mod">
          <ac:chgData name="Nguyen Bich Ngoc" userId="66b5d03f9f54eb73" providerId="LiveId" clId="{DEFF40D4-BA24-444A-8B8E-BB73812B9C4B}" dt="2024-10-26T08:38:53.616" v="850" actId="1076"/>
          <ac:picMkLst>
            <pc:docMk/>
            <pc:sldMk cId="3045660430" sldId="465"/>
            <ac:picMk id="2052" creationId="{1517BDA5-12B7-538F-70EE-BF513C99F2E2}"/>
          </ac:picMkLst>
        </pc:picChg>
      </pc:sldChg>
      <pc:sldChg chg="addSp delSp modSp add mod modShow">
        <pc:chgData name="Nguyen Bich Ngoc" userId="66b5d03f9f54eb73" providerId="LiveId" clId="{DEFF40D4-BA24-444A-8B8E-BB73812B9C4B}" dt="2024-10-28T14:43:31.909" v="7421" actId="729"/>
        <pc:sldMkLst>
          <pc:docMk/>
          <pc:sldMk cId="1353652685" sldId="466"/>
        </pc:sldMkLst>
        <pc:spChg chg="del">
          <ac:chgData name="Nguyen Bich Ngoc" userId="66b5d03f9f54eb73" providerId="LiveId" clId="{DEFF40D4-BA24-444A-8B8E-BB73812B9C4B}" dt="2024-10-26T08:42:34.509" v="861" actId="478"/>
          <ac:spMkLst>
            <pc:docMk/>
            <pc:sldMk cId="1353652685" sldId="466"/>
            <ac:spMk id="6" creationId="{FC954D08-2D9A-FB6B-6028-4945986FBD16}"/>
          </ac:spMkLst>
        </pc:spChg>
        <pc:spChg chg="add del mod">
          <ac:chgData name="Nguyen Bich Ngoc" userId="66b5d03f9f54eb73" providerId="LiveId" clId="{DEFF40D4-BA24-444A-8B8E-BB73812B9C4B}" dt="2024-10-26T08:42:36.213" v="862" actId="478"/>
          <ac:spMkLst>
            <pc:docMk/>
            <pc:sldMk cId="1353652685" sldId="466"/>
            <ac:spMk id="9" creationId="{EF37BAED-0018-25E1-FD34-1E8304F4211E}"/>
          </ac:spMkLst>
        </pc:spChg>
        <pc:spChg chg="add del mod">
          <ac:chgData name="Nguyen Bich Ngoc" userId="66b5d03f9f54eb73" providerId="LiveId" clId="{DEFF40D4-BA24-444A-8B8E-BB73812B9C4B}" dt="2024-10-26T08:45:57.783" v="873" actId="478"/>
          <ac:spMkLst>
            <pc:docMk/>
            <pc:sldMk cId="1353652685" sldId="466"/>
            <ac:spMk id="11" creationId="{805071D6-C275-8185-2855-B6B1DF1A3D9A}"/>
          </ac:spMkLst>
        </pc:spChg>
        <pc:spChg chg="add mod">
          <ac:chgData name="Nguyen Bich Ngoc" userId="66b5d03f9f54eb73" providerId="LiveId" clId="{DEFF40D4-BA24-444A-8B8E-BB73812B9C4B}" dt="2024-10-26T08:45:58.124" v="874"/>
          <ac:spMkLst>
            <pc:docMk/>
            <pc:sldMk cId="1353652685" sldId="466"/>
            <ac:spMk id="12" creationId="{713B1A1B-A634-946C-F73A-2CC0B6168755}"/>
          </ac:spMkLst>
        </pc:spChg>
        <pc:picChg chg="add mod ord">
          <ac:chgData name="Nguyen Bich Ngoc" userId="66b5d03f9f54eb73" providerId="LiveId" clId="{DEFF40D4-BA24-444A-8B8E-BB73812B9C4B}" dt="2024-10-26T08:42:59.467" v="869" actId="1076"/>
          <ac:picMkLst>
            <pc:docMk/>
            <pc:sldMk cId="1353652685" sldId="466"/>
            <ac:picMk id="7" creationId="{E3E776B4-7E21-01FA-FA2D-3C979FEE53EF}"/>
          </ac:picMkLst>
        </pc:picChg>
        <pc:picChg chg="add">
          <ac:chgData name="Nguyen Bich Ngoc" userId="66b5d03f9f54eb73" providerId="LiveId" clId="{DEFF40D4-BA24-444A-8B8E-BB73812B9C4B}" dt="2024-10-26T08:42:38.564" v="863"/>
          <ac:picMkLst>
            <pc:docMk/>
            <pc:sldMk cId="1353652685" sldId="466"/>
            <ac:picMk id="10" creationId="{46A6BA07-5B7E-4D0A-72D5-E8B2CD435FB7}"/>
          </ac:picMkLst>
        </pc:picChg>
        <pc:picChg chg="del">
          <ac:chgData name="Nguyen Bich Ngoc" userId="66b5d03f9f54eb73" providerId="LiveId" clId="{DEFF40D4-BA24-444A-8B8E-BB73812B9C4B}" dt="2024-10-26T08:42:09.858" v="857" actId="478"/>
          <ac:picMkLst>
            <pc:docMk/>
            <pc:sldMk cId="1353652685" sldId="466"/>
            <ac:picMk id="2052" creationId="{DE7EBC2A-C756-26DC-D03B-ED122BA69165}"/>
          </ac:picMkLst>
        </pc:picChg>
      </pc:sldChg>
      <pc:sldChg chg="addSp delSp modSp add mod modShow">
        <pc:chgData name="Nguyen Bich Ngoc" userId="66b5d03f9f54eb73" providerId="LiveId" clId="{DEFF40D4-BA24-444A-8B8E-BB73812B9C4B}" dt="2024-10-28T14:43:31.909" v="7421" actId="729"/>
        <pc:sldMkLst>
          <pc:docMk/>
          <pc:sldMk cId="883765859" sldId="467"/>
        </pc:sldMkLst>
        <pc:spChg chg="mod">
          <ac:chgData name="Nguyen Bich Ngoc" userId="66b5d03f9f54eb73" providerId="LiveId" clId="{DEFF40D4-BA24-444A-8B8E-BB73812B9C4B}" dt="2024-10-26T08:45:52.480" v="872" actId="1076"/>
          <ac:spMkLst>
            <pc:docMk/>
            <pc:sldMk cId="883765859" sldId="467"/>
            <ac:spMk id="11" creationId="{3E4F2739-ED5A-C0F2-4EC7-25BB4B5454C2}"/>
          </ac:spMkLst>
        </pc:spChg>
        <pc:picChg chg="add mod">
          <ac:chgData name="Nguyen Bich Ngoc" userId="66b5d03f9f54eb73" providerId="LiveId" clId="{DEFF40D4-BA24-444A-8B8E-BB73812B9C4B}" dt="2024-10-26T08:46:17.883" v="880" actId="1076"/>
          <ac:picMkLst>
            <pc:docMk/>
            <pc:sldMk cId="883765859" sldId="467"/>
            <ac:picMk id="6" creationId="{496E660E-F198-D00C-8E17-B21CAAC9EBCD}"/>
          </ac:picMkLst>
        </pc:picChg>
        <pc:picChg chg="del">
          <ac:chgData name="Nguyen Bich Ngoc" userId="66b5d03f9f54eb73" providerId="LiveId" clId="{DEFF40D4-BA24-444A-8B8E-BB73812B9C4B}" dt="2024-10-26T08:46:07.323" v="875" actId="478"/>
          <ac:picMkLst>
            <pc:docMk/>
            <pc:sldMk cId="883765859" sldId="467"/>
            <ac:picMk id="7" creationId="{DD54B62D-E439-A9B2-A672-538FF80861C9}"/>
          </ac:picMkLst>
        </pc:picChg>
      </pc:sldChg>
      <pc:sldChg chg="addSp delSp modSp add mod modShow">
        <pc:chgData name="Nguyen Bich Ngoc" userId="66b5d03f9f54eb73" providerId="LiveId" clId="{DEFF40D4-BA24-444A-8B8E-BB73812B9C4B}" dt="2024-10-28T14:43:31.909" v="7421" actId="729"/>
        <pc:sldMkLst>
          <pc:docMk/>
          <pc:sldMk cId="1625457856" sldId="468"/>
        </pc:sldMkLst>
        <pc:spChg chg="add mod">
          <ac:chgData name="Nguyen Bich Ngoc" userId="66b5d03f9f54eb73" providerId="LiveId" clId="{DEFF40D4-BA24-444A-8B8E-BB73812B9C4B}" dt="2024-10-26T08:47:37.498" v="897" actId="207"/>
          <ac:spMkLst>
            <pc:docMk/>
            <pc:sldMk cId="1625457856" sldId="468"/>
            <ac:spMk id="9" creationId="{CACFA5AA-5B50-ED40-ABA6-EC7AC6C348F5}"/>
          </ac:spMkLst>
        </pc:spChg>
        <pc:picChg chg="del">
          <ac:chgData name="Nguyen Bich Ngoc" userId="66b5d03f9f54eb73" providerId="LiveId" clId="{DEFF40D4-BA24-444A-8B8E-BB73812B9C4B}" dt="2024-10-26T08:46:48.550" v="885" actId="478"/>
          <ac:picMkLst>
            <pc:docMk/>
            <pc:sldMk cId="1625457856" sldId="468"/>
            <ac:picMk id="6" creationId="{3C62AED3-C2E9-8C72-9C2F-3A1485E0CF0D}"/>
          </ac:picMkLst>
        </pc:picChg>
        <pc:picChg chg="add mod ord">
          <ac:chgData name="Nguyen Bich Ngoc" userId="66b5d03f9f54eb73" providerId="LiveId" clId="{DEFF40D4-BA24-444A-8B8E-BB73812B9C4B}" dt="2024-10-26T08:46:58.006" v="890" actId="167"/>
          <ac:picMkLst>
            <pc:docMk/>
            <pc:sldMk cId="1625457856" sldId="468"/>
            <ac:picMk id="7" creationId="{971628DC-CC92-833D-C1AA-C62C42F1CE39}"/>
          </ac:picMkLst>
        </pc:picChg>
        <pc:picChg chg="add">
          <ac:chgData name="Nguyen Bich Ngoc" userId="66b5d03f9f54eb73" providerId="LiveId" clId="{DEFF40D4-BA24-444A-8B8E-BB73812B9C4B}" dt="2024-10-26T08:47:24.781" v="893"/>
          <ac:picMkLst>
            <pc:docMk/>
            <pc:sldMk cId="1625457856" sldId="468"/>
            <ac:picMk id="8" creationId="{48DE2275-36B4-267E-C3AE-4346F86BCA73}"/>
          </ac:picMkLst>
        </pc:picChg>
      </pc:sldChg>
      <pc:sldChg chg="add del">
        <pc:chgData name="Nguyen Bich Ngoc" userId="66b5d03f9f54eb73" providerId="LiveId" clId="{DEFF40D4-BA24-444A-8B8E-BB73812B9C4B}" dt="2024-10-26T08:46:35.323" v="883" actId="47"/>
        <pc:sldMkLst>
          <pc:docMk/>
          <pc:sldMk cId="1833846254" sldId="468"/>
        </pc:sldMkLst>
      </pc:sldChg>
      <pc:sldChg chg="add mod modShow">
        <pc:chgData name="Nguyen Bich Ngoc" userId="66b5d03f9f54eb73" providerId="LiveId" clId="{DEFF40D4-BA24-444A-8B8E-BB73812B9C4B}" dt="2024-10-28T14:43:31.909" v="7421" actId="729"/>
        <pc:sldMkLst>
          <pc:docMk/>
          <pc:sldMk cId="1005862918" sldId="469"/>
        </pc:sldMkLst>
      </pc:sldChg>
      <pc:sldChg chg="modSp new mod modShow">
        <pc:chgData name="Nguyen Bich Ngoc" userId="66b5d03f9f54eb73" providerId="LiveId" clId="{DEFF40D4-BA24-444A-8B8E-BB73812B9C4B}" dt="2024-10-28T14:43:31.909" v="7421" actId="729"/>
        <pc:sldMkLst>
          <pc:docMk/>
          <pc:sldMk cId="3850483227" sldId="470"/>
        </pc:sldMkLst>
        <pc:spChg chg="mod">
          <ac:chgData name="Nguyen Bich Ngoc" userId="66b5d03f9f54eb73" providerId="LiveId" clId="{DEFF40D4-BA24-444A-8B8E-BB73812B9C4B}" dt="2024-10-26T08:58:56.846" v="1613" actId="20577"/>
          <ac:spMkLst>
            <pc:docMk/>
            <pc:sldMk cId="3850483227" sldId="470"/>
            <ac:spMk id="2" creationId="{3328E8F1-F610-3F45-A72F-67774551B6E7}"/>
          </ac:spMkLst>
        </pc:spChg>
      </pc:sldChg>
      <pc:sldChg chg="add mod modShow">
        <pc:chgData name="Nguyen Bich Ngoc" userId="66b5d03f9f54eb73" providerId="LiveId" clId="{DEFF40D4-BA24-444A-8B8E-BB73812B9C4B}" dt="2024-10-28T14:43:31.909" v="7421" actId="729"/>
        <pc:sldMkLst>
          <pc:docMk/>
          <pc:sldMk cId="2180886584" sldId="471"/>
        </pc:sldMkLst>
      </pc:sldChg>
      <pc:sldChg chg="mod modShow">
        <pc:chgData name="Nguyen Bich Ngoc" userId="66b5d03f9f54eb73" providerId="LiveId" clId="{DEFF40D4-BA24-444A-8B8E-BB73812B9C4B}" dt="2024-10-28T14:43:31.909" v="7421" actId="729"/>
        <pc:sldMkLst>
          <pc:docMk/>
          <pc:sldMk cId="3838579267" sldId="472"/>
        </pc:sldMkLst>
      </pc:sldChg>
      <pc:sldChg chg="modSp mod">
        <pc:chgData name="Nguyen Bich Ngoc" userId="66b5d03f9f54eb73" providerId="LiveId" clId="{DEFF40D4-BA24-444A-8B8E-BB73812B9C4B}" dt="2024-10-27T11:15:25.666" v="7085" actId="20577"/>
        <pc:sldMkLst>
          <pc:docMk/>
          <pc:sldMk cId="3154868005" sldId="473"/>
        </pc:sldMkLst>
        <pc:spChg chg="mod">
          <ac:chgData name="Nguyen Bich Ngoc" userId="66b5d03f9f54eb73" providerId="LiveId" clId="{DEFF40D4-BA24-444A-8B8E-BB73812B9C4B}" dt="2024-10-27T11:15:25.666" v="7085" actId="20577"/>
          <ac:spMkLst>
            <pc:docMk/>
            <pc:sldMk cId="3154868005" sldId="473"/>
            <ac:spMk id="2" creationId="{817DEE0E-AE94-7604-A7C0-2B73CF3AF89F}"/>
          </ac:spMkLst>
        </pc:spChg>
      </pc:sldChg>
      <pc:sldChg chg="modSp mod">
        <pc:chgData name="Nguyen Bich Ngoc" userId="66b5d03f9f54eb73" providerId="LiveId" clId="{DEFF40D4-BA24-444A-8B8E-BB73812B9C4B}" dt="2024-10-27T11:15:32.674" v="7086"/>
        <pc:sldMkLst>
          <pc:docMk/>
          <pc:sldMk cId="1309905664" sldId="475"/>
        </pc:sldMkLst>
        <pc:spChg chg="mod">
          <ac:chgData name="Nguyen Bich Ngoc" userId="66b5d03f9f54eb73" providerId="LiveId" clId="{DEFF40D4-BA24-444A-8B8E-BB73812B9C4B}" dt="2024-10-27T11:15:32.674" v="7086"/>
          <ac:spMkLst>
            <pc:docMk/>
            <pc:sldMk cId="1309905664" sldId="475"/>
            <ac:spMk id="2" creationId="{817DEE0E-AE94-7604-A7C0-2B73CF3AF89F}"/>
          </ac:spMkLst>
        </pc:spChg>
      </pc:sldChg>
      <pc:sldChg chg="modSp mod">
        <pc:chgData name="Nguyen Bich Ngoc" userId="66b5d03f9f54eb73" providerId="LiveId" clId="{DEFF40D4-BA24-444A-8B8E-BB73812B9C4B}" dt="2024-10-28T01:59:25.737" v="7410" actId="12385"/>
        <pc:sldMkLst>
          <pc:docMk/>
          <pc:sldMk cId="2244371470" sldId="482"/>
        </pc:sldMkLst>
        <pc:spChg chg="mod">
          <ac:chgData name="Nguyen Bich Ngoc" userId="66b5d03f9f54eb73" providerId="LiveId" clId="{DEFF40D4-BA24-444A-8B8E-BB73812B9C4B}" dt="2024-10-27T11:25:45.510" v="7334"/>
          <ac:spMkLst>
            <pc:docMk/>
            <pc:sldMk cId="2244371470" sldId="482"/>
            <ac:spMk id="2" creationId="{5F31B755-C87E-CE28-F442-0BD1191BD410}"/>
          </ac:spMkLst>
        </pc:spChg>
        <pc:graphicFrameChg chg="modGraphic">
          <ac:chgData name="Nguyen Bich Ngoc" userId="66b5d03f9f54eb73" providerId="LiveId" clId="{DEFF40D4-BA24-444A-8B8E-BB73812B9C4B}" dt="2024-10-28T01:59:25.737" v="7410" actId="12385"/>
          <ac:graphicFrameMkLst>
            <pc:docMk/>
            <pc:sldMk cId="2244371470" sldId="482"/>
            <ac:graphicFrameMk id="6" creationId="{45CE7DE0-0E1B-B536-DF32-911D5E3739AA}"/>
          </ac:graphicFrameMkLst>
        </pc:graphicFrameChg>
      </pc:sldChg>
      <pc:sldChg chg="modSp mod">
        <pc:chgData name="Nguyen Bich Ngoc" userId="66b5d03f9f54eb73" providerId="LiveId" clId="{DEFF40D4-BA24-444A-8B8E-BB73812B9C4B}" dt="2024-10-28T01:59:35.479" v="7411" actId="12385"/>
        <pc:sldMkLst>
          <pc:docMk/>
          <pc:sldMk cId="2099586938" sldId="485"/>
        </pc:sldMkLst>
        <pc:spChg chg="mod">
          <ac:chgData name="Nguyen Bich Ngoc" userId="66b5d03f9f54eb73" providerId="LiveId" clId="{DEFF40D4-BA24-444A-8B8E-BB73812B9C4B}" dt="2024-10-27T11:24:44.732" v="7316" actId="27636"/>
          <ac:spMkLst>
            <pc:docMk/>
            <pc:sldMk cId="2099586938" sldId="485"/>
            <ac:spMk id="7" creationId="{641C623B-EEF8-E7C1-37BB-5FB61E5374C8}"/>
          </ac:spMkLst>
        </pc:spChg>
        <pc:graphicFrameChg chg="modGraphic">
          <ac:chgData name="Nguyen Bich Ngoc" userId="66b5d03f9f54eb73" providerId="LiveId" clId="{DEFF40D4-BA24-444A-8B8E-BB73812B9C4B}" dt="2024-10-28T01:59:35.479" v="7411" actId="12385"/>
          <ac:graphicFrameMkLst>
            <pc:docMk/>
            <pc:sldMk cId="2099586938" sldId="485"/>
            <ac:graphicFrameMk id="3" creationId="{6DFD86B4-8B6F-E346-A221-93B5B890CE27}"/>
          </ac:graphicFrameMkLst>
        </pc:graphicFrameChg>
      </pc:sldChg>
      <pc:sldChg chg="del mod modShow">
        <pc:chgData name="Nguyen Bich Ngoc" userId="66b5d03f9f54eb73" providerId="LiveId" clId="{DEFF40D4-BA24-444A-8B8E-BB73812B9C4B}" dt="2024-10-26T11:31:07.750" v="5137" actId="47"/>
        <pc:sldMkLst>
          <pc:docMk/>
          <pc:sldMk cId="1502097198" sldId="513"/>
        </pc:sldMkLst>
      </pc:sldChg>
      <pc:sldChg chg="del mod modShow">
        <pc:chgData name="Nguyen Bich Ngoc" userId="66b5d03f9f54eb73" providerId="LiveId" clId="{DEFF40D4-BA24-444A-8B8E-BB73812B9C4B}" dt="2024-10-26T11:31:09.392" v="5138" actId="47"/>
        <pc:sldMkLst>
          <pc:docMk/>
          <pc:sldMk cId="4129769062" sldId="515"/>
        </pc:sldMkLst>
      </pc:sldChg>
      <pc:sldChg chg="mod modShow">
        <pc:chgData name="Nguyen Bich Ngoc" userId="66b5d03f9f54eb73" providerId="LiveId" clId="{DEFF40D4-BA24-444A-8B8E-BB73812B9C4B}" dt="2024-10-27T05:01:14.594" v="5265" actId="729"/>
        <pc:sldMkLst>
          <pc:docMk/>
          <pc:sldMk cId="4077436789" sldId="517"/>
        </pc:sldMkLst>
      </pc:sldChg>
      <pc:sldChg chg="del">
        <pc:chgData name="Nguyen Bich Ngoc" userId="66b5d03f9f54eb73" providerId="LiveId" clId="{DEFF40D4-BA24-444A-8B8E-BB73812B9C4B}" dt="2024-10-15T05:41:25.130" v="60" actId="47"/>
        <pc:sldMkLst>
          <pc:docMk/>
          <pc:sldMk cId="2122464012" sldId="519"/>
        </pc:sldMkLst>
      </pc:sldChg>
      <pc:sldChg chg="modSp del mod">
        <pc:chgData name="Nguyen Bich Ngoc" userId="66b5d03f9f54eb73" providerId="LiveId" clId="{DEFF40D4-BA24-444A-8B8E-BB73812B9C4B}" dt="2024-10-27T10:46:23.631" v="6194" actId="20577"/>
        <pc:sldMkLst>
          <pc:docMk/>
          <pc:sldMk cId="1071453084" sldId="520"/>
        </pc:sldMkLst>
        <pc:spChg chg="mod">
          <ac:chgData name="Nguyen Bich Ngoc" userId="66b5d03f9f54eb73" providerId="LiveId" clId="{DEFF40D4-BA24-444A-8B8E-BB73812B9C4B}" dt="2024-10-27T10:46:23.631" v="6194" actId="20577"/>
          <ac:spMkLst>
            <pc:docMk/>
            <pc:sldMk cId="1071453084" sldId="520"/>
            <ac:spMk id="2" creationId="{98F7411A-F355-222C-A69D-E39CC98C7A08}"/>
          </ac:spMkLst>
        </pc:spChg>
      </pc:sldChg>
      <pc:sldChg chg="del">
        <pc:chgData name="Nguyen Bich Ngoc" userId="66b5d03f9f54eb73" providerId="LiveId" clId="{DEFF40D4-BA24-444A-8B8E-BB73812B9C4B}" dt="2024-10-15T05:41:33.246" v="61" actId="47"/>
        <pc:sldMkLst>
          <pc:docMk/>
          <pc:sldMk cId="3242565344" sldId="521"/>
        </pc:sldMkLst>
      </pc:sldChg>
      <pc:sldChg chg="del">
        <pc:chgData name="Nguyen Bich Ngoc" userId="66b5d03f9f54eb73" providerId="LiveId" clId="{DEFF40D4-BA24-444A-8B8E-BB73812B9C4B}" dt="2024-10-27T10:52:22.011" v="6195" actId="47"/>
        <pc:sldMkLst>
          <pc:docMk/>
          <pc:sldMk cId="3382323978" sldId="523"/>
        </pc:sldMkLst>
      </pc:sldChg>
      <pc:sldChg chg="del">
        <pc:chgData name="Nguyen Bich Ngoc" userId="66b5d03f9f54eb73" providerId="LiveId" clId="{DEFF40D4-BA24-444A-8B8E-BB73812B9C4B}" dt="2024-10-27T10:52:22.011" v="6195" actId="47"/>
        <pc:sldMkLst>
          <pc:docMk/>
          <pc:sldMk cId="3779487350" sldId="525"/>
        </pc:sldMkLst>
      </pc:sldChg>
      <pc:sldChg chg="del">
        <pc:chgData name="Nguyen Bich Ngoc" userId="66b5d03f9f54eb73" providerId="LiveId" clId="{DEFF40D4-BA24-444A-8B8E-BB73812B9C4B}" dt="2024-10-15T05:41:33.246" v="61" actId="47"/>
        <pc:sldMkLst>
          <pc:docMk/>
          <pc:sldMk cId="4114430971" sldId="527"/>
        </pc:sldMkLst>
      </pc:sldChg>
      <pc:sldChg chg="del mod modShow">
        <pc:chgData name="Nguyen Bich Ngoc" userId="66b5d03f9f54eb73" providerId="LiveId" clId="{DEFF40D4-BA24-444A-8B8E-BB73812B9C4B}" dt="2024-10-26T11:31:13.219" v="5139" actId="47"/>
        <pc:sldMkLst>
          <pc:docMk/>
          <pc:sldMk cId="1839816673" sldId="528"/>
        </pc:sldMkLst>
      </pc:sldChg>
      <pc:sldChg chg="mod modShow">
        <pc:chgData name="Nguyen Bich Ngoc" userId="66b5d03f9f54eb73" providerId="LiveId" clId="{DEFF40D4-BA24-444A-8B8E-BB73812B9C4B}" dt="2024-10-27T05:01:14.594" v="5265" actId="729"/>
        <pc:sldMkLst>
          <pc:docMk/>
          <pc:sldMk cId="459013311" sldId="529"/>
        </pc:sldMkLst>
      </pc:sldChg>
      <pc:sldChg chg="del">
        <pc:chgData name="Nguyen Bich Ngoc" userId="66b5d03f9f54eb73" providerId="LiveId" clId="{DEFF40D4-BA24-444A-8B8E-BB73812B9C4B}" dt="2024-10-15T05:41:33.246" v="61" actId="47"/>
        <pc:sldMkLst>
          <pc:docMk/>
          <pc:sldMk cId="1822815222" sldId="529"/>
        </pc:sldMkLst>
      </pc:sldChg>
      <pc:sldChg chg="del">
        <pc:chgData name="Nguyen Bich Ngoc" userId="66b5d03f9f54eb73" providerId="LiveId" clId="{DEFF40D4-BA24-444A-8B8E-BB73812B9C4B}" dt="2024-10-15T05:41:33.246" v="61" actId="47"/>
        <pc:sldMkLst>
          <pc:docMk/>
          <pc:sldMk cId="3460960694" sldId="530"/>
        </pc:sldMkLst>
      </pc:sldChg>
      <pc:sldChg chg="mod modShow">
        <pc:chgData name="Nguyen Bich Ngoc" userId="66b5d03f9f54eb73" providerId="LiveId" clId="{DEFF40D4-BA24-444A-8B8E-BB73812B9C4B}" dt="2024-10-27T05:01:14.594" v="5265" actId="729"/>
        <pc:sldMkLst>
          <pc:docMk/>
          <pc:sldMk cId="2366766638" sldId="531"/>
        </pc:sldMkLst>
      </pc:sldChg>
      <pc:sldChg chg="del">
        <pc:chgData name="Nguyen Bich Ngoc" userId="66b5d03f9f54eb73" providerId="LiveId" clId="{DEFF40D4-BA24-444A-8B8E-BB73812B9C4B}" dt="2024-10-15T05:41:33.246" v="61" actId="47"/>
        <pc:sldMkLst>
          <pc:docMk/>
          <pc:sldMk cId="2545996062" sldId="531"/>
        </pc:sldMkLst>
      </pc:sldChg>
      <pc:sldChg chg="del mod modShow">
        <pc:chgData name="Nguyen Bich Ngoc" userId="66b5d03f9f54eb73" providerId="LiveId" clId="{DEFF40D4-BA24-444A-8B8E-BB73812B9C4B}" dt="2024-10-26T11:31:23.632" v="5140" actId="47"/>
        <pc:sldMkLst>
          <pc:docMk/>
          <pc:sldMk cId="637668929" sldId="532"/>
        </pc:sldMkLst>
      </pc:sldChg>
      <pc:sldChg chg="del">
        <pc:chgData name="Nguyen Bich Ngoc" userId="66b5d03f9f54eb73" providerId="LiveId" clId="{DEFF40D4-BA24-444A-8B8E-BB73812B9C4B}" dt="2024-10-15T05:41:33.246" v="61" actId="47"/>
        <pc:sldMkLst>
          <pc:docMk/>
          <pc:sldMk cId="3337406685" sldId="532"/>
        </pc:sldMkLst>
      </pc:sldChg>
      <pc:sldChg chg="del">
        <pc:chgData name="Nguyen Bich Ngoc" userId="66b5d03f9f54eb73" providerId="LiveId" clId="{DEFF40D4-BA24-444A-8B8E-BB73812B9C4B}" dt="2024-10-15T05:41:33.246" v="61" actId="47"/>
        <pc:sldMkLst>
          <pc:docMk/>
          <pc:sldMk cId="788396693" sldId="533"/>
        </pc:sldMkLst>
      </pc:sldChg>
      <pc:sldChg chg="del">
        <pc:chgData name="Nguyen Bich Ngoc" userId="66b5d03f9f54eb73" providerId="LiveId" clId="{DEFF40D4-BA24-444A-8B8E-BB73812B9C4B}" dt="2024-10-15T05:41:33.246" v="61" actId="47"/>
        <pc:sldMkLst>
          <pc:docMk/>
          <pc:sldMk cId="78358699" sldId="534"/>
        </pc:sldMkLst>
      </pc:sldChg>
      <pc:sldChg chg="mod modShow">
        <pc:chgData name="Nguyen Bich Ngoc" userId="66b5d03f9f54eb73" providerId="LiveId" clId="{DEFF40D4-BA24-444A-8B8E-BB73812B9C4B}" dt="2024-10-27T05:01:24.867" v="5266" actId="729"/>
        <pc:sldMkLst>
          <pc:docMk/>
          <pc:sldMk cId="2951955730" sldId="534"/>
        </pc:sldMkLst>
      </pc:sldChg>
      <pc:sldChg chg="del">
        <pc:chgData name="Nguyen Bich Ngoc" userId="66b5d03f9f54eb73" providerId="LiveId" clId="{DEFF40D4-BA24-444A-8B8E-BB73812B9C4B}" dt="2024-10-15T05:41:33.246" v="61" actId="47"/>
        <pc:sldMkLst>
          <pc:docMk/>
          <pc:sldMk cId="1438413489" sldId="535"/>
        </pc:sldMkLst>
      </pc:sldChg>
      <pc:sldChg chg="mod modShow">
        <pc:chgData name="Nguyen Bich Ngoc" userId="66b5d03f9f54eb73" providerId="LiveId" clId="{DEFF40D4-BA24-444A-8B8E-BB73812B9C4B}" dt="2024-10-27T05:01:24.867" v="5266" actId="729"/>
        <pc:sldMkLst>
          <pc:docMk/>
          <pc:sldMk cId="3378517411" sldId="535"/>
        </pc:sldMkLst>
      </pc:sldChg>
      <pc:sldChg chg="del">
        <pc:chgData name="Nguyen Bich Ngoc" userId="66b5d03f9f54eb73" providerId="LiveId" clId="{DEFF40D4-BA24-444A-8B8E-BB73812B9C4B}" dt="2024-10-27T10:52:22.011" v="6195" actId="47"/>
        <pc:sldMkLst>
          <pc:docMk/>
          <pc:sldMk cId="3485280531" sldId="536"/>
        </pc:sldMkLst>
      </pc:sldChg>
      <pc:sldChg chg="del">
        <pc:chgData name="Nguyen Bich Ngoc" userId="66b5d03f9f54eb73" providerId="LiveId" clId="{DEFF40D4-BA24-444A-8B8E-BB73812B9C4B}" dt="2024-10-27T10:52:22.011" v="6195" actId="47"/>
        <pc:sldMkLst>
          <pc:docMk/>
          <pc:sldMk cId="4284073779" sldId="537"/>
        </pc:sldMkLst>
      </pc:sldChg>
      <pc:sldChg chg="del">
        <pc:chgData name="Nguyen Bich Ngoc" userId="66b5d03f9f54eb73" providerId="LiveId" clId="{DEFF40D4-BA24-444A-8B8E-BB73812B9C4B}" dt="2024-10-15T05:41:33.246" v="61" actId="47"/>
        <pc:sldMkLst>
          <pc:docMk/>
          <pc:sldMk cId="2804052334" sldId="539"/>
        </pc:sldMkLst>
      </pc:sldChg>
      <pc:sldChg chg="del">
        <pc:chgData name="Nguyen Bich Ngoc" userId="66b5d03f9f54eb73" providerId="LiveId" clId="{DEFF40D4-BA24-444A-8B8E-BB73812B9C4B}" dt="2024-10-15T05:41:33.246" v="61" actId="47"/>
        <pc:sldMkLst>
          <pc:docMk/>
          <pc:sldMk cId="2653652531" sldId="540"/>
        </pc:sldMkLst>
      </pc:sldChg>
      <pc:sldChg chg="modSp add mod modShow">
        <pc:chgData name="Nguyen Bich Ngoc" userId="66b5d03f9f54eb73" providerId="LiveId" clId="{DEFF40D4-BA24-444A-8B8E-BB73812B9C4B}" dt="2024-10-27T05:07:20.772" v="5306" actId="113"/>
        <pc:sldMkLst>
          <pc:docMk/>
          <pc:sldMk cId="558806523" sldId="542"/>
        </pc:sldMkLst>
        <pc:spChg chg="mod">
          <ac:chgData name="Nguyen Bich Ngoc" userId="66b5d03f9f54eb73" providerId="LiveId" clId="{DEFF40D4-BA24-444A-8B8E-BB73812B9C4B}" dt="2024-10-27T05:07:20.772" v="5306" actId="113"/>
          <ac:spMkLst>
            <pc:docMk/>
            <pc:sldMk cId="558806523" sldId="542"/>
            <ac:spMk id="9" creationId="{4419A0EF-2DE5-75FE-4BB0-05DB45D5793B}"/>
          </ac:spMkLst>
        </pc:spChg>
        <pc:spChg chg="mod">
          <ac:chgData name="Nguyen Bich Ngoc" userId="66b5d03f9f54eb73" providerId="LiveId" clId="{DEFF40D4-BA24-444A-8B8E-BB73812B9C4B}" dt="2024-10-26T11:34:19.377" v="5257" actId="20577"/>
          <ac:spMkLst>
            <pc:docMk/>
            <pc:sldMk cId="558806523" sldId="542"/>
            <ac:spMk id="11" creationId="{AC132C4A-50CE-A6DE-3F88-AB12C707F3BC}"/>
          </ac:spMkLst>
        </pc:spChg>
      </pc:sldChg>
      <pc:sldChg chg="del">
        <pc:chgData name="Nguyen Bich Ngoc" userId="66b5d03f9f54eb73" providerId="LiveId" clId="{DEFF40D4-BA24-444A-8B8E-BB73812B9C4B}" dt="2024-10-15T05:41:33.246" v="61" actId="47"/>
        <pc:sldMkLst>
          <pc:docMk/>
          <pc:sldMk cId="3905496382" sldId="542"/>
        </pc:sldMkLst>
      </pc:sldChg>
      <pc:sldChg chg="del">
        <pc:chgData name="Nguyen Bich Ngoc" userId="66b5d03f9f54eb73" providerId="LiveId" clId="{DEFF40D4-BA24-444A-8B8E-BB73812B9C4B}" dt="2024-10-27T10:52:22.011" v="6195" actId="47"/>
        <pc:sldMkLst>
          <pc:docMk/>
          <pc:sldMk cId="4134932011" sldId="543"/>
        </pc:sldMkLst>
      </pc:sldChg>
      <pc:sldChg chg="addSp delSp modSp add mod modClrScheme modShow chgLayout">
        <pc:chgData name="Nguyen Bich Ngoc" userId="66b5d03f9f54eb73" providerId="LiveId" clId="{DEFF40D4-BA24-444A-8B8E-BB73812B9C4B}" dt="2024-10-27T05:07:51.174" v="5327" actId="478"/>
        <pc:sldMkLst>
          <pc:docMk/>
          <pc:sldMk cId="1101074857" sldId="544"/>
        </pc:sldMkLst>
        <pc:spChg chg="del mod ord">
          <ac:chgData name="Nguyen Bich Ngoc" userId="66b5d03f9f54eb73" providerId="LiveId" clId="{DEFF40D4-BA24-444A-8B8E-BB73812B9C4B}" dt="2024-10-27T05:07:47.179" v="5326" actId="478"/>
          <ac:spMkLst>
            <pc:docMk/>
            <pc:sldMk cId="1101074857" sldId="544"/>
            <ac:spMk id="2" creationId="{D85ECAB2-6937-EB7C-7F10-503AF59364FD}"/>
          </ac:spMkLst>
        </pc:spChg>
        <pc:spChg chg="mod ord">
          <ac:chgData name="Nguyen Bich Ngoc" userId="66b5d03f9f54eb73" providerId="LiveId" clId="{DEFF40D4-BA24-444A-8B8E-BB73812B9C4B}" dt="2024-10-27T05:03:57.300" v="5300" actId="700"/>
          <ac:spMkLst>
            <pc:docMk/>
            <pc:sldMk cId="1101074857" sldId="544"/>
            <ac:spMk id="3" creationId="{05233706-15A7-3A2F-E564-CAF8F2533E95}"/>
          </ac:spMkLst>
        </pc:spChg>
        <pc:spChg chg="mod ord">
          <ac:chgData name="Nguyen Bich Ngoc" userId="66b5d03f9f54eb73" providerId="LiveId" clId="{DEFF40D4-BA24-444A-8B8E-BB73812B9C4B}" dt="2024-10-27T05:03:57.300" v="5300" actId="700"/>
          <ac:spMkLst>
            <pc:docMk/>
            <pc:sldMk cId="1101074857" sldId="544"/>
            <ac:spMk id="4" creationId="{C40FAA7E-9E88-792B-7979-F9A96126970E}"/>
          </ac:spMkLst>
        </pc:spChg>
        <pc:spChg chg="add mod">
          <ac:chgData name="Nguyen Bich Ngoc" userId="66b5d03f9f54eb73" providerId="LiveId" clId="{DEFF40D4-BA24-444A-8B8E-BB73812B9C4B}" dt="2024-10-27T05:07:43.234" v="5325" actId="20577"/>
          <ac:spMkLst>
            <pc:docMk/>
            <pc:sldMk cId="1101074857" sldId="544"/>
            <ac:spMk id="5" creationId="{F23112CC-7351-0061-2D81-0BF89B1D7F0A}"/>
          </ac:spMkLst>
        </pc:spChg>
        <pc:spChg chg="add del mod">
          <ac:chgData name="Nguyen Bich Ngoc" userId="66b5d03f9f54eb73" providerId="LiveId" clId="{DEFF40D4-BA24-444A-8B8E-BB73812B9C4B}" dt="2024-10-27T05:07:51.174" v="5327" actId="478"/>
          <ac:spMkLst>
            <pc:docMk/>
            <pc:sldMk cId="1101074857" sldId="544"/>
            <ac:spMk id="8" creationId="{503CAEAE-6255-92AE-700B-397524432551}"/>
          </ac:spMkLst>
        </pc:spChg>
        <pc:spChg chg="mod ord">
          <ac:chgData name="Nguyen Bich Ngoc" userId="66b5d03f9f54eb73" providerId="LiveId" clId="{DEFF40D4-BA24-444A-8B8E-BB73812B9C4B}" dt="2024-10-27T05:03:57.300" v="5300" actId="700"/>
          <ac:spMkLst>
            <pc:docMk/>
            <pc:sldMk cId="1101074857" sldId="544"/>
            <ac:spMk id="11" creationId="{FB569F17-8D6E-31DB-8BDF-E413095CF00B}"/>
          </ac:spMkLst>
        </pc:spChg>
        <pc:spChg chg="mod">
          <ac:chgData name="Nguyen Bich Ngoc" userId="66b5d03f9f54eb73" providerId="LiveId" clId="{DEFF40D4-BA24-444A-8B8E-BB73812B9C4B}" dt="2024-10-27T05:03:56.591" v="5298" actId="1076"/>
          <ac:spMkLst>
            <pc:docMk/>
            <pc:sldMk cId="1101074857" sldId="544"/>
            <ac:spMk id="15" creationId="{5D95B8DE-BBA8-13FD-3200-CAAF8A4D83D0}"/>
          </ac:spMkLst>
        </pc:spChg>
        <pc:picChg chg="mod">
          <ac:chgData name="Nguyen Bich Ngoc" userId="66b5d03f9f54eb73" providerId="LiveId" clId="{DEFF40D4-BA24-444A-8B8E-BB73812B9C4B}" dt="2024-10-27T05:03:55.955" v="5296" actId="14100"/>
          <ac:picMkLst>
            <pc:docMk/>
            <pc:sldMk cId="1101074857" sldId="544"/>
            <ac:picMk id="7" creationId="{C7BFE0ED-CB91-8496-E9F4-F7F4C4C51F2A}"/>
          </ac:picMkLst>
        </pc:picChg>
      </pc:sldChg>
      <pc:sldChg chg="del">
        <pc:chgData name="Nguyen Bich Ngoc" userId="66b5d03f9f54eb73" providerId="LiveId" clId="{DEFF40D4-BA24-444A-8B8E-BB73812B9C4B}" dt="2024-10-15T05:41:33.246" v="61" actId="47"/>
        <pc:sldMkLst>
          <pc:docMk/>
          <pc:sldMk cId="3936373717" sldId="544"/>
        </pc:sldMkLst>
      </pc:sldChg>
      <pc:sldChg chg="del">
        <pc:chgData name="Nguyen Bich Ngoc" userId="66b5d03f9f54eb73" providerId="LiveId" clId="{DEFF40D4-BA24-444A-8B8E-BB73812B9C4B}" dt="2024-10-27T10:52:22.011" v="6195" actId="47"/>
        <pc:sldMkLst>
          <pc:docMk/>
          <pc:sldMk cId="3950614796" sldId="545"/>
        </pc:sldMkLst>
      </pc:sldChg>
      <pc:sldChg chg="del">
        <pc:chgData name="Nguyen Bich Ngoc" userId="66b5d03f9f54eb73" providerId="LiveId" clId="{DEFF40D4-BA24-444A-8B8E-BB73812B9C4B}" dt="2024-10-27T10:52:22.011" v="6195" actId="47"/>
        <pc:sldMkLst>
          <pc:docMk/>
          <pc:sldMk cId="4005921583" sldId="546"/>
        </pc:sldMkLst>
      </pc:sldChg>
      <pc:sldChg chg="addSp delSp modSp add mod modClrScheme modShow chgLayout">
        <pc:chgData name="Nguyen Bich Ngoc" userId="66b5d03f9f54eb73" providerId="LiveId" clId="{DEFF40D4-BA24-444A-8B8E-BB73812B9C4B}" dt="2024-10-27T05:08:05.977" v="5330"/>
        <pc:sldMkLst>
          <pc:docMk/>
          <pc:sldMk cId="489975630" sldId="547"/>
        </pc:sldMkLst>
        <pc:spChg chg="del mod ord">
          <ac:chgData name="Nguyen Bich Ngoc" userId="66b5d03f9f54eb73" providerId="LiveId" clId="{DEFF40D4-BA24-444A-8B8E-BB73812B9C4B}" dt="2024-10-27T05:07:57.041" v="5328" actId="478"/>
          <ac:spMkLst>
            <pc:docMk/>
            <pc:sldMk cId="489975630" sldId="547"/>
            <ac:spMk id="2" creationId="{0C5857B7-798A-E6B8-F431-48CB75356B02}"/>
          </ac:spMkLst>
        </pc:spChg>
        <pc:spChg chg="mod ord">
          <ac:chgData name="Nguyen Bich Ngoc" userId="66b5d03f9f54eb73" providerId="LiveId" clId="{DEFF40D4-BA24-444A-8B8E-BB73812B9C4B}" dt="2024-10-27T05:03:53.726" v="5292" actId="700"/>
          <ac:spMkLst>
            <pc:docMk/>
            <pc:sldMk cId="489975630" sldId="547"/>
            <ac:spMk id="3" creationId="{E31087D1-1366-2C79-5DE1-2AF8F8CCBF77}"/>
          </ac:spMkLst>
        </pc:spChg>
        <pc:spChg chg="mod ord">
          <ac:chgData name="Nguyen Bich Ngoc" userId="66b5d03f9f54eb73" providerId="LiveId" clId="{DEFF40D4-BA24-444A-8B8E-BB73812B9C4B}" dt="2024-10-27T05:03:53.726" v="5292" actId="700"/>
          <ac:spMkLst>
            <pc:docMk/>
            <pc:sldMk cId="489975630" sldId="547"/>
            <ac:spMk id="4" creationId="{1E6264DE-60D8-1B11-AB13-8C898FFE1D85}"/>
          </ac:spMkLst>
        </pc:spChg>
        <pc:spChg chg="mod ord">
          <ac:chgData name="Nguyen Bich Ngoc" userId="66b5d03f9f54eb73" providerId="LiveId" clId="{DEFF40D4-BA24-444A-8B8E-BB73812B9C4B}" dt="2024-10-27T05:03:53.726" v="5292" actId="700"/>
          <ac:spMkLst>
            <pc:docMk/>
            <pc:sldMk cId="489975630" sldId="547"/>
            <ac:spMk id="5" creationId="{D538BF86-6D3F-A711-C17B-6A7F35E9B857}"/>
          </ac:spMkLst>
        </pc:spChg>
        <pc:spChg chg="mod ord">
          <ac:chgData name="Nguyen Bich Ngoc" userId="66b5d03f9f54eb73" providerId="LiveId" clId="{DEFF40D4-BA24-444A-8B8E-BB73812B9C4B}" dt="2024-10-27T05:03:53.726" v="5292" actId="700"/>
          <ac:spMkLst>
            <pc:docMk/>
            <pc:sldMk cId="489975630" sldId="547"/>
            <ac:spMk id="6" creationId="{E615FD1E-2D48-DD7E-F4CF-D817F37CC33E}"/>
          </ac:spMkLst>
        </pc:spChg>
        <pc:spChg chg="mod ord">
          <ac:chgData name="Nguyen Bich Ngoc" userId="66b5d03f9f54eb73" providerId="LiveId" clId="{DEFF40D4-BA24-444A-8B8E-BB73812B9C4B}" dt="2024-10-27T05:03:53.726" v="5292" actId="700"/>
          <ac:spMkLst>
            <pc:docMk/>
            <pc:sldMk cId="489975630" sldId="547"/>
            <ac:spMk id="7" creationId="{92DB6B25-1050-F0DF-A801-7D7247954D89}"/>
          </ac:spMkLst>
        </pc:spChg>
        <pc:spChg chg="mod ord">
          <ac:chgData name="Nguyen Bich Ngoc" userId="66b5d03f9f54eb73" providerId="LiveId" clId="{DEFF40D4-BA24-444A-8B8E-BB73812B9C4B}" dt="2024-10-27T05:03:53.726" v="5292" actId="700"/>
          <ac:spMkLst>
            <pc:docMk/>
            <pc:sldMk cId="489975630" sldId="547"/>
            <ac:spMk id="8" creationId="{C714F687-E9A9-9A41-C8D2-10C07225464F}"/>
          </ac:spMkLst>
        </pc:spChg>
        <pc:spChg chg="add del mod">
          <ac:chgData name="Nguyen Bich Ngoc" userId="66b5d03f9f54eb73" providerId="LiveId" clId="{DEFF40D4-BA24-444A-8B8E-BB73812B9C4B}" dt="2024-10-27T05:08:00.699" v="5329" actId="478"/>
          <ac:spMkLst>
            <pc:docMk/>
            <pc:sldMk cId="489975630" sldId="547"/>
            <ac:spMk id="11" creationId="{E85F75D8-A137-AE1D-352E-CE9F946135AE}"/>
          </ac:spMkLst>
        </pc:spChg>
        <pc:spChg chg="add mod">
          <ac:chgData name="Nguyen Bich Ngoc" userId="66b5d03f9f54eb73" providerId="LiveId" clId="{DEFF40D4-BA24-444A-8B8E-BB73812B9C4B}" dt="2024-10-27T05:08:05.977" v="5330"/>
          <ac:spMkLst>
            <pc:docMk/>
            <pc:sldMk cId="489975630" sldId="547"/>
            <ac:spMk id="12" creationId="{FC819279-DE57-84A4-C644-D35B7EE50973}"/>
          </ac:spMkLst>
        </pc:spChg>
      </pc:sldChg>
      <pc:sldChg chg="del">
        <pc:chgData name="Nguyen Bich Ngoc" userId="66b5d03f9f54eb73" providerId="LiveId" clId="{DEFF40D4-BA24-444A-8B8E-BB73812B9C4B}" dt="2024-10-27T10:52:22.011" v="6195" actId="47"/>
        <pc:sldMkLst>
          <pc:docMk/>
          <pc:sldMk cId="2287674093" sldId="548"/>
        </pc:sldMkLst>
      </pc:sldChg>
      <pc:sldChg chg="del">
        <pc:chgData name="Nguyen Bich Ngoc" userId="66b5d03f9f54eb73" providerId="LiveId" clId="{DEFF40D4-BA24-444A-8B8E-BB73812B9C4B}" dt="2024-10-15T05:41:33.246" v="61" actId="47"/>
        <pc:sldMkLst>
          <pc:docMk/>
          <pc:sldMk cId="135364453" sldId="549"/>
        </pc:sldMkLst>
      </pc:sldChg>
      <pc:sldChg chg="addSp delSp modSp mod modShow chgLayout">
        <pc:chgData name="Nguyen Bich Ngoc" userId="66b5d03f9f54eb73" providerId="LiveId" clId="{DEFF40D4-BA24-444A-8B8E-BB73812B9C4B}" dt="2024-10-27T07:24:30.047" v="5425" actId="20577"/>
        <pc:sldMkLst>
          <pc:docMk/>
          <pc:sldMk cId="998055044" sldId="549"/>
        </pc:sldMkLst>
        <pc:spChg chg="add del mod">
          <ac:chgData name="Nguyen Bich Ngoc" userId="66b5d03f9f54eb73" providerId="LiveId" clId="{DEFF40D4-BA24-444A-8B8E-BB73812B9C4B}" dt="2024-10-27T07:24:21.610" v="5399" actId="6264"/>
          <ac:spMkLst>
            <pc:docMk/>
            <pc:sldMk cId="998055044" sldId="549"/>
            <ac:spMk id="2" creationId="{0E37E979-744F-25FB-AD82-724AB338F0DB}"/>
          </ac:spMkLst>
        </pc:spChg>
        <pc:spChg chg="mod ord">
          <ac:chgData name="Nguyen Bich Ngoc" userId="66b5d03f9f54eb73" providerId="LiveId" clId="{DEFF40D4-BA24-444A-8B8E-BB73812B9C4B}" dt="2024-10-27T07:24:21.610" v="5399" actId="6264"/>
          <ac:spMkLst>
            <pc:docMk/>
            <pc:sldMk cId="998055044" sldId="549"/>
            <ac:spMk id="3" creationId="{92D25F99-07FD-00F0-5079-6FC419EF62EF}"/>
          </ac:spMkLst>
        </pc:spChg>
        <pc:spChg chg="mod ord">
          <ac:chgData name="Nguyen Bich Ngoc" userId="66b5d03f9f54eb73" providerId="LiveId" clId="{DEFF40D4-BA24-444A-8B8E-BB73812B9C4B}" dt="2024-10-27T07:24:21.610" v="5399" actId="6264"/>
          <ac:spMkLst>
            <pc:docMk/>
            <pc:sldMk cId="998055044" sldId="549"/>
            <ac:spMk id="4" creationId="{4118A12B-F11B-73D3-52F0-F94C922F5CDF}"/>
          </ac:spMkLst>
        </pc:spChg>
        <pc:spChg chg="add del mod">
          <ac:chgData name="Nguyen Bich Ngoc" userId="66b5d03f9f54eb73" providerId="LiveId" clId="{DEFF40D4-BA24-444A-8B8E-BB73812B9C4B}" dt="2024-10-27T07:24:21.610" v="5399" actId="6264"/>
          <ac:spMkLst>
            <pc:docMk/>
            <pc:sldMk cId="998055044" sldId="549"/>
            <ac:spMk id="5" creationId="{5BFFA7E9-9043-9FFB-7FCD-8339CA6C85DA}"/>
          </ac:spMkLst>
        </pc:spChg>
        <pc:spChg chg="del mod">
          <ac:chgData name="Nguyen Bich Ngoc" userId="66b5d03f9f54eb73" providerId="LiveId" clId="{DEFF40D4-BA24-444A-8B8E-BB73812B9C4B}" dt="2024-10-27T05:10:48.757" v="5392" actId="478"/>
          <ac:spMkLst>
            <pc:docMk/>
            <pc:sldMk cId="998055044" sldId="549"/>
            <ac:spMk id="7" creationId="{F92BD3B2-729C-B473-4B1E-EB0EA3EE89CA}"/>
          </ac:spMkLst>
        </pc:spChg>
        <pc:spChg chg="add mod ord">
          <ac:chgData name="Nguyen Bich Ngoc" userId="66b5d03f9f54eb73" providerId="LiveId" clId="{DEFF40D4-BA24-444A-8B8E-BB73812B9C4B}" dt="2024-10-27T07:24:30.047" v="5425" actId="20577"/>
          <ac:spMkLst>
            <pc:docMk/>
            <pc:sldMk cId="998055044" sldId="549"/>
            <ac:spMk id="8" creationId="{8EF96B0B-DD7E-5B54-2E34-C630B9FC3027}"/>
          </ac:spMkLst>
        </pc:spChg>
        <pc:spChg chg="add del mod ord">
          <ac:chgData name="Nguyen Bich Ngoc" userId="66b5d03f9f54eb73" providerId="LiveId" clId="{DEFF40D4-BA24-444A-8B8E-BB73812B9C4B}" dt="2024-10-27T07:24:26.032" v="5400" actId="478"/>
          <ac:spMkLst>
            <pc:docMk/>
            <pc:sldMk cId="998055044" sldId="549"/>
            <ac:spMk id="9" creationId="{2FC435BF-23E7-42F8-4059-51C802736A21}"/>
          </ac:spMkLst>
        </pc:spChg>
      </pc:sldChg>
      <pc:sldChg chg="addSp modSp mod modShow">
        <pc:chgData name="Nguyen Bich Ngoc" userId="66b5d03f9f54eb73" providerId="LiveId" clId="{DEFF40D4-BA24-444A-8B8E-BB73812B9C4B}" dt="2024-10-27T05:09:54.593" v="5380" actId="20577"/>
        <pc:sldMkLst>
          <pc:docMk/>
          <pc:sldMk cId="424660713" sldId="550"/>
        </pc:sldMkLst>
        <pc:spChg chg="mod">
          <ac:chgData name="Nguyen Bich Ngoc" userId="66b5d03f9f54eb73" providerId="LiveId" clId="{DEFF40D4-BA24-444A-8B8E-BB73812B9C4B}" dt="2024-10-27T05:08:23.854" v="5351" actId="20577"/>
          <ac:spMkLst>
            <pc:docMk/>
            <pc:sldMk cId="424660713" sldId="550"/>
            <ac:spMk id="2" creationId="{30231458-9FFF-0569-7F3E-B4D02ADF12BE}"/>
          </ac:spMkLst>
        </pc:spChg>
        <pc:spChg chg="mod">
          <ac:chgData name="Nguyen Bich Ngoc" userId="66b5d03f9f54eb73" providerId="LiveId" clId="{DEFF40D4-BA24-444A-8B8E-BB73812B9C4B}" dt="2024-10-27T05:09:54.593" v="5380" actId="20577"/>
          <ac:spMkLst>
            <pc:docMk/>
            <pc:sldMk cId="424660713" sldId="550"/>
            <ac:spMk id="3" creationId="{9BD5E92D-605C-AF96-068D-CA7320107181}"/>
          </ac:spMkLst>
        </pc:spChg>
        <pc:picChg chg="add mod">
          <ac:chgData name="Nguyen Bich Ngoc" userId="66b5d03f9f54eb73" providerId="LiveId" clId="{DEFF40D4-BA24-444A-8B8E-BB73812B9C4B}" dt="2024-10-27T05:09:43.903" v="5358" actId="14100"/>
          <ac:picMkLst>
            <pc:docMk/>
            <pc:sldMk cId="424660713" sldId="550"/>
            <ac:picMk id="7" creationId="{9C080CB0-41BD-8636-3A34-5218D1194F3A}"/>
          </ac:picMkLst>
        </pc:picChg>
      </pc:sldChg>
      <pc:sldChg chg="del">
        <pc:chgData name="Nguyen Bich Ngoc" userId="66b5d03f9f54eb73" providerId="LiveId" clId="{DEFF40D4-BA24-444A-8B8E-BB73812B9C4B}" dt="2024-10-15T05:41:33.246" v="61" actId="47"/>
        <pc:sldMkLst>
          <pc:docMk/>
          <pc:sldMk cId="1103039601" sldId="550"/>
        </pc:sldMkLst>
      </pc:sldChg>
      <pc:sldChg chg="addSp delSp modSp add mod modShow">
        <pc:chgData name="Nguyen Bich Ngoc" userId="66b5d03f9f54eb73" providerId="LiveId" clId="{DEFF40D4-BA24-444A-8B8E-BB73812B9C4B}" dt="2024-10-27T05:08:14.588" v="5333" actId="478"/>
        <pc:sldMkLst>
          <pc:docMk/>
          <pc:sldMk cId="3656986441" sldId="551"/>
        </pc:sldMkLst>
        <pc:spChg chg="del">
          <ac:chgData name="Nguyen Bich Ngoc" userId="66b5d03f9f54eb73" providerId="LiveId" clId="{DEFF40D4-BA24-444A-8B8E-BB73812B9C4B}" dt="2024-10-27T05:08:09.919" v="5331" actId="478"/>
          <ac:spMkLst>
            <pc:docMk/>
            <pc:sldMk cId="3656986441" sldId="551"/>
            <ac:spMk id="2" creationId="{0C5857B7-798A-E6B8-F431-48CB75356B02}"/>
          </ac:spMkLst>
        </pc:spChg>
        <pc:spChg chg="add del mod">
          <ac:chgData name="Nguyen Bich Ngoc" userId="66b5d03f9f54eb73" providerId="LiveId" clId="{DEFF40D4-BA24-444A-8B8E-BB73812B9C4B}" dt="2024-10-27T05:08:14.588" v="5333" actId="478"/>
          <ac:spMkLst>
            <pc:docMk/>
            <pc:sldMk cId="3656986441" sldId="551"/>
            <ac:spMk id="12" creationId="{9FCCF1D6-DC90-AD14-12B8-741086C83C01}"/>
          </ac:spMkLst>
        </pc:spChg>
        <pc:spChg chg="add mod">
          <ac:chgData name="Nguyen Bich Ngoc" userId="66b5d03f9f54eb73" providerId="LiveId" clId="{DEFF40D4-BA24-444A-8B8E-BB73812B9C4B}" dt="2024-10-27T05:08:10.338" v="5332"/>
          <ac:spMkLst>
            <pc:docMk/>
            <pc:sldMk cId="3656986441" sldId="551"/>
            <ac:spMk id="13" creationId="{5245B56F-809D-E378-2618-49DB7E75B3C8}"/>
          </ac:spMkLst>
        </pc:spChg>
      </pc:sldChg>
      <pc:sldChg chg="del">
        <pc:chgData name="Nguyen Bich Ngoc" userId="66b5d03f9f54eb73" providerId="LiveId" clId="{DEFF40D4-BA24-444A-8B8E-BB73812B9C4B}" dt="2024-10-15T05:41:33.246" v="61" actId="47"/>
        <pc:sldMkLst>
          <pc:docMk/>
          <pc:sldMk cId="3890919760" sldId="551"/>
        </pc:sldMkLst>
      </pc:sldChg>
      <pc:sldChg chg="del">
        <pc:chgData name="Nguyen Bich Ngoc" userId="66b5d03f9f54eb73" providerId="LiveId" clId="{DEFF40D4-BA24-444A-8B8E-BB73812B9C4B}" dt="2024-10-27T10:52:22.011" v="6195" actId="47"/>
        <pc:sldMkLst>
          <pc:docMk/>
          <pc:sldMk cId="538736672" sldId="552"/>
        </pc:sldMkLst>
      </pc:sldChg>
      <pc:sldChg chg="del">
        <pc:chgData name="Nguyen Bich Ngoc" userId="66b5d03f9f54eb73" providerId="LiveId" clId="{DEFF40D4-BA24-444A-8B8E-BB73812B9C4B}" dt="2024-10-27T10:52:22.011" v="6195" actId="47"/>
        <pc:sldMkLst>
          <pc:docMk/>
          <pc:sldMk cId="3397076911" sldId="553"/>
        </pc:sldMkLst>
      </pc:sldChg>
      <pc:sldChg chg="modSp mod modShow">
        <pc:chgData name="Nguyen Bich Ngoc" userId="66b5d03f9f54eb73" providerId="LiveId" clId="{DEFF40D4-BA24-444A-8B8E-BB73812B9C4B}" dt="2024-10-27T05:10:22.104" v="5391" actId="20577"/>
        <pc:sldMkLst>
          <pc:docMk/>
          <pc:sldMk cId="1451366844" sldId="554"/>
        </pc:sldMkLst>
        <pc:spChg chg="mod">
          <ac:chgData name="Nguyen Bich Ngoc" userId="66b5d03f9f54eb73" providerId="LiveId" clId="{DEFF40D4-BA24-444A-8B8E-BB73812B9C4B}" dt="2024-10-27T05:10:22.104" v="5391" actId="20577"/>
          <ac:spMkLst>
            <pc:docMk/>
            <pc:sldMk cId="1451366844" sldId="554"/>
            <ac:spMk id="2" creationId="{30231458-9FFF-0569-7F3E-B4D02ADF12BE}"/>
          </ac:spMkLst>
        </pc:spChg>
      </pc:sldChg>
      <pc:sldChg chg="del">
        <pc:chgData name="Nguyen Bich Ngoc" userId="66b5d03f9f54eb73" providerId="LiveId" clId="{DEFF40D4-BA24-444A-8B8E-BB73812B9C4B}" dt="2024-10-15T05:41:33.246" v="61" actId="47"/>
        <pc:sldMkLst>
          <pc:docMk/>
          <pc:sldMk cId="2440276000" sldId="554"/>
        </pc:sldMkLst>
      </pc:sldChg>
      <pc:sldChg chg="del">
        <pc:chgData name="Nguyen Bich Ngoc" userId="66b5d03f9f54eb73" providerId="LiveId" clId="{DEFF40D4-BA24-444A-8B8E-BB73812B9C4B}" dt="2024-10-27T10:52:22.011" v="6195" actId="47"/>
        <pc:sldMkLst>
          <pc:docMk/>
          <pc:sldMk cId="851756037" sldId="555"/>
        </pc:sldMkLst>
      </pc:sldChg>
      <pc:sldChg chg="del">
        <pc:chgData name="Nguyen Bich Ngoc" userId="66b5d03f9f54eb73" providerId="LiveId" clId="{DEFF40D4-BA24-444A-8B8E-BB73812B9C4B}" dt="2024-10-26T11:32:46.210" v="5146" actId="47"/>
        <pc:sldMkLst>
          <pc:docMk/>
          <pc:sldMk cId="3611036666" sldId="555"/>
        </pc:sldMkLst>
      </pc:sldChg>
      <pc:sldChg chg="mod modShow">
        <pc:chgData name="Nguyen Bich Ngoc" userId="66b5d03f9f54eb73" providerId="LiveId" clId="{DEFF40D4-BA24-444A-8B8E-BB73812B9C4B}" dt="2024-10-27T05:01:24.867" v="5266" actId="729"/>
        <pc:sldMkLst>
          <pc:docMk/>
          <pc:sldMk cId="903372051" sldId="556"/>
        </pc:sldMkLst>
      </pc:sldChg>
      <pc:sldChg chg="del">
        <pc:chgData name="Nguyen Bich Ngoc" userId="66b5d03f9f54eb73" providerId="LiveId" clId="{DEFF40D4-BA24-444A-8B8E-BB73812B9C4B}" dt="2024-10-27T10:52:22.011" v="6195" actId="47"/>
        <pc:sldMkLst>
          <pc:docMk/>
          <pc:sldMk cId="450601795" sldId="557"/>
        </pc:sldMkLst>
      </pc:sldChg>
      <pc:sldChg chg="addSp delSp modSp mod modShow chgLayout">
        <pc:chgData name="Nguyen Bich Ngoc" userId="66b5d03f9f54eb73" providerId="LiveId" clId="{DEFF40D4-BA24-444A-8B8E-BB73812B9C4B}" dt="2024-10-27T10:03:16.730" v="6014" actId="408"/>
        <pc:sldMkLst>
          <pc:docMk/>
          <pc:sldMk cId="1181334541" sldId="558"/>
        </pc:sldMkLst>
        <pc:spChg chg="mod ord">
          <ac:chgData name="Nguyen Bich Ngoc" userId="66b5d03f9f54eb73" providerId="LiveId" clId="{DEFF40D4-BA24-444A-8B8E-BB73812B9C4B}" dt="2024-10-27T10:01:29.864" v="5970" actId="6264"/>
          <ac:spMkLst>
            <pc:docMk/>
            <pc:sldMk cId="1181334541" sldId="558"/>
            <ac:spMk id="2" creationId="{18742355-509F-2382-5954-50C4ED0D580C}"/>
          </ac:spMkLst>
        </pc:spChg>
        <pc:spChg chg="mod ord">
          <ac:chgData name="Nguyen Bich Ngoc" userId="66b5d03f9f54eb73" providerId="LiveId" clId="{DEFF40D4-BA24-444A-8B8E-BB73812B9C4B}" dt="2024-10-27T10:01:29.864" v="5970" actId="6264"/>
          <ac:spMkLst>
            <pc:docMk/>
            <pc:sldMk cId="1181334541" sldId="558"/>
            <ac:spMk id="3" creationId="{92D25F99-07FD-00F0-5079-6FC419EF62EF}"/>
          </ac:spMkLst>
        </pc:spChg>
        <pc:spChg chg="mod ord">
          <ac:chgData name="Nguyen Bich Ngoc" userId="66b5d03f9f54eb73" providerId="LiveId" clId="{DEFF40D4-BA24-444A-8B8E-BB73812B9C4B}" dt="2024-10-27T10:01:29.864" v="5970" actId="6264"/>
          <ac:spMkLst>
            <pc:docMk/>
            <pc:sldMk cId="1181334541" sldId="558"/>
            <ac:spMk id="4" creationId="{4118A12B-F11B-73D3-52F0-F94C922F5CDF}"/>
          </ac:spMkLst>
        </pc:spChg>
        <pc:spChg chg="add del mod">
          <ac:chgData name="Nguyen Bich Ngoc" userId="66b5d03f9f54eb73" providerId="LiveId" clId="{DEFF40D4-BA24-444A-8B8E-BB73812B9C4B}" dt="2024-10-27T10:01:29.864" v="5970" actId="6264"/>
          <ac:spMkLst>
            <pc:docMk/>
            <pc:sldMk cId="1181334541" sldId="558"/>
            <ac:spMk id="5" creationId="{ED7DF4E4-3731-F83B-8834-4A7F40145208}"/>
          </ac:spMkLst>
        </pc:spChg>
        <pc:spChg chg="mod">
          <ac:chgData name="Nguyen Bich Ngoc" userId="66b5d03f9f54eb73" providerId="LiveId" clId="{DEFF40D4-BA24-444A-8B8E-BB73812B9C4B}" dt="2024-10-27T10:02:49.502" v="6009" actId="1076"/>
          <ac:spMkLst>
            <pc:docMk/>
            <pc:sldMk cId="1181334541" sldId="558"/>
            <ac:spMk id="6" creationId="{3FDBA45C-EBEE-7591-A762-CA26B5DC6D2E}"/>
          </ac:spMkLst>
        </pc:spChg>
        <pc:spChg chg="del mod">
          <ac:chgData name="Nguyen Bich Ngoc" userId="66b5d03f9f54eb73" providerId="LiveId" clId="{DEFF40D4-BA24-444A-8B8E-BB73812B9C4B}" dt="2024-10-27T10:01:22.439" v="5969" actId="478"/>
          <ac:spMkLst>
            <pc:docMk/>
            <pc:sldMk cId="1181334541" sldId="558"/>
            <ac:spMk id="7" creationId="{F92BD3B2-729C-B473-4B1E-EB0EA3EE89CA}"/>
          </ac:spMkLst>
        </pc:spChg>
        <pc:spChg chg="add del mod">
          <ac:chgData name="Nguyen Bich Ngoc" userId="66b5d03f9f54eb73" providerId="LiveId" clId="{DEFF40D4-BA24-444A-8B8E-BB73812B9C4B}" dt="2024-10-27T10:01:29.864" v="5970" actId="6264"/>
          <ac:spMkLst>
            <pc:docMk/>
            <pc:sldMk cId="1181334541" sldId="558"/>
            <ac:spMk id="8" creationId="{8AF5E517-E19B-62F9-3248-5FB952340DF7}"/>
          </ac:spMkLst>
        </pc:spChg>
        <pc:spChg chg="add del mod">
          <ac:chgData name="Nguyen Bich Ngoc" userId="66b5d03f9f54eb73" providerId="LiveId" clId="{DEFF40D4-BA24-444A-8B8E-BB73812B9C4B}" dt="2024-10-27T10:01:29.864" v="5970" actId="6264"/>
          <ac:spMkLst>
            <pc:docMk/>
            <pc:sldMk cId="1181334541" sldId="558"/>
            <ac:spMk id="9" creationId="{4A0D3F11-D966-5C81-E5EB-4121635CA59B}"/>
          </ac:spMkLst>
        </pc:spChg>
        <pc:spChg chg="add mod ord">
          <ac:chgData name="Nguyen Bich Ngoc" userId="66b5d03f9f54eb73" providerId="LiveId" clId="{DEFF40D4-BA24-444A-8B8E-BB73812B9C4B}" dt="2024-10-27T10:01:34.869" v="5995" actId="20577"/>
          <ac:spMkLst>
            <pc:docMk/>
            <pc:sldMk cId="1181334541" sldId="558"/>
            <ac:spMk id="10" creationId="{0281CF6D-EF8C-D8DD-1DC7-EADEE73920AC}"/>
          </ac:spMkLst>
        </pc:spChg>
        <pc:spChg chg="add del mod ord">
          <ac:chgData name="Nguyen Bich Ngoc" userId="66b5d03f9f54eb73" providerId="LiveId" clId="{DEFF40D4-BA24-444A-8B8E-BB73812B9C4B}" dt="2024-10-27T10:01:37.701" v="5996" actId="478"/>
          <ac:spMkLst>
            <pc:docMk/>
            <pc:sldMk cId="1181334541" sldId="558"/>
            <ac:spMk id="11" creationId="{FE36C0FF-7FDC-FB03-D601-67E36AFD625E}"/>
          </ac:spMkLst>
        </pc:spChg>
        <pc:picChg chg="add del mod">
          <ac:chgData name="Nguyen Bich Ngoc" userId="66b5d03f9f54eb73" providerId="LiveId" clId="{DEFF40D4-BA24-444A-8B8E-BB73812B9C4B}" dt="2024-10-27T10:01:56.573" v="6002" actId="478"/>
          <ac:picMkLst>
            <pc:docMk/>
            <pc:sldMk cId="1181334541" sldId="558"/>
            <ac:picMk id="12" creationId="{1327FA25-C674-809F-42D8-7D6078E8A627}"/>
          </ac:picMkLst>
        </pc:picChg>
        <pc:picChg chg="add mod">
          <ac:chgData name="Nguyen Bich Ngoc" userId="66b5d03f9f54eb73" providerId="LiveId" clId="{DEFF40D4-BA24-444A-8B8E-BB73812B9C4B}" dt="2024-10-27T10:03:16.730" v="6014" actId="408"/>
          <ac:picMkLst>
            <pc:docMk/>
            <pc:sldMk cId="1181334541" sldId="558"/>
            <ac:picMk id="13" creationId="{89D3CB50-B92E-831D-FCB2-EEDFB8464E56}"/>
          </ac:picMkLst>
        </pc:picChg>
        <pc:picChg chg="mod">
          <ac:chgData name="Nguyen Bich Ngoc" userId="66b5d03f9f54eb73" providerId="LiveId" clId="{DEFF40D4-BA24-444A-8B8E-BB73812B9C4B}" dt="2024-10-27T10:03:16.730" v="6014" actId="408"/>
          <ac:picMkLst>
            <pc:docMk/>
            <pc:sldMk cId="1181334541" sldId="558"/>
            <ac:picMk id="1026" creationId="{BE7259A6-4B39-CFC7-32C7-A68419762CE3}"/>
          </ac:picMkLst>
        </pc:picChg>
      </pc:sldChg>
      <pc:sldChg chg="del">
        <pc:chgData name="Nguyen Bich Ngoc" userId="66b5d03f9f54eb73" providerId="LiveId" clId="{DEFF40D4-BA24-444A-8B8E-BB73812B9C4B}" dt="2024-10-15T05:41:33.246" v="61" actId="47"/>
        <pc:sldMkLst>
          <pc:docMk/>
          <pc:sldMk cId="4098855744" sldId="558"/>
        </pc:sldMkLst>
      </pc:sldChg>
      <pc:sldChg chg="modSp mod ord modShow">
        <pc:chgData name="Nguyen Bich Ngoc" userId="66b5d03f9f54eb73" providerId="LiveId" clId="{DEFF40D4-BA24-444A-8B8E-BB73812B9C4B}" dt="2024-10-27T07:24:40.966" v="5454" actId="20577"/>
        <pc:sldMkLst>
          <pc:docMk/>
          <pc:sldMk cId="666808487" sldId="560"/>
        </pc:sldMkLst>
        <pc:spChg chg="mod">
          <ac:chgData name="Nguyen Bich Ngoc" userId="66b5d03f9f54eb73" providerId="LiveId" clId="{DEFF40D4-BA24-444A-8B8E-BB73812B9C4B}" dt="2024-10-27T07:24:40.966" v="5454" actId="20577"/>
          <ac:spMkLst>
            <pc:docMk/>
            <pc:sldMk cId="666808487" sldId="560"/>
            <ac:spMk id="2" creationId="{3AD80478-3545-213F-F767-3463CC6F0A14}"/>
          </ac:spMkLst>
        </pc:spChg>
      </pc:sldChg>
      <pc:sldChg chg="del">
        <pc:chgData name="Nguyen Bich Ngoc" userId="66b5d03f9f54eb73" providerId="LiveId" clId="{DEFF40D4-BA24-444A-8B8E-BB73812B9C4B}" dt="2024-10-15T05:41:33.246" v="61" actId="47"/>
        <pc:sldMkLst>
          <pc:docMk/>
          <pc:sldMk cId="1268931334" sldId="560"/>
        </pc:sldMkLst>
      </pc:sldChg>
      <pc:sldChg chg="del">
        <pc:chgData name="Nguyen Bich Ngoc" userId="66b5d03f9f54eb73" providerId="LiveId" clId="{DEFF40D4-BA24-444A-8B8E-BB73812B9C4B}" dt="2024-10-27T10:52:22.011" v="6195" actId="47"/>
        <pc:sldMkLst>
          <pc:docMk/>
          <pc:sldMk cId="4106686079" sldId="561"/>
        </pc:sldMkLst>
      </pc:sldChg>
      <pc:sldChg chg="del">
        <pc:chgData name="Nguyen Bich Ngoc" userId="66b5d03f9f54eb73" providerId="LiveId" clId="{DEFF40D4-BA24-444A-8B8E-BB73812B9C4B}" dt="2024-10-27T10:52:22.011" v="6195" actId="47"/>
        <pc:sldMkLst>
          <pc:docMk/>
          <pc:sldMk cId="2686125947" sldId="562"/>
        </pc:sldMkLst>
      </pc:sldChg>
      <pc:sldChg chg="del">
        <pc:chgData name="Nguyen Bich Ngoc" userId="66b5d03f9f54eb73" providerId="LiveId" clId="{DEFF40D4-BA24-444A-8B8E-BB73812B9C4B}" dt="2024-10-27T10:52:22.011" v="6195" actId="47"/>
        <pc:sldMkLst>
          <pc:docMk/>
          <pc:sldMk cId="1422057150" sldId="563"/>
        </pc:sldMkLst>
      </pc:sldChg>
      <pc:sldChg chg="modSp mod modShow">
        <pc:chgData name="Nguyen Bich Ngoc" userId="66b5d03f9f54eb73" providerId="LiveId" clId="{DEFF40D4-BA24-444A-8B8E-BB73812B9C4B}" dt="2024-10-27T07:53:21.793" v="5907" actId="20577"/>
        <pc:sldMkLst>
          <pc:docMk/>
          <pc:sldMk cId="2977975095" sldId="564"/>
        </pc:sldMkLst>
        <pc:spChg chg="mod">
          <ac:chgData name="Nguyen Bich Ngoc" userId="66b5d03f9f54eb73" providerId="LiveId" clId="{DEFF40D4-BA24-444A-8B8E-BB73812B9C4B}" dt="2024-10-27T07:53:21.793" v="5907" actId="20577"/>
          <ac:spMkLst>
            <pc:docMk/>
            <pc:sldMk cId="2977975095" sldId="564"/>
            <ac:spMk id="2" creationId="{37C93A5C-E2D5-2C83-46E0-0C56A8B26B20}"/>
          </ac:spMkLst>
        </pc:spChg>
      </pc:sldChg>
      <pc:sldChg chg="del">
        <pc:chgData name="Nguyen Bich Ngoc" userId="66b5d03f9f54eb73" providerId="LiveId" clId="{DEFF40D4-BA24-444A-8B8E-BB73812B9C4B}" dt="2024-10-15T05:41:33.246" v="61" actId="47"/>
        <pc:sldMkLst>
          <pc:docMk/>
          <pc:sldMk cId="3599558392" sldId="564"/>
        </pc:sldMkLst>
      </pc:sldChg>
      <pc:sldChg chg="modSp mod modShow">
        <pc:chgData name="Nguyen Bich Ngoc" userId="66b5d03f9f54eb73" providerId="LiveId" clId="{DEFF40D4-BA24-444A-8B8E-BB73812B9C4B}" dt="2024-10-27T07:58:47.371" v="5964" actId="20577"/>
        <pc:sldMkLst>
          <pc:docMk/>
          <pc:sldMk cId="521327071" sldId="565"/>
        </pc:sldMkLst>
        <pc:spChg chg="mod">
          <ac:chgData name="Nguyen Bich Ngoc" userId="66b5d03f9f54eb73" providerId="LiveId" clId="{DEFF40D4-BA24-444A-8B8E-BB73812B9C4B}" dt="2024-10-27T07:58:47.371" v="5964" actId="20577"/>
          <ac:spMkLst>
            <pc:docMk/>
            <pc:sldMk cId="521327071" sldId="565"/>
            <ac:spMk id="2" creationId="{37C93A5C-E2D5-2C83-46E0-0C56A8B26B20}"/>
          </ac:spMkLst>
        </pc:spChg>
      </pc:sldChg>
      <pc:sldChg chg="del">
        <pc:chgData name="Nguyen Bich Ngoc" userId="66b5d03f9f54eb73" providerId="LiveId" clId="{DEFF40D4-BA24-444A-8B8E-BB73812B9C4B}" dt="2024-10-15T05:41:33.246" v="61" actId="47"/>
        <pc:sldMkLst>
          <pc:docMk/>
          <pc:sldMk cId="1076405824" sldId="565"/>
        </pc:sldMkLst>
      </pc:sldChg>
      <pc:sldChg chg="del">
        <pc:chgData name="Nguyen Bich Ngoc" userId="66b5d03f9f54eb73" providerId="LiveId" clId="{DEFF40D4-BA24-444A-8B8E-BB73812B9C4B}" dt="2024-10-27T10:52:22.011" v="6195" actId="47"/>
        <pc:sldMkLst>
          <pc:docMk/>
          <pc:sldMk cId="1537427276" sldId="566"/>
        </pc:sldMkLst>
      </pc:sldChg>
      <pc:sldChg chg="del mod modShow">
        <pc:chgData name="Nguyen Bich Ngoc" userId="66b5d03f9f54eb73" providerId="LiveId" clId="{DEFF40D4-BA24-444A-8B8E-BB73812B9C4B}" dt="2024-10-27T07:58:38.011" v="5920" actId="47"/>
        <pc:sldMkLst>
          <pc:docMk/>
          <pc:sldMk cId="2357933950" sldId="566"/>
        </pc:sldMkLst>
      </pc:sldChg>
      <pc:sldChg chg="del">
        <pc:chgData name="Nguyen Bich Ngoc" userId="66b5d03f9f54eb73" providerId="LiveId" clId="{DEFF40D4-BA24-444A-8B8E-BB73812B9C4B}" dt="2024-10-27T10:52:22.011" v="6195" actId="47"/>
        <pc:sldMkLst>
          <pc:docMk/>
          <pc:sldMk cId="2428492374" sldId="567"/>
        </pc:sldMkLst>
      </pc:sldChg>
      <pc:sldChg chg="del">
        <pc:chgData name="Nguyen Bich Ngoc" userId="66b5d03f9f54eb73" providerId="LiveId" clId="{DEFF40D4-BA24-444A-8B8E-BB73812B9C4B}" dt="2024-10-15T05:41:33.246" v="61" actId="47"/>
        <pc:sldMkLst>
          <pc:docMk/>
          <pc:sldMk cId="4149971315" sldId="568"/>
        </pc:sldMkLst>
      </pc:sldChg>
      <pc:sldChg chg="modSp mod modShow">
        <pc:chgData name="Nguyen Bich Ngoc" userId="66b5d03f9f54eb73" providerId="LiveId" clId="{DEFF40D4-BA24-444A-8B8E-BB73812B9C4B}" dt="2024-10-28T14:43:31.909" v="7421" actId="729"/>
        <pc:sldMkLst>
          <pc:docMk/>
          <pc:sldMk cId="3210871466" sldId="569"/>
        </pc:sldMkLst>
        <pc:spChg chg="mod">
          <ac:chgData name="Nguyen Bich Ngoc" userId="66b5d03f9f54eb73" providerId="LiveId" clId="{DEFF40D4-BA24-444A-8B8E-BB73812B9C4B}" dt="2024-10-26T09:55:46.394" v="1845" actId="20577"/>
          <ac:spMkLst>
            <pc:docMk/>
            <pc:sldMk cId="3210871466" sldId="569"/>
            <ac:spMk id="2" creationId="{E6A725E6-B948-4CC1-F2B2-2046656D7FB8}"/>
          </ac:spMkLst>
        </pc:spChg>
      </pc:sldChg>
      <pc:sldChg chg="del">
        <pc:chgData name="Nguyen Bich Ngoc" userId="66b5d03f9f54eb73" providerId="LiveId" clId="{DEFF40D4-BA24-444A-8B8E-BB73812B9C4B}" dt="2024-10-15T05:41:33.246" v="61" actId="47"/>
        <pc:sldMkLst>
          <pc:docMk/>
          <pc:sldMk cId="4058623328" sldId="569"/>
        </pc:sldMkLst>
      </pc:sldChg>
      <pc:sldChg chg="del">
        <pc:chgData name="Nguyen Bich Ngoc" userId="66b5d03f9f54eb73" providerId="LiveId" clId="{DEFF40D4-BA24-444A-8B8E-BB73812B9C4B}" dt="2024-10-15T05:41:33.246" v="61" actId="47"/>
        <pc:sldMkLst>
          <pc:docMk/>
          <pc:sldMk cId="191335388" sldId="570"/>
        </pc:sldMkLst>
      </pc:sldChg>
      <pc:sldChg chg="mod modShow">
        <pc:chgData name="Nguyen Bich Ngoc" userId="66b5d03f9f54eb73" providerId="LiveId" clId="{DEFF40D4-BA24-444A-8B8E-BB73812B9C4B}" dt="2024-10-28T14:43:31.909" v="7421" actId="729"/>
        <pc:sldMkLst>
          <pc:docMk/>
          <pc:sldMk cId="220211318" sldId="570"/>
        </pc:sldMkLst>
      </pc:sldChg>
      <pc:sldChg chg="del">
        <pc:chgData name="Nguyen Bich Ngoc" userId="66b5d03f9f54eb73" providerId="LiveId" clId="{DEFF40D4-BA24-444A-8B8E-BB73812B9C4B}" dt="2024-10-15T05:41:33.246" v="61" actId="47"/>
        <pc:sldMkLst>
          <pc:docMk/>
          <pc:sldMk cId="804962991" sldId="571"/>
        </pc:sldMkLst>
      </pc:sldChg>
      <pc:sldChg chg="mod modShow">
        <pc:chgData name="Nguyen Bich Ngoc" userId="66b5d03f9f54eb73" providerId="LiveId" clId="{DEFF40D4-BA24-444A-8B8E-BB73812B9C4B}" dt="2024-10-28T14:43:31.909" v="7421" actId="729"/>
        <pc:sldMkLst>
          <pc:docMk/>
          <pc:sldMk cId="2724323556" sldId="571"/>
        </pc:sldMkLst>
      </pc:sldChg>
      <pc:sldChg chg="del">
        <pc:chgData name="Nguyen Bich Ngoc" userId="66b5d03f9f54eb73" providerId="LiveId" clId="{DEFF40D4-BA24-444A-8B8E-BB73812B9C4B}" dt="2024-10-15T05:41:33.246" v="61" actId="47"/>
        <pc:sldMkLst>
          <pc:docMk/>
          <pc:sldMk cId="911694197" sldId="572"/>
        </pc:sldMkLst>
      </pc:sldChg>
      <pc:sldChg chg="del">
        <pc:chgData name="Nguyen Bich Ngoc" userId="66b5d03f9f54eb73" providerId="LiveId" clId="{DEFF40D4-BA24-444A-8B8E-BB73812B9C4B}" dt="2024-10-27T10:52:22.011" v="6195" actId="47"/>
        <pc:sldMkLst>
          <pc:docMk/>
          <pc:sldMk cId="911694197" sldId="573"/>
        </pc:sldMkLst>
      </pc:sldChg>
      <pc:sldChg chg="del">
        <pc:chgData name="Nguyen Bich Ngoc" userId="66b5d03f9f54eb73" providerId="LiveId" clId="{DEFF40D4-BA24-444A-8B8E-BB73812B9C4B}" dt="2024-10-15T05:41:33.246" v="61" actId="47"/>
        <pc:sldMkLst>
          <pc:docMk/>
          <pc:sldMk cId="2677263147" sldId="573"/>
        </pc:sldMkLst>
      </pc:sldChg>
      <pc:sldChg chg="del">
        <pc:chgData name="Nguyen Bich Ngoc" userId="66b5d03f9f54eb73" providerId="LiveId" clId="{DEFF40D4-BA24-444A-8B8E-BB73812B9C4B}" dt="2024-10-15T05:41:33.246" v="61" actId="47"/>
        <pc:sldMkLst>
          <pc:docMk/>
          <pc:sldMk cId="3398566748" sldId="574"/>
        </pc:sldMkLst>
      </pc:sldChg>
      <pc:sldChg chg="mod modShow">
        <pc:chgData name="Nguyen Bich Ngoc" userId="66b5d03f9f54eb73" providerId="LiveId" clId="{DEFF40D4-BA24-444A-8B8E-BB73812B9C4B}" dt="2024-10-28T14:43:31.909" v="7421" actId="729"/>
        <pc:sldMkLst>
          <pc:docMk/>
          <pc:sldMk cId="4246150549" sldId="574"/>
        </pc:sldMkLst>
      </pc:sldChg>
      <pc:sldChg chg="mod modShow">
        <pc:chgData name="Nguyen Bich Ngoc" userId="66b5d03f9f54eb73" providerId="LiveId" clId="{DEFF40D4-BA24-444A-8B8E-BB73812B9C4B}" dt="2024-10-28T14:43:31.909" v="7421" actId="729"/>
        <pc:sldMkLst>
          <pc:docMk/>
          <pc:sldMk cId="384288546" sldId="575"/>
        </pc:sldMkLst>
      </pc:sldChg>
      <pc:sldChg chg="del">
        <pc:chgData name="Nguyen Bich Ngoc" userId="66b5d03f9f54eb73" providerId="LiveId" clId="{DEFF40D4-BA24-444A-8B8E-BB73812B9C4B}" dt="2024-10-15T05:41:33.246" v="61" actId="47"/>
        <pc:sldMkLst>
          <pc:docMk/>
          <pc:sldMk cId="624314212" sldId="575"/>
        </pc:sldMkLst>
      </pc:sldChg>
      <pc:sldChg chg="del">
        <pc:chgData name="Nguyen Bich Ngoc" userId="66b5d03f9f54eb73" providerId="LiveId" clId="{DEFF40D4-BA24-444A-8B8E-BB73812B9C4B}" dt="2024-10-15T05:41:33.246" v="61" actId="47"/>
        <pc:sldMkLst>
          <pc:docMk/>
          <pc:sldMk cId="1375729031" sldId="576"/>
        </pc:sldMkLst>
      </pc:sldChg>
      <pc:sldChg chg="mod modShow">
        <pc:chgData name="Nguyen Bich Ngoc" userId="66b5d03f9f54eb73" providerId="LiveId" clId="{DEFF40D4-BA24-444A-8B8E-BB73812B9C4B}" dt="2024-10-28T14:43:31.909" v="7421" actId="729"/>
        <pc:sldMkLst>
          <pc:docMk/>
          <pc:sldMk cId="2584372515" sldId="576"/>
        </pc:sldMkLst>
      </pc:sldChg>
      <pc:sldChg chg="del">
        <pc:chgData name="Nguyen Bich Ngoc" userId="66b5d03f9f54eb73" providerId="LiveId" clId="{DEFF40D4-BA24-444A-8B8E-BB73812B9C4B}" dt="2024-10-15T05:41:33.246" v="61" actId="47"/>
        <pc:sldMkLst>
          <pc:docMk/>
          <pc:sldMk cId="1715958033" sldId="577"/>
        </pc:sldMkLst>
      </pc:sldChg>
      <pc:sldChg chg="mod modShow">
        <pc:chgData name="Nguyen Bich Ngoc" userId="66b5d03f9f54eb73" providerId="LiveId" clId="{DEFF40D4-BA24-444A-8B8E-BB73812B9C4B}" dt="2024-10-28T14:43:31.909" v="7421" actId="729"/>
        <pc:sldMkLst>
          <pc:docMk/>
          <pc:sldMk cId="86528027" sldId="578"/>
        </pc:sldMkLst>
      </pc:sldChg>
      <pc:sldChg chg="del">
        <pc:chgData name="Nguyen Bich Ngoc" userId="66b5d03f9f54eb73" providerId="LiveId" clId="{DEFF40D4-BA24-444A-8B8E-BB73812B9C4B}" dt="2024-10-15T05:41:33.246" v="61" actId="47"/>
        <pc:sldMkLst>
          <pc:docMk/>
          <pc:sldMk cId="3643515973" sldId="578"/>
        </pc:sldMkLst>
      </pc:sldChg>
      <pc:sldChg chg="mod modShow">
        <pc:chgData name="Nguyen Bich Ngoc" userId="66b5d03f9f54eb73" providerId="LiveId" clId="{DEFF40D4-BA24-444A-8B8E-BB73812B9C4B}" dt="2024-10-28T14:43:31.909" v="7421" actId="729"/>
        <pc:sldMkLst>
          <pc:docMk/>
          <pc:sldMk cId="581212232" sldId="579"/>
        </pc:sldMkLst>
      </pc:sldChg>
      <pc:sldChg chg="del">
        <pc:chgData name="Nguyen Bich Ngoc" userId="66b5d03f9f54eb73" providerId="LiveId" clId="{DEFF40D4-BA24-444A-8B8E-BB73812B9C4B}" dt="2024-10-15T05:41:33.246" v="61" actId="47"/>
        <pc:sldMkLst>
          <pc:docMk/>
          <pc:sldMk cId="1147345086" sldId="579"/>
        </pc:sldMkLst>
      </pc:sldChg>
      <pc:sldChg chg="del">
        <pc:chgData name="Nguyen Bich Ngoc" userId="66b5d03f9f54eb73" providerId="LiveId" clId="{DEFF40D4-BA24-444A-8B8E-BB73812B9C4B}" dt="2024-10-15T05:41:33.246" v="61" actId="47"/>
        <pc:sldMkLst>
          <pc:docMk/>
          <pc:sldMk cId="1041703094" sldId="580"/>
        </pc:sldMkLst>
      </pc:sldChg>
      <pc:sldChg chg="mod modShow">
        <pc:chgData name="Nguyen Bich Ngoc" userId="66b5d03f9f54eb73" providerId="LiveId" clId="{DEFF40D4-BA24-444A-8B8E-BB73812B9C4B}" dt="2024-10-28T14:43:31.909" v="7421" actId="729"/>
        <pc:sldMkLst>
          <pc:docMk/>
          <pc:sldMk cId="1195009498" sldId="580"/>
        </pc:sldMkLst>
      </pc:sldChg>
      <pc:sldChg chg="del">
        <pc:chgData name="Nguyen Bich Ngoc" userId="66b5d03f9f54eb73" providerId="LiveId" clId="{DEFF40D4-BA24-444A-8B8E-BB73812B9C4B}" dt="2024-10-15T05:41:33.246" v="61" actId="47"/>
        <pc:sldMkLst>
          <pc:docMk/>
          <pc:sldMk cId="381034443" sldId="581"/>
        </pc:sldMkLst>
      </pc:sldChg>
      <pc:sldChg chg="mod modShow">
        <pc:chgData name="Nguyen Bich Ngoc" userId="66b5d03f9f54eb73" providerId="LiveId" clId="{DEFF40D4-BA24-444A-8B8E-BB73812B9C4B}" dt="2024-10-28T14:43:31.909" v="7421" actId="729"/>
        <pc:sldMkLst>
          <pc:docMk/>
          <pc:sldMk cId="2128350911" sldId="581"/>
        </pc:sldMkLst>
      </pc:sldChg>
      <pc:sldChg chg="mod modShow">
        <pc:chgData name="Nguyen Bich Ngoc" userId="66b5d03f9f54eb73" providerId="LiveId" clId="{DEFF40D4-BA24-444A-8B8E-BB73812B9C4B}" dt="2024-10-28T14:43:31.909" v="7421" actId="729"/>
        <pc:sldMkLst>
          <pc:docMk/>
          <pc:sldMk cId="365295902" sldId="582"/>
        </pc:sldMkLst>
      </pc:sldChg>
      <pc:sldChg chg="del">
        <pc:chgData name="Nguyen Bich Ngoc" userId="66b5d03f9f54eb73" providerId="LiveId" clId="{DEFF40D4-BA24-444A-8B8E-BB73812B9C4B}" dt="2024-10-15T05:41:33.246" v="61" actId="47"/>
        <pc:sldMkLst>
          <pc:docMk/>
          <pc:sldMk cId="1212019904" sldId="582"/>
        </pc:sldMkLst>
      </pc:sldChg>
      <pc:sldChg chg="mod modShow">
        <pc:chgData name="Nguyen Bich Ngoc" userId="66b5d03f9f54eb73" providerId="LiveId" clId="{DEFF40D4-BA24-444A-8B8E-BB73812B9C4B}" dt="2024-10-27T05:01:24.867" v="5266" actId="729"/>
        <pc:sldMkLst>
          <pc:docMk/>
          <pc:sldMk cId="1923421870" sldId="583"/>
        </pc:sldMkLst>
      </pc:sldChg>
      <pc:sldChg chg="new del">
        <pc:chgData name="Nguyen Bich Ngoc" userId="66b5d03f9f54eb73" providerId="LiveId" clId="{DEFF40D4-BA24-444A-8B8E-BB73812B9C4B}" dt="2024-10-26T09:53:58.407" v="1819" actId="680"/>
        <pc:sldMkLst>
          <pc:docMk/>
          <pc:sldMk cId="2854136057" sldId="583"/>
        </pc:sldMkLst>
      </pc:sldChg>
      <pc:sldChg chg="addSp delSp add del mod">
        <pc:chgData name="Nguyen Bich Ngoc" userId="66b5d03f9f54eb73" providerId="LiveId" clId="{DEFF40D4-BA24-444A-8B8E-BB73812B9C4B}" dt="2024-10-26T09:56:07.664" v="1848" actId="47"/>
        <pc:sldMkLst>
          <pc:docMk/>
          <pc:sldMk cId="3168608689" sldId="583"/>
        </pc:sldMkLst>
        <pc:picChg chg="add del">
          <ac:chgData name="Nguyen Bich Ngoc" userId="66b5d03f9f54eb73" providerId="LiveId" clId="{DEFF40D4-BA24-444A-8B8E-BB73812B9C4B}" dt="2024-10-26T09:56:05.480" v="1847" actId="21"/>
          <ac:picMkLst>
            <pc:docMk/>
            <pc:sldMk cId="3168608689" sldId="583"/>
            <ac:picMk id="7" creationId="{6C8C512C-5F43-2307-A0E6-3704EAF52356}"/>
          </ac:picMkLst>
        </pc:picChg>
      </pc:sldChg>
      <pc:sldChg chg="addSp delSp modSp add mod modShow">
        <pc:chgData name="Nguyen Bich Ngoc" userId="66b5d03f9f54eb73" providerId="LiveId" clId="{DEFF40D4-BA24-444A-8B8E-BB73812B9C4B}" dt="2024-10-28T14:43:31.909" v="7421" actId="729"/>
        <pc:sldMkLst>
          <pc:docMk/>
          <pc:sldMk cId="3730965171" sldId="584"/>
        </pc:sldMkLst>
        <pc:spChg chg="del">
          <ac:chgData name="Nguyen Bich Ngoc" userId="66b5d03f9f54eb73" providerId="LiveId" clId="{DEFF40D4-BA24-444A-8B8E-BB73812B9C4B}" dt="2024-10-26T09:56:19.685" v="1849" actId="478"/>
          <ac:spMkLst>
            <pc:docMk/>
            <pc:sldMk cId="3730965171" sldId="584"/>
            <ac:spMk id="9" creationId="{1CC888E3-DABB-F861-9150-01DE7490684E}"/>
          </ac:spMkLst>
        </pc:spChg>
        <pc:spChg chg="del">
          <ac:chgData name="Nguyen Bich Ngoc" userId="66b5d03f9f54eb73" providerId="LiveId" clId="{DEFF40D4-BA24-444A-8B8E-BB73812B9C4B}" dt="2024-10-26T09:56:19.685" v="1849" actId="478"/>
          <ac:spMkLst>
            <pc:docMk/>
            <pc:sldMk cId="3730965171" sldId="584"/>
            <ac:spMk id="10" creationId="{05082E07-4854-F814-EC96-27CE6A294623}"/>
          </ac:spMkLst>
        </pc:spChg>
        <pc:spChg chg="del">
          <ac:chgData name="Nguyen Bich Ngoc" userId="66b5d03f9f54eb73" providerId="LiveId" clId="{DEFF40D4-BA24-444A-8B8E-BB73812B9C4B}" dt="2024-10-26T09:56:19.685" v="1849" actId="478"/>
          <ac:spMkLst>
            <pc:docMk/>
            <pc:sldMk cId="3730965171" sldId="584"/>
            <ac:spMk id="11" creationId="{DAA1ECD8-F7CA-754C-E434-A13DAE3D33FD}"/>
          </ac:spMkLst>
        </pc:spChg>
        <pc:spChg chg="del">
          <ac:chgData name="Nguyen Bich Ngoc" userId="66b5d03f9f54eb73" providerId="LiveId" clId="{DEFF40D4-BA24-444A-8B8E-BB73812B9C4B}" dt="2024-10-26T09:56:19.685" v="1849" actId="478"/>
          <ac:spMkLst>
            <pc:docMk/>
            <pc:sldMk cId="3730965171" sldId="584"/>
            <ac:spMk id="12" creationId="{B6F71C53-7103-03C0-DFBC-2A0546352A18}"/>
          </ac:spMkLst>
        </pc:spChg>
        <pc:spChg chg="del">
          <ac:chgData name="Nguyen Bich Ngoc" userId="66b5d03f9f54eb73" providerId="LiveId" clId="{DEFF40D4-BA24-444A-8B8E-BB73812B9C4B}" dt="2024-10-26T09:56:19.685" v="1849" actId="478"/>
          <ac:spMkLst>
            <pc:docMk/>
            <pc:sldMk cId="3730965171" sldId="584"/>
            <ac:spMk id="13" creationId="{959C01CC-413E-7B37-19FD-B13DB97758EC}"/>
          </ac:spMkLst>
        </pc:spChg>
        <pc:spChg chg="del">
          <ac:chgData name="Nguyen Bich Ngoc" userId="66b5d03f9f54eb73" providerId="LiveId" clId="{DEFF40D4-BA24-444A-8B8E-BB73812B9C4B}" dt="2024-10-26T09:56:19.685" v="1849" actId="478"/>
          <ac:spMkLst>
            <pc:docMk/>
            <pc:sldMk cId="3730965171" sldId="584"/>
            <ac:spMk id="88" creationId="{22FC027C-99D0-91D3-1404-37AF81926141}"/>
          </ac:spMkLst>
        </pc:spChg>
        <pc:spChg chg="del">
          <ac:chgData name="Nguyen Bich Ngoc" userId="66b5d03f9f54eb73" providerId="LiveId" clId="{DEFF40D4-BA24-444A-8B8E-BB73812B9C4B}" dt="2024-10-26T09:56:19.685" v="1849" actId="478"/>
          <ac:spMkLst>
            <pc:docMk/>
            <pc:sldMk cId="3730965171" sldId="584"/>
            <ac:spMk id="260" creationId="{5FEB738B-1323-70EE-7B09-C9BE9F6A2BA6}"/>
          </ac:spMkLst>
        </pc:spChg>
        <pc:spChg chg="del">
          <ac:chgData name="Nguyen Bich Ngoc" userId="66b5d03f9f54eb73" providerId="LiveId" clId="{DEFF40D4-BA24-444A-8B8E-BB73812B9C4B}" dt="2024-10-26T09:56:19.685" v="1849" actId="478"/>
          <ac:spMkLst>
            <pc:docMk/>
            <pc:sldMk cId="3730965171" sldId="584"/>
            <ac:spMk id="261" creationId="{328614BD-B7EF-7D21-8732-44B279199CBA}"/>
          </ac:spMkLst>
        </pc:spChg>
        <pc:spChg chg="del">
          <ac:chgData name="Nguyen Bich Ngoc" userId="66b5d03f9f54eb73" providerId="LiveId" clId="{DEFF40D4-BA24-444A-8B8E-BB73812B9C4B}" dt="2024-10-26T09:56:19.685" v="1849" actId="478"/>
          <ac:spMkLst>
            <pc:docMk/>
            <pc:sldMk cId="3730965171" sldId="584"/>
            <ac:spMk id="262" creationId="{9EB25AF1-008A-917F-59AF-3807A0C9ED3C}"/>
          </ac:spMkLst>
        </pc:spChg>
        <pc:grpChg chg="del">
          <ac:chgData name="Nguyen Bich Ngoc" userId="66b5d03f9f54eb73" providerId="LiveId" clId="{DEFF40D4-BA24-444A-8B8E-BB73812B9C4B}" dt="2024-10-26T09:56:19.685" v="1849" actId="478"/>
          <ac:grpSpMkLst>
            <pc:docMk/>
            <pc:sldMk cId="3730965171" sldId="584"/>
            <ac:grpSpMk id="86" creationId="{B31223A8-B133-A972-8B48-B5C8A6EFCA37}"/>
          </ac:grpSpMkLst>
        </pc:grpChg>
        <pc:grpChg chg="del">
          <ac:chgData name="Nguyen Bich Ngoc" userId="66b5d03f9f54eb73" providerId="LiveId" clId="{DEFF40D4-BA24-444A-8B8E-BB73812B9C4B}" dt="2024-10-26T09:56:19.685" v="1849" actId="478"/>
          <ac:grpSpMkLst>
            <pc:docMk/>
            <pc:sldMk cId="3730965171" sldId="584"/>
            <ac:grpSpMk id="87" creationId="{124664C8-927C-8C99-9417-FAA6401A3B85}"/>
          </ac:grpSpMkLst>
        </pc:grpChg>
        <pc:grpChg chg="del">
          <ac:chgData name="Nguyen Bich Ngoc" userId="66b5d03f9f54eb73" providerId="LiveId" clId="{DEFF40D4-BA24-444A-8B8E-BB73812B9C4B}" dt="2024-10-26T09:56:19.685" v="1849" actId="478"/>
          <ac:grpSpMkLst>
            <pc:docMk/>
            <pc:sldMk cId="3730965171" sldId="584"/>
            <ac:grpSpMk id="249" creationId="{230D6441-6686-A2C3-7848-42AE28A5E3B7}"/>
          </ac:grpSpMkLst>
        </pc:grpChg>
        <pc:grpChg chg="del">
          <ac:chgData name="Nguyen Bich Ngoc" userId="66b5d03f9f54eb73" providerId="LiveId" clId="{DEFF40D4-BA24-444A-8B8E-BB73812B9C4B}" dt="2024-10-26T09:56:19.685" v="1849" actId="478"/>
          <ac:grpSpMkLst>
            <pc:docMk/>
            <pc:sldMk cId="3730965171" sldId="584"/>
            <ac:grpSpMk id="250" creationId="{E82D0005-CF49-96E9-EF9C-B550655AF563}"/>
          </ac:grpSpMkLst>
        </pc:grpChg>
        <pc:grpChg chg="del">
          <ac:chgData name="Nguyen Bich Ngoc" userId="66b5d03f9f54eb73" providerId="LiveId" clId="{DEFF40D4-BA24-444A-8B8E-BB73812B9C4B}" dt="2024-10-26T09:56:19.685" v="1849" actId="478"/>
          <ac:grpSpMkLst>
            <pc:docMk/>
            <pc:sldMk cId="3730965171" sldId="584"/>
            <ac:grpSpMk id="251" creationId="{204AEAC9-2146-8401-8D82-670593E2BDF8}"/>
          </ac:grpSpMkLst>
        </pc:grpChg>
        <pc:picChg chg="add mod">
          <ac:chgData name="Nguyen Bich Ngoc" userId="66b5d03f9f54eb73" providerId="LiveId" clId="{DEFF40D4-BA24-444A-8B8E-BB73812B9C4B}" dt="2024-10-26T09:56:32.357" v="1854" actId="1076"/>
          <ac:picMkLst>
            <pc:docMk/>
            <pc:sldMk cId="3730965171" sldId="584"/>
            <ac:picMk id="5" creationId="{A24F7080-DCF3-82CD-7000-E8828D2FCB03}"/>
          </ac:picMkLst>
        </pc:picChg>
        <pc:cxnChg chg="del">
          <ac:chgData name="Nguyen Bich Ngoc" userId="66b5d03f9f54eb73" providerId="LiveId" clId="{DEFF40D4-BA24-444A-8B8E-BB73812B9C4B}" dt="2024-10-26T09:56:19.685" v="1849" actId="478"/>
          <ac:cxnSpMkLst>
            <pc:docMk/>
            <pc:sldMk cId="3730965171" sldId="584"/>
            <ac:cxnSpMk id="7" creationId="{BEFA4802-B07A-3E92-C386-9FAEF8F1113C}"/>
          </ac:cxnSpMkLst>
        </pc:cxnChg>
        <pc:cxnChg chg="del">
          <ac:chgData name="Nguyen Bich Ngoc" userId="66b5d03f9f54eb73" providerId="LiveId" clId="{DEFF40D4-BA24-444A-8B8E-BB73812B9C4B}" dt="2024-10-26T09:56:19.685" v="1849" actId="478"/>
          <ac:cxnSpMkLst>
            <pc:docMk/>
            <pc:sldMk cId="3730965171" sldId="584"/>
            <ac:cxnSpMk id="14" creationId="{B9F792E0-BF67-1ABA-0945-D7B9CA93EA2C}"/>
          </ac:cxnSpMkLst>
        </pc:cxnChg>
        <pc:cxnChg chg="del">
          <ac:chgData name="Nguyen Bich Ngoc" userId="66b5d03f9f54eb73" providerId="LiveId" clId="{DEFF40D4-BA24-444A-8B8E-BB73812B9C4B}" dt="2024-10-26T09:56:19.685" v="1849" actId="478"/>
          <ac:cxnSpMkLst>
            <pc:docMk/>
            <pc:sldMk cId="3730965171" sldId="584"/>
            <ac:cxnSpMk id="16" creationId="{2778540C-8D7F-56E2-1FCD-65A0DF834534}"/>
          </ac:cxnSpMkLst>
        </pc:cxnChg>
        <pc:cxnChg chg="del">
          <ac:chgData name="Nguyen Bich Ngoc" userId="66b5d03f9f54eb73" providerId="LiveId" clId="{DEFF40D4-BA24-444A-8B8E-BB73812B9C4B}" dt="2024-10-26T09:56:19.685" v="1849" actId="478"/>
          <ac:cxnSpMkLst>
            <pc:docMk/>
            <pc:sldMk cId="3730965171" sldId="584"/>
            <ac:cxnSpMk id="17" creationId="{7A7299BA-11C0-A5B4-67EE-E3603C2742FA}"/>
          </ac:cxnSpMkLst>
        </pc:cxnChg>
        <pc:cxnChg chg="del">
          <ac:chgData name="Nguyen Bich Ngoc" userId="66b5d03f9f54eb73" providerId="LiveId" clId="{DEFF40D4-BA24-444A-8B8E-BB73812B9C4B}" dt="2024-10-26T09:56:19.685" v="1849" actId="478"/>
          <ac:cxnSpMkLst>
            <pc:docMk/>
            <pc:sldMk cId="3730965171" sldId="584"/>
            <ac:cxnSpMk id="117" creationId="{7296EACC-AED9-61BF-9A26-31A151B8C7D4}"/>
          </ac:cxnSpMkLst>
        </pc:cxnChg>
      </pc:sldChg>
      <pc:sldChg chg="del">
        <pc:chgData name="Nguyen Bich Ngoc" userId="66b5d03f9f54eb73" providerId="LiveId" clId="{DEFF40D4-BA24-444A-8B8E-BB73812B9C4B}" dt="2024-10-15T05:41:33.246" v="61" actId="47"/>
        <pc:sldMkLst>
          <pc:docMk/>
          <pc:sldMk cId="3275355973" sldId="585"/>
        </pc:sldMkLst>
      </pc:sldChg>
      <pc:sldChg chg="addSp delSp modSp new mod ord modAnim modShow modNotesTx">
        <pc:chgData name="Nguyen Bich Ngoc" userId="66b5d03f9f54eb73" providerId="LiveId" clId="{DEFF40D4-BA24-444A-8B8E-BB73812B9C4B}" dt="2024-10-28T14:44:02.490" v="7422"/>
        <pc:sldMkLst>
          <pc:docMk/>
          <pc:sldMk cId="3635921383" sldId="585"/>
        </pc:sldMkLst>
        <pc:spChg chg="mod">
          <ac:chgData name="Nguyen Bich Ngoc" userId="66b5d03f9f54eb73" providerId="LiveId" clId="{DEFF40D4-BA24-444A-8B8E-BB73812B9C4B}" dt="2024-10-26T10:15:26.028" v="2143" actId="20577"/>
          <ac:spMkLst>
            <pc:docMk/>
            <pc:sldMk cId="3635921383" sldId="585"/>
            <ac:spMk id="2" creationId="{38F070D0-927D-81B7-EE57-2B0771657E68}"/>
          </ac:spMkLst>
        </pc:spChg>
        <pc:spChg chg="add del">
          <ac:chgData name="Nguyen Bich Ngoc" userId="66b5d03f9f54eb73" providerId="LiveId" clId="{DEFF40D4-BA24-444A-8B8E-BB73812B9C4B}" dt="2024-10-26T10:13:19.897" v="2055" actId="478"/>
          <ac:spMkLst>
            <pc:docMk/>
            <pc:sldMk cId="3635921383" sldId="585"/>
            <ac:spMk id="6" creationId="{91E6FB66-BB7E-F793-545A-65C3816E94DA}"/>
          </ac:spMkLst>
        </pc:spChg>
        <pc:graphicFrameChg chg="add mod">
          <ac:chgData name="Nguyen Bich Ngoc" userId="66b5d03f9f54eb73" providerId="LiveId" clId="{DEFF40D4-BA24-444A-8B8E-BB73812B9C4B}" dt="2024-10-26T10:15:16.311" v="2078" actId="20577"/>
          <ac:graphicFrameMkLst>
            <pc:docMk/>
            <pc:sldMk cId="3635921383" sldId="585"/>
            <ac:graphicFrameMk id="8" creationId="{5F6E9DC5-75D9-9DBE-06EF-3ABEDFC095EF}"/>
          </ac:graphicFrameMkLst>
        </pc:graphicFrameChg>
        <pc:picChg chg="add">
          <ac:chgData name="Nguyen Bich Ngoc" userId="66b5d03f9f54eb73" providerId="LiveId" clId="{DEFF40D4-BA24-444A-8B8E-BB73812B9C4B}" dt="2024-10-26T10:00:06.707" v="1858"/>
          <ac:picMkLst>
            <pc:docMk/>
            <pc:sldMk cId="3635921383" sldId="585"/>
            <ac:picMk id="7" creationId="{CC9EA304-9668-9B0B-3C70-E4EA14A31C02}"/>
          </ac:picMkLst>
        </pc:picChg>
      </pc:sldChg>
      <pc:sldChg chg="del">
        <pc:chgData name="Nguyen Bich Ngoc" userId="66b5d03f9f54eb73" providerId="LiveId" clId="{DEFF40D4-BA24-444A-8B8E-BB73812B9C4B}" dt="2024-10-15T05:41:33.246" v="61" actId="47"/>
        <pc:sldMkLst>
          <pc:docMk/>
          <pc:sldMk cId="847046342" sldId="586"/>
        </pc:sldMkLst>
      </pc:sldChg>
      <pc:sldChg chg="addSp delSp modSp add mod delAnim modShow chgLayout">
        <pc:chgData name="Nguyen Bich Ngoc" userId="66b5d03f9f54eb73" providerId="LiveId" clId="{DEFF40D4-BA24-444A-8B8E-BB73812B9C4B}" dt="2024-10-28T14:43:31.909" v="7421" actId="729"/>
        <pc:sldMkLst>
          <pc:docMk/>
          <pc:sldMk cId="2316239424" sldId="586"/>
        </pc:sldMkLst>
        <pc:spChg chg="mod ord">
          <ac:chgData name="Nguyen Bich Ngoc" userId="66b5d03f9f54eb73" providerId="LiveId" clId="{DEFF40D4-BA24-444A-8B8E-BB73812B9C4B}" dt="2024-10-26T10:22:42.365" v="2146" actId="700"/>
          <ac:spMkLst>
            <pc:docMk/>
            <pc:sldMk cId="2316239424" sldId="586"/>
            <ac:spMk id="2" creationId="{20CEA515-A32F-F157-FFDF-4F5920C0F0C2}"/>
          </ac:spMkLst>
        </pc:spChg>
        <pc:spChg chg="mod ord">
          <ac:chgData name="Nguyen Bich Ngoc" userId="66b5d03f9f54eb73" providerId="LiveId" clId="{DEFF40D4-BA24-444A-8B8E-BB73812B9C4B}" dt="2024-10-26T10:22:42.365" v="2146" actId="700"/>
          <ac:spMkLst>
            <pc:docMk/>
            <pc:sldMk cId="2316239424" sldId="586"/>
            <ac:spMk id="3" creationId="{848C7E68-BB49-6BB4-09D5-64F97A1A457C}"/>
          </ac:spMkLst>
        </pc:spChg>
        <pc:spChg chg="mod ord">
          <ac:chgData name="Nguyen Bich Ngoc" userId="66b5d03f9f54eb73" providerId="LiveId" clId="{DEFF40D4-BA24-444A-8B8E-BB73812B9C4B}" dt="2024-10-26T10:22:42.365" v="2146" actId="700"/>
          <ac:spMkLst>
            <pc:docMk/>
            <pc:sldMk cId="2316239424" sldId="586"/>
            <ac:spMk id="4" creationId="{EAEF4FCD-739A-22AD-A5CF-E9C8ED0DA4B7}"/>
          </ac:spMkLst>
        </pc:spChg>
        <pc:spChg chg="mod ord">
          <ac:chgData name="Nguyen Bich Ngoc" userId="66b5d03f9f54eb73" providerId="LiveId" clId="{DEFF40D4-BA24-444A-8B8E-BB73812B9C4B}" dt="2024-10-26T10:22:42.365" v="2146" actId="700"/>
          <ac:spMkLst>
            <pc:docMk/>
            <pc:sldMk cId="2316239424" sldId="586"/>
            <ac:spMk id="5" creationId="{3781B10C-EDA8-9CA7-1CCE-2A9E8E4B1A91}"/>
          </ac:spMkLst>
        </pc:spChg>
        <pc:spChg chg="add mod ord">
          <ac:chgData name="Nguyen Bich Ngoc" userId="66b5d03f9f54eb73" providerId="LiveId" clId="{DEFF40D4-BA24-444A-8B8E-BB73812B9C4B}" dt="2024-10-26T10:32:43.204" v="2995" actId="2710"/>
          <ac:spMkLst>
            <pc:docMk/>
            <pc:sldMk cId="2316239424" sldId="586"/>
            <ac:spMk id="6" creationId="{6D69B500-2E75-A7FD-F61B-496C6D1DB292}"/>
          </ac:spMkLst>
        </pc:spChg>
        <pc:graphicFrameChg chg="del">
          <ac:chgData name="Nguyen Bich Ngoc" userId="66b5d03f9f54eb73" providerId="LiveId" clId="{DEFF40D4-BA24-444A-8B8E-BB73812B9C4B}" dt="2024-10-26T10:22:39.197" v="2145" actId="478"/>
          <ac:graphicFrameMkLst>
            <pc:docMk/>
            <pc:sldMk cId="2316239424" sldId="586"/>
            <ac:graphicFrameMk id="8" creationId="{3BF59053-F68C-D511-06B6-8AC8BCEE34A8}"/>
          </ac:graphicFrameMkLst>
        </pc:graphicFrameChg>
      </pc:sldChg>
      <pc:sldChg chg="modSp new mod ord modShow modNotesTx">
        <pc:chgData name="Nguyen Bich Ngoc" userId="66b5d03f9f54eb73" providerId="LiveId" clId="{DEFF40D4-BA24-444A-8B8E-BB73812B9C4B}" dt="2024-10-28T14:43:31.909" v="7421" actId="729"/>
        <pc:sldMkLst>
          <pc:docMk/>
          <pc:sldMk cId="3543871845" sldId="587"/>
        </pc:sldMkLst>
        <pc:spChg chg="mod">
          <ac:chgData name="Nguyen Bich Ngoc" userId="66b5d03f9f54eb73" providerId="LiveId" clId="{DEFF40D4-BA24-444A-8B8E-BB73812B9C4B}" dt="2024-10-26T10:39:03.553" v="3559" actId="20577"/>
          <ac:spMkLst>
            <pc:docMk/>
            <pc:sldMk cId="3543871845" sldId="587"/>
            <ac:spMk id="2" creationId="{7D449772-B369-36AB-1515-CA4D683F6A2C}"/>
          </ac:spMkLst>
        </pc:spChg>
        <pc:spChg chg="mod">
          <ac:chgData name="Nguyen Bich Ngoc" userId="66b5d03f9f54eb73" providerId="LiveId" clId="{DEFF40D4-BA24-444A-8B8E-BB73812B9C4B}" dt="2024-10-26T10:49:03.475" v="4394" actId="207"/>
          <ac:spMkLst>
            <pc:docMk/>
            <pc:sldMk cId="3543871845" sldId="587"/>
            <ac:spMk id="6" creationId="{D7698E0E-45BC-B86E-9958-51FFC243BD0D}"/>
          </ac:spMkLst>
        </pc:spChg>
      </pc:sldChg>
      <pc:sldChg chg="del">
        <pc:chgData name="Nguyen Bich Ngoc" userId="66b5d03f9f54eb73" providerId="LiveId" clId="{DEFF40D4-BA24-444A-8B8E-BB73812B9C4B}" dt="2024-10-15T05:41:33.246" v="61" actId="47"/>
        <pc:sldMkLst>
          <pc:docMk/>
          <pc:sldMk cId="2724573570" sldId="588"/>
        </pc:sldMkLst>
      </pc:sldChg>
      <pc:sldChg chg="addSp delSp modSp new mod modClrScheme modShow chgLayout">
        <pc:chgData name="Nguyen Bich Ngoc" userId="66b5d03f9f54eb73" providerId="LiveId" clId="{DEFF40D4-BA24-444A-8B8E-BB73812B9C4B}" dt="2024-10-27T10:04:26.234" v="6043" actId="20577"/>
        <pc:sldMkLst>
          <pc:docMk/>
          <pc:sldMk cId="3990373111" sldId="588"/>
        </pc:sldMkLst>
        <pc:spChg chg="del mod ord">
          <ac:chgData name="Nguyen Bich Ngoc" userId="66b5d03f9f54eb73" providerId="LiveId" clId="{DEFF40D4-BA24-444A-8B8E-BB73812B9C4B}" dt="2024-10-26T10:52:45.395" v="4831" actId="700"/>
          <ac:spMkLst>
            <pc:docMk/>
            <pc:sldMk cId="3990373111" sldId="588"/>
            <ac:spMk id="2" creationId="{14F85942-5ED2-7174-0681-AFE7D351475E}"/>
          </ac:spMkLst>
        </pc:spChg>
        <pc:spChg chg="mod ord">
          <ac:chgData name="Nguyen Bich Ngoc" userId="66b5d03f9f54eb73" providerId="LiveId" clId="{DEFF40D4-BA24-444A-8B8E-BB73812B9C4B}" dt="2024-10-26T10:52:45.395" v="4831" actId="700"/>
          <ac:spMkLst>
            <pc:docMk/>
            <pc:sldMk cId="3990373111" sldId="588"/>
            <ac:spMk id="3" creationId="{A14549C1-73C4-2843-323C-97EAB10476FA}"/>
          </ac:spMkLst>
        </pc:spChg>
        <pc:spChg chg="mod ord">
          <ac:chgData name="Nguyen Bich Ngoc" userId="66b5d03f9f54eb73" providerId="LiveId" clId="{DEFF40D4-BA24-444A-8B8E-BB73812B9C4B}" dt="2024-10-26T10:52:45.395" v="4831" actId="700"/>
          <ac:spMkLst>
            <pc:docMk/>
            <pc:sldMk cId="3990373111" sldId="588"/>
            <ac:spMk id="4" creationId="{9DAB897A-B56C-5B68-CFB3-86C61ADD7E8C}"/>
          </ac:spMkLst>
        </pc:spChg>
        <pc:spChg chg="mod ord">
          <ac:chgData name="Nguyen Bich Ngoc" userId="66b5d03f9f54eb73" providerId="LiveId" clId="{DEFF40D4-BA24-444A-8B8E-BB73812B9C4B}" dt="2024-10-26T10:52:45.395" v="4831" actId="700"/>
          <ac:spMkLst>
            <pc:docMk/>
            <pc:sldMk cId="3990373111" sldId="588"/>
            <ac:spMk id="5" creationId="{D83BBD3D-987A-F23F-9E8D-174FADF234EF}"/>
          </ac:spMkLst>
        </pc:spChg>
        <pc:spChg chg="del mod ord">
          <ac:chgData name="Nguyen Bich Ngoc" userId="66b5d03f9f54eb73" providerId="LiveId" clId="{DEFF40D4-BA24-444A-8B8E-BB73812B9C4B}" dt="2024-10-26T10:52:45.395" v="4831" actId="700"/>
          <ac:spMkLst>
            <pc:docMk/>
            <pc:sldMk cId="3990373111" sldId="588"/>
            <ac:spMk id="6" creationId="{F2F105C6-F45B-7DAC-92DC-FF557FEADBD5}"/>
          </ac:spMkLst>
        </pc:spChg>
        <pc:spChg chg="add mod ord">
          <ac:chgData name="Nguyen Bich Ngoc" userId="66b5d03f9f54eb73" providerId="LiveId" clId="{DEFF40D4-BA24-444A-8B8E-BB73812B9C4B}" dt="2024-10-27T10:04:26.234" v="6043" actId="20577"/>
          <ac:spMkLst>
            <pc:docMk/>
            <pc:sldMk cId="3990373111" sldId="588"/>
            <ac:spMk id="7" creationId="{B071A8C5-52F2-91C7-037A-0FF263B3A8DF}"/>
          </ac:spMkLst>
        </pc:spChg>
        <pc:spChg chg="add mod ord">
          <ac:chgData name="Nguyen Bich Ngoc" userId="66b5d03f9f54eb73" providerId="LiveId" clId="{DEFF40D4-BA24-444A-8B8E-BB73812B9C4B}" dt="2024-10-26T10:52:45.395" v="4831" actId="700"/>
          <ac:spMkLst>
            <pc:docMk/>
            <pc:sldMk cId="3990373111" sldId="588"/>
            <ac:spMk id="8" creationId="{3194EB1E-A2AC-1B3F-6BA2-8AC3B0CEDFA6}"/>
          </ac:spMkLst>
        </pc:spChg>
      </pc:sldChg>
      <pc:sldChg chg="mod modShow">
        <pc:chgData name="Nguyen Bich Ngoc" userId="66b5d03f9f54eb73" providerId="LiveId" clId="{DEFF40D4-BA24-444A-8B8E-BB73812B9C4B}" dt="2024-10-27T05:01:24.867" v="5266" actId="729"/>
        <pc:sldMkLst>
          <pc:docMk/>
          <pc:sldMk cId="3333733342" sldId="589"/>
        </pc:sldMkLst>
      </pc:sldChg>
      <pc:sldChg chg="modSp del mod">
        <pc:chgData name="Nguyen Bich Ngoc" userId="66b5d03f9f54eb73" providerId="LiveId" clId="{DEFF40D4-BA24-444A-8B8E-BB73812B9C4B}" dt="2024-10-27T11:00:24.201" v="6636" actId="47"/>
        <pc:sldMkLst>
          <pc:docMk/>
          <pc:sldMk cId="1415738793" sldId="590"/>
        </pc:sldMkLst>
        <pc:spChg chg="mod">
          <ac:chgData name="Nguyen Bich Ngoc" userId="66b5d03f9f54eb73" providerId="LiveId" clId="{DEFF40D4-BA24-444A-8B8E-BB73812B9C4B}" dt="2024-10-27T11:00:12.289" v="6596" actId="20577"/>
          <ac:spMkLst>
            <pc:docMk/>
            <pc:sldMk cId="1415738793" sldId="590"/>
            <ac:spMk id="2" creationId="{08BE4FF3-85A2-C1E7-4F04-8F90DAFEFF53}"/>
          </ac:spMkLst>
        </pc:spChg>
      </pc:sldChg>
      <pc:sldChg chg="del">
        <pc:chgData name="Nguyen Bich Ngoc" userId="66b5d03f9f54eb73" providerId="LiveId" clId="{DEFF40D4-BA24-444A-8B8E-BB73812B9C4B}" dt="2024-10-26T11:33:51.789" v="5202" actId="47"/>
        <pc:sldMkLst>
          <pc:docMk/>
          <pc:sldMk cId="2306493568" sldId="590"/>
        </pc:sldMkLst>
      </pc:sldChg>
      <pc:sldChg chg="del">
        <pc:chgData name="Nguyen Bich Ngoc" userId="66b5d03f9f54eb73" providerId="LiveId" clId="{DEFF40D4-BA24-444A-8B8E-BB73812B9C4B}" dt="2024-10-27T10:52:22.011" v="6195" actId="47"/>
        <pc:sldMkLst>
          <pc:docMk/>
          <pc:sldMk cId="4110557191" sldId="590"/>
        </pc:sldMkLst>
      </pc:sldChg>
      <pc:sldChg chg="del">
        <pc:chgData name="Nguyen Bich Ngoc" userId="66b5d03f9f54eb73" providerId="LiveId" clId="{DEFF40D4-BA24-444A-8B8E-BB73812B9C4B}" dt="2024-10-26T11:33:54.062" v="5203" actId="47"/>
        <pc:sldMkLst>
          <pc:docMk/>
          <pc:sldMk cId="1243304933" sldId="591"/>
        </pc:sldMkLst>
      </pc:sldChg>
      <pc:sldChg chg="del">
        <pc:chgData name="Nguyen Bich Ngoc" userId="66b5d03f9f54eb73" providerId="LiveId" clId="{DEFF40D4-BA24-444A-8B8E-BB73812B9C4B}" dt="2024-10-27T10:52:22.011" v="6195" actId="47"/>
        <pc:sldMkLst>
          <pc:docMk/>
          <pc:sldMk cId="1569044601" sldId="591"/>
        </pc:sldMkLst>
      </pc:sldChg>
      <pc:sldChg chg="modSp del mod">
        <pc:chgData name="Nguyen Bich Ngoc" userId="66b5d03f9f54eb73" providerId="LiveId" clId="{DEFF40D4-BA24-444A-8B8E-BB73812B9C4B}" dt="2024-10-27T11:00:42.338" v="6675" actId="207"/>
        <pc:sldMkLst>
          <pc:docMk/>
          <pc:sldMk cId="2469280659" sldId="591"/>
        </pc:sldMkLst>
        <pc:spChg chg="mod">
          <ac:chgData name="Nguyen Bich Ngoc" userId="66b5d03f9f54eb73" providerId="LiveId" clId="{DEFF40D4-BA24-444A-8B8E-BB73812B9C4B}" dt="2024-10-27T11:00:18.612" v="6635" actId="20577"/>
          <ac:spMkLst>
            <pc:docMk/>
            <pc:sldMk cId="2469280659" sldId="591"/>
            <ac:spMk id="2" creationId="{4C215A41-1EA4-3AFE-6FE3-299F7EA88B91}"/>
          </ac:spMkLst>
        </pc:spChg>
        <pc:spChg chg="mod">
          <ac:chgData name="Nguyen Bich Ngoc" userId="66b5d03f9f54eb73" providerId="LiveId" clId="{DEFF40D4-BA24-444A-8B8E-BB73812B9C4B}" dt="2024-10-27T11:00:42.338" v="6675" actId="207"/>
          <ac:spMkLst>
            <pc:docMk/>
            <pc:sldMk cId="2469280659" sldId="591"/>
            <ac:spMk id="8" creationId="{B409F943-CDE4-0975-2D4F-7D9B6320A56F}"/>
          </ac:spMkLst>
        </pc:spChg>
      </pc:sldChg>
      <pc:sldChg chg="del mod modShow">
        <pc:chgData name="Nguyen Bich Ngoc" userId="66b5d03f9f54eb73" providerId="LiveId" clId="{DEFF40D4-BA24-444A-8B8E-BB73812B9C4B}" dt="2024-10-27T07:53:30.217" v="5908" actId="47"/>
        <pc:sldMkLst>
          <pc:docMk/>
          <pc:sldMk cId="2529952526" sldId="592"/>
        </pc:sldMkLst>
      </pc:sldChg>
      <pc:sldChg chg="modSp del mod">
        <pc:chgData name="Nguyen Bich Ngoc" userId="66b5d03f9f54eb73" providerId="LiveId" clId="{DEFF40D4-BA24-444A-8B8E-BB73812B9C4B}" dt="2024-10-27T11:00:49.132" v="6677" actId="113"/>
        <pc:sldMkLst>
          <pc:docMk/>
          <pc:sldMk cId="3614552728" sldId="592"/>
        </pc:sldMkLst>
        <pc:spChg chg="mod">
          <ac:chgData name="Nguyen Bich Ngoc" userId="66b5d03f9f54eb73" providerId="LiveId" clId="{DEFF40D4-BA24-444A-8B8E-BB73812B9C4B}" dt="2024-10-27T11:00:34.892" v="6673" actId="20577"/>
          <ac:spMkLst>
            <pc:docMk/>
            <pc:sldMk cId="3614552728" sldId="592"/>
            <ac:spMk id="2" creationId="{C5884A3C-C68F-A92E-0504-0C3518A80607}"/>
          </ac:spMkLst>
        </pc:spChg>
        <pc:spChg chg="mod">
          <ac:chgData name="Nguyen Bich Ngoc" userId="66b5d03f9f54eb73" providerId="LiveId" clId="{DEFF40D4-BA24-444A-8B8E-BB73812B9C4B}" dt="2024-10-27T11:00:49.132" v="6677" actId="113"/>
          <ac:spMkLst>
            <pc:docMk/>
            <pc:sldMk cId="3614552728" sldId="592"/>
            <ac:spMk id="8" creationId="{3076583D-672D-D43B-2187-F0D3E4DAD364}"/>
          </ac:spMkLst>
        </pc:spChg>
      </pc:sldChg>
      <pc:sldChg chg="del">
        <pc:chgData name="Nguyen Bich Ngoc" userId="66b5d03f9f54eb73" providerId="LiveId" clId="{DEFF40D4-BA24-444A-8B8E-BB73812B9C4B}" dt="2024-10-27T10:52:22.011" v="6195" actId="47"/>
        <pc:sldMkLst>
          <pc:docMk/>
          <pc:sldMk cId="4021351487" sldId="592"/>
        </pc:sldMkLst>
      </pc:sldChg>
      <pc:sldChg chg="del">
        <pc:chgData name="Nguyen Bich Ngoc" userId="66b5d03f9f54eb73" providerId="LiveId" clId="{DEFF40D4-BA24-444A-8B8E-BB73812B9C4B}" dt="2024-10-27T10:52:22.011" v="6195" actId="47"/>
        <pc:sldMkLst>
          <pc:docMk/>
          <pc:sldMk cId="978515781" sldId="593"/>
        </pc:sldMkLst>
      </pc:sldChg>
      <pc:sldChg chg="modSp del mod">
        <pc:chgData name="Nguyen Bich Ngoc" userId="66b5d03f9f54eb73" providerId="LiveId" clId="{DEFF40D4-BA24-444A-8B8E-BB73812B9C4B}" dt="2024-10-27T11:01:13.762" v="6714" actId="20577"/>
        <pc:sldMkLst>
          <pc:docMk/>
          <pc:sldMk cId="2117386567" sldId="593"/>
        </pc:sldMkLst>
        <pc:spChg chg="mod">
          <ac:chgData name="Nguyen Bich Ngoc" userId="66b5d03f9f54eb73" providerId="LiveId" clId="{DEFF40D4-BA24-444A-8B8E-BB73812B9C4B}" dt="2024-10-27T11:01:13.762" v="6714" actId="20577"/>
          <ac:spMkLst>
            <pc:docMk/>
            <pc:sldMk cId="2117386567" sldId="593"/>
            <ac:spMk id="2" creationId="{DFAF388B-0DFD-78D7-8230-52805D5167F4}"/>
          </ac:spMkLst>
        </pc:spChg>
      </pc:sldChg>
      <pc:sldChg chg="new del">
        <pc:chgData name="Nguyen Bich Ngoc" userId="66b5d03f9f54eb73" providerId="LiveId" clId="{DEFF40D4-BA24-444A-8B8E-BB73812B9C4B}" dt="2024-10-26T11:33:47.339" v="5201" actId="47"/>
        <pc:sldMkLst>
          <pc:docMk/>
          <pc:sldMk cId="2717426219" sldId="593"/>
        </pc:sldMkLst>
      </pc:sldChg>
      <pc:sldChg chg="modSp new del mod">
        <pc:chgData name="Nguyen Bich Ngoc" userId="66b5d03f9f54eb73" providerId="LiveId" clId="{DEFF40D4-BA24-444A-8B8E-BB73812B9C4B}" dt="2024-10-26T11:32:00.042" v="5145" actId="47"/>
        <pc:sldMkLst>
          <pc:docMk/>
          <pc:sldMk cId="3388414058" sldId="593"/>
        </pc:sldMkLst>
        <pc:spChg chg="mod">
          <ac:chgData name="Nguyen Bich Ngoc" userId="66b5d03f9f54eb73" providerId="LiveId" clId="{DEFF40D4-BA24-444A-8B8E-BB73812B9C4B}" dt="2024-10-26T11:31:44.680" v="5143" actId="20577"/>
          <ac:spMkLst>
            <pc:docMk/>
            <pc:sldMk cId="3388414058" sldId="593"/>
            <ac:spMk id="2" creationId="{9F932953-D4D5-1217-56D1-F67E39E65055}"/>
          </ac:spMkLst>
        </pc:spChg>
      </pc:sldChg>
      <pc:sldChg chg="add del mod modShow">
        <pc:chgData name="Nguyen Bich Ngoc" userId="66b5d03f9f54eb73" providerId="LiveId" clId="{DEFF40D4-BA24-444A-8B8E-BB73812B9C4B}" dt="2024-10-27T07:29:20.534" v="5592" actId="47"/>
        <pc:sldMkLst>
          <pc:docMk/>
          <pc:sldMk cId="1246287808" sldId="594"/>
        </pc:sldMkLst>
      </pc:sldChg>
      <pc:sldChg chg="del">
        <pc:chgData name="Nguyen Bich Ngoc" userId="66b5d03f9f54eb73" providerId="LiveId" clId="{DEFF40D4-BA24-444A-8B8E-BB73812B9C4B}" dt="2024-10-15T05:41:33.246" v="61" actId="47"/>
        <pc:sldMkLst>
          <pc:docMk/>
          <pc:sldMk cId="1291470116" sldId="594"/>
        </pc:sldMkLst>
      </pc:sldChg>
      <pc:sldChg chg="del">
        <pc:chgData name="Nguyen Bich Ngoc" userId="66b5d03f9f54eb73" providerId="LiveId" clId="{DEFF40D4-BA24-444A-8B8E-BB73812B9C4B}" dt="2024-10-27T10:52:22.011" v="6195" actId="47"/>
        <pc:sldMkLst>
          <pc:docMk/>
          <pc:sldMk cId="4293097027" sldId="594"/>
        </pc:sldMkLst>
      </pc:sldChg>
      <pc:sldChg chg="addSp delSp modSp add mod ord chgLayout">
        <pc:chgData name="Nguyen Bich Ngoc" userId="66b5d03f9f54eb73" providerId="LiveId" clId="{DEFF40D4-BA24-444A-8B8E-BB73812B9C4B}" dt="2024-10-27T07:52:51.222" v="5893"/>
        <pc:sldMkLst>
          <pc:docMk/>
          <pc:sldMk cId="3059974119" sldId="595"/>
        </pc:sldMkLst>
        <pc:spChg chg="mod ord">
          <ac:chgData name="Nguyen Bich Ngoc" userId="66b5d03f9f54eb73" providerId="LiveId" clId="{DEFF40D4-BA24-444A-8B8E-BB73812B9C4B}" dt="2024-10-27T07:28:37.627" v="5467" actId="6264"/>
          <ac:spMkLst>
            <pc:docMk/>
            <pc:sldMk cId="3059974119" sldId="595"/>
            <ac:spMk id="2" creationId="{C69A370F-8D7E-1C2E-FFEA-5E1939B37254}"/>
          </ac:spMkLst>
        </pc:spChg>
        <pc:spChg chg="mod ord">
          <ac:chgData name="Nguyen Bich Ngoc" userId="66b5d03f9f54eb73" providerId="LiveId" clId="{DEFF40D4-BA24-444A-8B8E-BB73812B9C4B}" dt="2024-10-27T07:28:37.627" v="5467" actId="6264"/>
          <ac:spMkLst>
            <pc:docMk/>
            <pc:sldMk cId="3059974119" sldId="595"/>
            <ac:spMk id="3" creationId="{47A56624-8BFC-5152-4C8E-E7202FEAE381}"/>
          </ac:spMkLst>
        </pc:spChg>
        <pc:spChg chg="mod ord">
          <ac:chgData name="Nguyen Bich Ngoc" userId="66b5d03f9f54eb73" providerId="LiveId" clId="{DEFF40D4-BA24-444A-8B8E-BB73812B9C4B}" dt="2024-10-27T07:28:37.627" v="5467" actId="6264"/>
          <ac:spMkLst>
            <pc:docMk/>
            <pc:sldMk cId="3059974119" sldId="595"/>
            <ac:spMk id="4" creationId="{E2886228-7ACB-B88D-1C95-42D1E418177C}"/>
          </ac:spMkLst>
        </pc:spChg>
        <pc:spChg chg="del">
          <ac:chgData name="Nguyen Bich Ngoc" userId="66b5d03f9f54eb73" providerId="LiveId" clId="{DEFF40D4-BA24-444A-8B8E-BB73812B9C4B}" dt="2024-10-27T07:27:03.478" v="5456" actId="478"/>
          <ac:spMkLst>
            <pc:docMk/>
            <pc:sldMk cId="3059974119" sldId="595"/>
            <ac:spMk id="5" creationId="{BC4CCF43-9ACB-7F23-8A2D-2FFA11B856DE}"/>
          </ac:spMkLst>
        </pc:spChg>
        <pc:spChg chg="add del mod">
          <ac:chgData name="Nguyen Bich Ngoc" userId="66b5d03f9f54eb73" providerId="LiveId" clId="{DEFF40D4-BA24-444A-8B8E-BB73812B9C4B}" dt="2024-10-27T07:27:12.026" v="5459" actId="478"/>
          <ac:spMkLst>
            <pc:docMk/>
            <pc:sldMk cId="3059974119" sldId="595"/>
            <ac:spMk id="7" creationId="{84A96EAA-CCC1-6AFA-4F39-182F26EE0DFB}"/>
          </ac:spMkLst>
        </pc:spChg>
        <pc:spChg chg="add del mod">
          <ac:chgData name="Nguyen Bich Ngoc" userId="66b5d03f9f54eb73" providerId="LiveId" clId="{DEFF40D4-BA24-444A-8B8E-BB73812B9C4B}" dt="2024-10-27T07:28:37.627" v="5467" actId="6264"/>
          <ac:spMkLst>
            <pc:docMk/>
            <pc:sldMk cId="3059974119" sldId="595"/>
            <ac:spMk id="9" creationId="{BBA0668C-9F36-7D0B-7C35-A99C6F6C79CD}"/>
          </ac:spMkLst>
        </pc:spChg>
        <pc:spChg chg="add del mod">
          <ac:chgData name="Nguyen Bich Ngoc" userId="66b5d03f9f54eb73" providerId="LiveId" clId="{DEFF40D4-BA24-444A-8B8E-BB73812B9C4B}" dt="2024-10-27T07:28:37.627" v="5467" actId="6264"/>
          <ac:spMkLst>
            <pc:docMk/>
            <pc:sldMk cId="3059974119" sldId="595"/>
            <ac:spMk id="10" creationId="{81A2ADC7-0D8E-8D08-A15F-F2887EB12BB0}"/>
          </ac:spMkLst>
        </pc:spChg>
        <pc:spChg chg="add del mod">
          <ac:chgData name="Nguyen Bich Ngoc" userId="66b5d03f9f54eb73" providerId="LiveId" clId="{DEFF40D4-BA24-444A-8B8E-BB73812B9C4B}" dt="2024-10-27T07:28:37.627" v="5467" actId="6264"/>
          <ac:spMkLst>
            <pc:docMk/>
            <pc:sldMk cId="3059974119" sldId="595"/>
            <ac:spMk id="11" creationId="{5E121AE9-216E-64FE-DEAF-49897C6D5BB6}"/>
          </ac:spMkLst>
        </pc:spChg>
        <pc:spChg chg="add mod ord">
          <ac:chgData name="Nguyen Bich Ngoc" userId="66b5d03f9f54eb73" providerId="LiveId" clId="{DEFF40D4-BA24-444A-8B8E-BB73812B9C4B}" dt="2024-10-27T07:31:42.127" v="5750" actId="20577"/>
          <ac:spMkLst>
            <pc:docMk/>
            <pc:sldMk cId="3059974119" sldId="595"/>
            <ac:spMk id="12" creationId="{1A669FA5-C27D-8810-9DE4-070790DDBEA4}"/>
          </ac:spMkLst>
        </pc:spChg>
        <pc:picChg chg="add mod">
          <ac:chgData name="Nguyen Bich Ngoc" userId="66b5d03f9f54eb73" providerId="LiveId" clId="{DEFF40D4-BA24-444A-8B8E-BB73812B9C4B}" dt="2024-10-27T07:29:00.321" v="5585" actId="1076"/>
          <ac:picMkLst>
            <pc:docMk/>
            <pc:sldMk cId="3059974119" sldId="595"/>
            <ac:picMk id="8" creationId="{66907B6D-AF4E-5759-B08A-EAE1AFAF91A3}"/>
          </ac:picMkLst>
        </pc:picChg>
        <pc:picChg chg="add del mod">
          <ac:chgData name="Nguyen Bich Ngoc" userId="66b5d03f9f54eb73" providerId="LiveId" clId="{DEFF40D4-BA24-444A-8B8E-BB73812B9C4B}" dt="2024-10-27T07:27:52.069" v="5463" actId="478"/>
          <ac:picMkLst>
            <pc:docMk/>
            <pc:sldMk cId="3059974119" sldId="595"/>
            <ac:picMk id="1026" creationId="{CACD5005-3AA2-D7BB-0BE8-8895245CA913}"/>
          </ac:picMkLst>
        </pc:picChg>
      </pc:sldChg>
      <pc:sldChg chg="del">
        <pc:chgData name="Nguyen Bich Ngoc" userId="66b5d03f9f54eb73" providerId="LiveId" clId="{DEFF40D4-BA24-444A-8B8E-BB73812B9C4B}" dt="2024-10-15T05:41:33.246" v="61" actId="47"/>
        <pc:sldMkLst>
          <pc:docMk/>
          <pc:sldMk cId="4221694711" sldId="595"/>
        </pc:sldMkLst>
      </pc:sldChg>
      <pc:sldChg chg="add del">
        <pc:chgData name="Nguyen Bich Ngoc" userId="66b5d03f9f54eb73" providerId="LiveId" clId="{DEFF40D4-BA24-444A-8B8E-BB73812B9C4B}" dt="2024-10-27T10:29:00.631" v="6067" actId="47"/>
        <pc:sldMkLst>
          <pc:docMk/>
          <pc:sldMk cId="991809347" sldId="596"/>
        </pc:sldMkLst>
      </pc:sldChg>
      <pc:sldChg chg="del">
        <pc:chgData name="Nguyen Bich Ngoc" userId="66b5d03f9f54eb73" providerId="LiveId" clId="{DEFF40D4-BA24-444A-8B8E-BB73812B9C4B}" dt="2024-10-27T08:00:32.262" v="5967" actId="2696"/>
        <pc:sldMkLst>
          <pc:docMk/>
          <pc:sldMk cId="1642825771" sldId="596"/>
        </pc:sldMkLst>
      </pc:sldChg>
      <pc:sldChg chg="del">
        <pc:chgData name="Nguyen Bich Ngoc" userId="66b5d03f9f54eb73" providerId="LiveId" clId="{DEFF40D4-BA24-444A-8B8E-BB73812B9C4B}" dt="2024-10-27T11:01:26.392" v="6752" actId="47"/>
        <pc:sldMkLst>
          <pc:docMk/>
          <pc:sldMk cId="2636158764" sldId="596"/>
        </pc:sldMkLst>
      </pc:sldChg>
      <pc:sldChg chg="modSp mod">
        <pc:chgData name="Nguyen Bich Ngoc" userId="66b5d03f9f54eb73" providerId="LiveId" clId="{DEFF40D4-BA24-444A-8B8E-BB73812B9C4B}" dt="2024-10-27T10:19:14.030" v="6061" actId="20577"/>
        <pc:sldMkLst>
          <pc:docMk/>
          <pc:sldMk cId="1970540552" sldId="597"/>
        </pc:sldMkLst>
        <pc:spChg chg="mod">
          <ac:chgData name="Nguyen Bich Ngoc" userId="66b5d03f9f54eb73" providerId="LiveId" clId="{DEFF40D4-BA24-444A-8B8E-BB73812B9C4B}" dt="2024-10-27T10:19:14.030" v="6061" actId="20577"/>
          <ac:spMkLst>
            <pc:docMk/>
            <pc:sldMk cId="1970540552" sldId="597"/>
            <ac:spMk id="2" creationId="{6275D641-2E50-E279-B873-F033380BEBD7}"/>
          </ac:spMkLst>
        </pc:spChg>
      </pc:sldChg>
      <pc:sldChg chg="del">
        <pc:chgData name="Nguyen Bich Ngoc" userId="66b5d03f9f54eb73" providerId="LiveId" clId="{DEFF40D4-BA24-444A-8B8E-BB73812B9C4B}" dt="2024-10-15T05:41:33.246" v="61" actId="47"/>
        <pc:sldMkLst>
          <pc:docMk/>
          <pc:sldMk cId="3989217385" sldId="597"/>
        </pc:sldMkLst>
      </pc:sldChg>
      <pc:sldChg chg="del">
        <pc:chgData name="Nguyen Bich Ngoc" userId="66b5d03f9f54eb73" providerId="LiveId" clId="{DEFF40D4-BA24-444A-8B8E-BB73812B9C4B}" dt="2024-10-15T05:41:33.246" v="61" actId="47"/>
        <pc:sldMkLst>
          <pc:docMk/>
          <pc:sldMk cId="2032121770" sldId="598"/>
        </pc:sldMkLst>
      </pc:sldChg>
      <pc:sldChg chg="del">
        <pc:chgData name="Nguyen Bich Ngoc" userId="66b5d03f9f54eb73" providerId="LiveId" clId="{DEFF40D4-BA24-444A-8B8E-BB73812B9C4B}" dt="2024-10-15T05:41:33.246" v="61" actId="47"/>
        <pc:sldMkLst>
          <pc:docMk/>
          <pc:sldMk cId="127365037" sldId="599"/>
        </pc:sldMkLst>
      </pc:sldChg>
      <pc:sldChg chg="modSp add del mod">
        <pc:chgData name="Nguyen Bich Ngoc" userId="66b5d03f9f54eb73" providerId="LiveId" clId="{DEFF40D4-BA24-444A-8B8E-BB73812B9C4B}" dt="2024-10-27T11:06:16.237" v="6903" actId="20577"/>
        <pc:sldMkLst>
          <pc:docMk/>
          <pc:sldMk cId="1086479159" sldId="600"/>
        </pc:sldMkLst>
        <pc:spChg chg="mod">
          <ac:chgData name="Nguyen Bich Ngoc" userId="66b5d03f9f54eb73" providerId="LiveId" clId="{DEFF40D4-BA24-444A-8B8E-BB73812B9C4B}" dt="2024-10-27T11:06:16.237" v="6903" actId="20577"/>
          <ac:spMkLst>
            <pc:docMk/>
            <pc:sldMk cId="1086479159" sldId="600"/>
            <ac:spMk id="2" creationId="{D9FA9722-8589-EA39-6708-8480B428D6A4}"/>
          </ac:spMkLst>
        </pc:spChg>
      </pc:sldChg>
      <pc:sldChg chg="modSp add del mod">
        <pc:chgData name="Nguyen Bich Ngoc" userId="66b5d03f9f54eb73" providerId="LiveId" clId="{DEFF40D4-BA24-444A-8B8E-BB73812B9C4B}" dt="2024-10-27T11:06:21.602" v="6904"/>
        <pc:sldMkLst>
          <pc:docMk/>
          <pc:sldMk cId="191470143" sldId="601"/>
        </pc:sldMkLst>
        <pc:spChg chg="mod">
          <ac:chgData name="Nguyen Bich Ngoc" userId="66b5d03f9f54eb73" providerId="LiveId" clId="{DEFF40D4-BA24-444A-8B8E-BB73812B9C4B}" dt="2024-10-27T11:06:21.602" v="6904"/>
          <ac:spMkLst>
            <pc:docMk/>
            <pc:sldMk cId="191470143" sldId="601"/>
            <ac:spMk id="2" creationId="{A1DC4CC7-49FB-B853-1C87-6E0A7FC73D09}"/>
          </ac:spMkLst>
        </pc:spChg>
      </pc:sldChg>
      <pc:sldChg chg="modSp add del mod">
        <pc:chgData name="Nguyen Bich Ngoc" userId="66b5d03f9f54eb73" providerId="LiveId" clId="{DEFF40D4-BA24-444A-8B8E-BB73812B9C4B}" dt="2024-10-27T11:06:26.112" v="6905"/>
        <pc:sldMkLst>
          <pc:docMk/>
          <pc:sldMk cId="1257120740" sldId="602"/>
        </pc:sldMkLst>
        <pc:spChg chg="mod">
          <ac:chgData name="Nguyen Bich Ngoc" userId="66b5d03f9f54eb73" providerId="LiveId" clId="{DEFF40D4-BA24-444A-8B8E-BB73812B9C4B}" dt="2024-10-27T11:06:26.112" v="6905"/>
          <ac:spMkLst>
            <pc:docMk/>
            <pc:sldMk cId="1257120740" sldId="602"/>
            <ac:spMk id="2" creationId="{122776B6-A832-F504-ABEE-77D3B4B31CE4}"/>
          </ac:spMkLst>
        </pc:spChg>
      </pc:sldChg>
      <pc:sldChg chg="modSp add del mod">
        <pc:chgData name="Nguyen Bich Ngoc" userId="66b5d03f9f54eb73" providerId="LiveId" clId="{DEFF40D4-BA24-444A-8B8E-BB73812B9C4B}" dt="2024-10-27T11:07:29.015" v="6923" actId="1076"/>
        <pc:sldMkLst>
          <pc:docMk/>
          <pc:sldMk cId="3853120483" sldId="603"/>
        </pc:sldMkLst>
        <pc:spChg chg="mod">
          <ac:chgData name="Nguyen Bich Ngoc" userId="66b5d03f9f54eb73" providerId="LiveId" clId="{DEFF40D4-BA24-444A-8B8E-BB73812B9C4B}" dt="2024-10-27T11:06:41.492" v="6907"/>
          <ac:spMkLst>
            <pc:docMk/>
            <pc:sldMk cId="3853120483" sldId="603"/>
            <ac:spMk id="2" creationId="{ED5FEB40-6DD0-CDE5-6BF1-BF2A45D684CA}"/>
          </ac:spMkLst>
        </pc:spChg>
        <pc:picChg chg="mod ord">
          <ac:chgData name="Nguyen Bich Ngoc" userId="66b5d03f9f54eb73" providerId="LiveId" clId="{DEFF40D4-BA24-444A-8B8E-BB73812B9C4B}" dt="2024-10-27T11:07:29.015" v="6923" actId="1076"/>
          <ac:picMkLst>
            <pc:docMk/>
            <pc:sldMk cId="3853120483" sldId="603"/>
            <ac:picMk id="8" creationId="{52E05666-5D66-2F84-60D4-5A03DADC6067}"/>
          </ac:picMkLst>
        </pc:picChg>
        <pc:picChg chg="mod">
          <ac:chgData name="Nguyen Bich Ngoc" userId="66b5d03f9f54eb73" providerId="LiveId" clId="{DEFF40D4-BA24-444A-8B8E-BB73812B9C4B}" dt="2024-10-27T11:07:23.055" v="6922" actId="1076"/>
          <ac:picMkLst>
            <pc:docMk/>
            <pc:sldMk cId="3853120483" sldId="603"/>
            <ac:picMk id="9" creationId="{A197BD6F-CC6C-E4EC-532F-AC2D188FD2DC}"/>
          </ac:picMkLst>
        </pc:picChg>
      </pc:sldChg>
      <pc:sldChg chg="modSp add del mod">
        <pc:chgData name="Nguyen Bich Ngoc" userId="66b5d03f9f54eb73" providerId="LiveId" clId="{DEFF40D4-BA24-444A-8B8E-BB73812B9C4B}" dt="2024-10-27T11:07:44.161" v="6925"/>
        <pc:sldMkLst>
          <pc:docMk/>
          <pc:sldMk cId="1574091345" sldId="604"/>
        </pc:sldMkLst>
        <pc:spChg chg="mod">
          <ac:chgData name="Nguyen Bich Ngoc" userId="66b5d03f9f54eb73" providerId="LiveId" clId="{DEFF40D4-BA24-444A-8B8E-BB73812B9C4B}" dt="2024-10-27T11:07:44.161" v="6925"/>
          <ac:spMkLst>
            <pc:docMk/>
            <pc:sldMk cId="1574091345" sldId="604"/>
            <ac:spMk id="2" creationId="{60EEB44B-57A6-BEEA-E68F-157F234662E1}"/>
          </ac:spMkLst>
        </pc:spChg>
      </pc:sldChg>
      <pc:sldChg chg="modSp add del mod">
        <pc:chgData name="Nguyen Bich Ngoc" userId="66b5d03f9f54eb73" providerId="LiveId" clId="{DEFF40D4-BA24-444A-8B8E-BB73812B9C4B}" dt="2024-10-27T11:07:50.767" v="6937" actId="20577"/>
        <pc:sldMkLst>
          <pc:docMk/>
          <pc:sldMk cId="3470435638" sldId="605"/>
        </pc:sldMkLst>
        <pc:spChg chg="mod">
          <ac:chgData name="Nguyen Bich Ngoc" userId="66b5d03f9f54eb73" providerId="LiveId" clId="{DEFF40D4-BA24-444A-8B8E-BB73812B9C4B}" dt="2024-10-27T11:07:50.767" v="6937" actId="20577"/>
          <ac:spMkLst>
            <pc:docMk/>
            <pc:sldMk cId="3470435638" sldId="605"/>
            <ac:spMk id="2" creationId="{49E1D819-31D9-C43E-E253-E436F2F6217D}"/>
          </ac:spMkLst>
        </pc:spChg>
      </pc:sldChg>
      <pc:sldChg chg="del">
        <pc:chgData name="Nguyen Bich Ngoc" userId="66b5d03f9f54eb73" providerId="LiveId" clId="{DEFF40D4-BA24-444A-8B8E-BB73812B9C4B}" dt="2024-10-15T05:41:33.246" v="61" actId="47"/>
        <pc:sldMkLst>
          <pc:docMk/>
          <pc:sldMk cId="2133279341" sldId="607"/>
        </pc:sldMkLst>
      </pc:sldChg>
      <pc:sldChg chg="del">
        <pc:chgData name="Nguyen Bich Ngoc" userId="66b5d03f9f54eb73" providerId="LiveId" clId="{DEFF40D4-BA24-444A-8B8E-BB73812B9C4B}" dt="2024-10-15T05:41:33.246" v="61" actId="47"/>
        <pc:sldMkLst>
          <pc:docMk/>
          <pc:sldMk cId="3120193456" sldId="608"/>
        </pc:sldMkLst>
      </pc:sldChg>
      <pc:sldChg chg="modSp add del mod">
        <pc:chgData name="Nguyen Bich Ngoc" userId="66b5d03f9f54eb73" providerId="LiveId" clId="{DEFF40D4-BA24-444A-8B8E-BB73812B9C4B}" dt="2024-10-27T11:07:59.963" v="6958" actId="20577"/>
        <pc:sldMkLst>
          <pc:docMk/>
          <pc:sldMk cId="456126985" sldId="609"/>
        </pc:sldMkLst>
        <pc:spChg chg="mod">
          <ac:chgData name="Nguyen Bich Ngoc" userId="66b5d03f9f54eb73" providerId="LiveId" clId="{DEFF40D4-BA24-444A-8B8E-BB73812B9C4B}" dt="2024-10-27T11:07:59.963" v="6958" actId="20577"/>
          <ac:spMkLst>
            <pc:docMk/>
            <pc:sldMk cId="456126985" sldId="609"/>
            <ac:spMk id="2" creationId="{78101E80-C385-AAA2-85F6-12BFA538EE9D}"/>
          </ac:spMkLst>
        </pc:spChg>
      </pc:sldChg>
      <pc:sldChg chg="modSp add del mod">
        <pc:chgData name="Nguyen Bich Ngoc" userId="66b5d03f9f54eb73" providerId="LiveId" clId="{DEFF40D4-BA24-444A-8B8E-BB73812B9C4B}" dt="2024-10-27T11:08:07.656" v="6970" actId="20577"/>
        <pc:sldMkLst>
          <pc:docMk/>
          <pc:sldMk cId="2739253405" sldId="610"/>
        </pc:sldMkLst>
        <pc:spChg chg="mod">
          <ac:chgData name="Nguyen Bich Ngoc" userId="66b5d03f9f54eb73" providerId="LiveId" clId="{DEFF40D4-BA24-444A-8B8E-BB73812B9C4B}" dt="2024-10-27T11:08:07.656" v="6970" actId="20577"/>
          <ac:spMkLst>
            <pc:docMk/>
            <pc:sldMk cId="2739253405" sldId="610"/>
            <ac:spMk id="2" creationId="{8E13E627-EFB5-0D13-3AE3-F191E516E22B}"/>
          </ac:spMkLst>
        </pc:spChg>
      </pc:sldChg>
      <pc:sldChg chg="modSp add del mod">
        <pc:chgData name="Nguyen Bich Ngoc" userId="66b5d03f9f54eb73" providerId="LiveId" clId="{DEFF40D4-BA24-444A-8B8E-BB73812B9C4B}" dt="2024-10-27T11:08:16.073" v="6982" actId="20577"/>
        <pc:sldMkLst>
          <pc:docMk/>
          <pc:sldMk cId="369202538" sldId="611"/>
        </pc:sldMkLst>
        <pc:spChg chg="mod">
          <ac:chgData name="Nguyen Bich Ngoc" userId="66b5d03f9f54eb73" providerId="LiveId" clId="{DEFF40D4-BA24-444A-8B8E-BB73812B9C4B}" dt="2024-10-27T11:08:16.073" v="6982" actId="20577"/>
          <ac:spMkLst>
            <pc:docMk/>
            <pc:sldMk cId="369202538" sldId="611"/>
            <ac:spMk id="2" creationId="{27FA7D64-580B-FB3D-770B-46D30A884D79}"/>
          </ac:spMkLst>
        </pc:spChg>
      </pc:sldChg>
      <pc:sldChg chg="del">
        <pc:chgData name="Nguyen Bich Ngoc" userId="66b5d03f9f54eb73" providerId="LiveId" clId="{DEFF40D4-BA24-444A-8B8E-BB73812B9C4B}" dt="2024-10-15T05:41:33.246" v="61" actId="47"/>
        <pc:sldMkLst>
          <pc:docMk/>
          <pc:sldMk cId="557399621" sldId="612"/>
        </pc:sldMkLst>
      </pc:sldChg>
      <pc:sldChg chg="del">
        <pc:chgData name="Nguyen Bich Ngoc" userId="66b5d03f9f54eb73" providerId="LiveId" clId="{DEFF40D4-BA24-444A-8B8E-BB73812B9C4B}" dt="2024-10-15T05:41:33.246" v="61" actId="47"/>
        <pc:sldMkLst>
          <pc:docMk/>
          <pc:sldMk cId="419479586" sldId="613"/>
        </pc:sldMkLst>
      </pc:sldChg>
      <pc:sldChg chg="modSp add mod">
        <pc:chgData name="Nguyen Bich Ngoc" userId="66b5d03f9f54eb73" providerId="LiveId" clId="{DEFF40D4-BA24-444A-8B8E-BB73812B9C4B}" dt="2024-10-27T11:06:09.459" v="6881"/>
        <pc:sldMkLst>
          <pc:docMk/>
          <pc:sldMk cId="3062117790" sldId="614"/>
        </pc:sldMkLst>
        <pc:spChg chg="mod">
          <ac:chgData name="Nguyen Bich Ngoc" userId="66b5d03f9f54eb73" providerId="LiveId" clId="{DEFF40D4-BA24-444A-8B8E-BB73812B9C4B}" dt="2024-10-27T11:06:09.459" v="6881"/>
          <ac:spMkLst>
            <pc:docMk/>
            <pc:sldMk cId="3062117790" sldId="614"/>
            <ac:spMk id="2" creationId="{C15B9324-389D-0143-10E0-892F2666EA70}"/>
          </ac:spMkLst>
        </pc:spChg>
      </pc:sldChg>
      <pc:sldChg chg="modSp add mod">
        <pc:chgData name="Nguyen Bich Ngoc" userId="66b5d03f9f54eb73" providerId="LiveId" clId="{DEFF40D4-BA24-444A-8B8E-BB73812B9C4B}" dt="2024-10-27T11:06:01.812" v="6879" actId="20577"/>
        <pc:sldMkLst>
          <pc:docMk/>
          <pc:sldMk cId="3238854435" sldId="617"/>
        </pc:sldMkLst>
        <pc:spChg chg="mod">
          <ac:chgData name="Nguyen Bich Ngoc" userId="66b5d03f9f54eb73" providerId="LiveId" clId="{DEFF40D4-BA24-444A-8B8E-BB73812B9C4B}" dt="2024-10-27T11:06:01.812" v="6879" actId="20577"/>
          <ac:spMkLst>
            <pc:docMk/>
            <pc:sldMk cId="3238854435" sldId="617"/>
            <ac:spMk id="2" creationId="{4167F8EC-43C5-CF23-38AC-7957020A9756}"/>
          </ac:spMkLst>
        </pc:spChg>
      </pc:sldChg>
      <pc:sldChg chg="modSp add mod">
        <pc:chgData name="Nguyen Bich Ngoc" userId="66b5d03f9f54eb73" providerId="LiveId" clId="{DEFF40D4-BA24-444A-8B8E-BB73812B9C4B}" dt="2024-10-27T11:06:06.832" v="6880"/>
        <pc:sldMkLst>
          <pc:docMk/>
          <pc:sldMk cId="1879671090" sldId="618"/>
        </pc:sldMkLst>
        <pc:spChg chg="mod">
          <ac:chgData name="Nguyen Bich Ngoc" userId="66b5d03f9f54eb73" providerId="LiveId" clId="{DEFF40D4-BA24-444A-8B8E-BB73812B9C4B}" dt="2024-10-27T11:06:06.832" v="6880"/>
          <ac:spMkLst>
            <pc:docMk/>
            <pc:sldMk cId="1879671090" sldId="618"/>
            <ac:spMk id="2" creationId="{869B6995-7108-9168-70D6-7B1D08E15352}"/>
          </ac:spMkLst>
        </pc:spChg>
      </pc:sldChg>
      <pc:sldChg chg="modSp add mod">
        <pc:chgData name="Nguyen Bich Ngoc" userId="66b5d03f9f54eb73" providerId="LiveId" clId="{DEFF40D4-BA24-444A-8B8E-BB73812B9C4B}" dt="2024-10-27T11:06:29.227" v="6906"/>
        <pc:sldMkLst>
          <pc:docMk/>
          <pc:sldMk cId="2551544900" sldId="619"/>
        </pc:sldMkLst>
        <pc:spChg chg="mod">
          <ac:chgData name="Nguyen Bich Ngoc" userId="66b5d03f9f54eb73" providerId="LiveId" clId="{DEFF40D4-BA24-444A-8B8E-BB73812B9C4B}" dt="2024-10-27T11:06:29.227" v="6906"/>
          <ac:spMkLst>
            <pc:docMk/>
            <pc:sldMk cId="2551544900" sldId="619"/>
            <ac:spMk id="2" creationId="{15F22F94-27B4-808F-8A4E-80933EBE586E}"/>
          </ac:spMkLst>
        </pc:spChg>
      </pc:sldChg>
      <pc:sldChg chg="modSp add mod">
        <pc:chgData name="Nguyen Bich Ngoc" userId="66b5d03f9f54eb73" providerId="LiveId" clId="{DEFF40D4-BA24-444A-8B8E-BB73812B9C4B}" dt="2024-10-27T11:07:40.889" v="6924"/>
        <pc:sldMkLst>
          <pc:docMk/>
          <pc:sldMk cId="4012434613" sldId="620"/>
        </pc:sldMkLst>
        <pc:spChg chg="mod">
          <ac:chgData name="Nguyen Bich Ngoc" userId="66b5d03f9f54eb73" providerId="LiveId" clId="{DEFF40D4-BA24-444A-8B8E-BB73812B9C4B}" dt="2024-10-27T11:07:40.889" v="6924"/>
          <ac:spMkLst>
            <pc:docMk/>
            <pc:sldMk cId="4012434613" sldId="620"/>
            <ac:spMk id="2" creationId="{8E16E9B0-6A58-7C47-D52F-DC072DB0815C}"/>
          </ac:spMkLst>
        </pc:spChg>
      </pc:sldChg>
      <pc:sldChg chg="modSp add mod">
        <pc:chgData name="Nguyen Bich Ngoc" userId="66b5d03f9f54eb73" providerId="LiveId" clId="{DEFF40D4-BA24-444A-8B8E-BB73812B9C4B}" dt="2024-10-27T11:08:24.329" v="6994" actId="20577"/>
        <pc:sldMkLst>
          <pc:docMk/>
          <pc:sldMk cId="22615517" sldId="621"/>
        </pc:sldMkLst>
        <pc:spChg chg="mod">
          <ac:chgData name="Nguyen Bich Ngoc" userId="66b5d03f9f54eb73" providerId="LiveId" clId="{DEFF40D4-BA24-444A-8B8E-BB73812B9C4B}" dt="2024-10-27T11:08:24.329" v="6994" actId="20577"/>
          <ac:spMkLst>
            <pc:docMk/>
            <pc:sldMk cId="22615517" sldId="621"/>
            <ac:spMk id="2" creationId="{0479E061-CFF8-88C2-F8FE-334946E780D2}"/>
          </ac:spMkLst>
        </pc:spChg>
      </pc:sldChg>
      <pc:sldChg chg="modSp add mod">
        <pc:chgData name="Nguyen Bich Ngoc" userId="66b5d03f9f54eb73" providerId="LiveId" clId="{DEFF40D4-BA24-444A-8B8E-BB73812B9C4B}" dt="2024-10-27T11:08:33.795" v="6995"/>
        <pc:sldMkLst>
          <pc:docMk/>
          <pc:sldMk cId="3756213462" sldId="622"/>
        </pc:sldMkLst>
        <pc:spChg chg="mod">
          <ac:chgData name="Nguyen Bich Ngoc" userId="66b5d03f9f54eb73" providerId="LiveId" clId="{DEFF40D4-BA24-444A-8B8E-BB73812B9C4B}" dt="2024-10-27T11:08:33.795" v="6995"/>
          <ac:spMkLst>
            <pc:docMk/>
            <pc:sldMk cId="3756213462" sldId="622"/>
            <ac:spMk id="2" creationId="{ACFCF342-1730-BA9A-2072-E1CEA8D7E887}"/>
          </ac:spMkLst>
        </pc:spChg>
      </pc:sldChg>
      <pc:sldChg chg="modSp add mod">
        <pc:chgData name="Nguyen Bich Ngoc" userId="66b5d03f9f54eb73" providerId="LiveId" clId="{DEFF40D4-BA24-444A-8B8E-BB73812B9C4B}" dt="2024-10-27T11:08:38.128" v="6996"/>
        <pc:sldMkLst>
          <pc:docMk/>
          <pc:sldMk cId="4253554115" sldId="623"/>
        </pc:sldMkLst>
        <pc:spChg chg="mod">
          <ac:chgData name="Nguyen Bich Ngoc" userId="66b5d03f9f54eb73" providerId="LiveId" clId="{DEFF40D4-BA24-444A-8B8E-BB73812B9C4B}" dt="2024-10-27T11:08:38.128" v="6996"/>
          <ac:spMkLst>
            <pc:docMk/>
            <pc:sldMk cId="4253554115" sldId="623"/>
            <ac:spMk id="2" creationId="{09C60FC2-470B-E12D-C20C-0B141D92A098}"/>
          </ac:spMkLst>
        </pc:spChg>
      </pc:sldChg>
      <pc:sldChg chg="modSp add mod">
        <pc:chgData name="Nguyen Bich Ngoc" userId="66b5d03f9f54eb73" providerId="LiveId" clId="{DEFF40D4-BA24-444A-8B8E-BB73812B9C4B}" dt="2024-10-27T11:08:47.203" v="7013" actId="20577"/>
        <pc:sldMkLst>
          <pc:docMk/>
          <pc:sldMk cId="2391268046" sldId="624"/>
        </pc:sldMkLst>
        <pc:spChg chg="mod">
          <ac:chgData name="Nguyen Bich Ngoc" userId="66b5d03f9f54eb73" providerId="LiveId" clId="{DEFF40D4-BA24-444A-8B8E-BB73812B9C4B}" dt="2024-10-27T11:08:47.203" v="7013" actId="20577"/>
          <ac:spMkLst>
            <pc:docMk/>
            <pc:sldMk cId="2391268046" sldId="624"/>
            <ac:spMk id="2" creationId="{C502BF82-506C-8BF9-19E5-203259FE32B1}"/>
          </ac:spMkLst>
        </pc:spChg>
      </pc:sldChg>
      <pc:sldChg chg="modSp add mod">
        <pc:chgData name="Nguyen Bich Ngoc" userId="66b5d03f9f54eb73" providerId="LiveId" clId="{DEFF40D4-BA24-444A-8B8E-BB73812B9C4B}" dt="2024-10-27T11:08:56.049" v="7014"/>
        <pc:sldMkLst>
          <pc:docMk/>
          <pc:sldMk cId="2069274210" sldId="625"/>
        </pc:sldMkLst>
        <pc:spChg chg="mod">
          <ac:chgData name="Nguyen Bich Ngoc" userId="66b5d03f9f54eb73" providerId="LiveId" clId="{DEFF40D4-BA24-444A-8B8E-BB73812B9C4B}" dt="2024-10-27T11:08:56.049" v="7014"/>
          <ac:spMkLst>
            <pc:docMk/>
            <pc:sldMk cId="2069274210" sldId="625"/>
            <ac:spMk id="2" creationId="{0A0C1FCB-2EE6-4D1B-68C6-47AB64ECC1D4}"/>
          </ac:spMkLst>
        </pc:spChg>
      </pc:sldChg>
      <pc:sldChg chg="modSp add mod">
        <pc:chgData name="Nguyen Bich Ngoc" userId="66b5d03f9f54eb73" providerId="LiveId" clId="{DEFF40D4-BA24-444A-8B8E-BB73812B9C4B}" dt="2024-10-27T11:09:00.052" v="7015"/>
        <pc:sldMkLst>
          <pc:docMk/>
          <pc:sldMk cId="1697675569" sldId="626"/>
        </pc:sldMkLst>
        <pc:spChg chg="mod">
          <ac:chgData name="Nguyen Bich Ngoc" userId="66b5d03f9f54eb73" providerId="LiveId" clId="{DEFF40D4-BA24-444A-8B8E-BB73812B9C4B}" dt="2024-10-27T11:09:00.052" v="7015"/>
          <ac:spMkLst>
            <pc:docMk/>
            <pc:sldMk cId="1697675569" sldId="626"/>
            <ac:spMk id="2" creationId="{15DCE95B-CC3A-377C-0792-48BA87810365}"/>
          </ac:spMkLst>
        </pc:spChg>
      </pc:sldChg>
      <pc:sldChg chg="modSp add mod">
        <pc:chgData name="Nguyen Bich Ngoc" userId="66b5d03f9f54eb73" providerId="LiveId" clId="{DEFF40D4-BA24-444A-8B8E-BB73812B9C4B}" dt="2024-10-27T11:09:13.781" v="7026" actId="6549"/>
        <pc:sldMkLst>
          <pc:docMk/>
          <pc:sldMk cId="1708674599" sldId="627"/>
        </pc:sldMkLst>
        <pc:spChg chg="mod">
          <ac:chgData name="Nguyen Bich Ngoc" userId="66b5d03f9f54eb73" providerId="LiveId" clId="{DEFF40D4-BA24-444A-8B8E-BB73812B9C4B}" dt="2024-10-27T11:09:13.781" v="7026" actId="6549"/>
          <ac:spMkLst>
            <pc:docMk/>
            <pc:sldMk cId="1708674599" sldId="627"/>
            <ac:spMk id="2" creationId="{599BC8F7-D670-1A16-9C9B-1CAB2CDCAFC3}"/>
          </ac:spMkLst>
        </pc:spChg>
      </pc:sldChg>
      <pc:sldChg chg="modSp add mod">
        <pc:chgData name="Nguyen Bich Ngoc" userId="66b5d03f9f54eb73" providerId="LiveId" clId="{DEFF40D4-BA24-444A-8B8E-BB73812B9C4B}" dt="2024-10-27T11:09:20.040" v="7027"/>
        <pc:sldMkLst>
          <pc:docMk/>
          <pc:sldMk cId="2320383285" sldId="629"/>
        </pc:sldMkLst>
        <pc:spChg chg="mod">
          <ac:chgData name="Nguyen Bich Ngoc" userId="66b5d03f9f54eb73" providerId="LiveId" clId="{DEFF40D4-BA24-444A-8B8E-BB73812B9C4B}" dt="2024-10-27T11:09:20.040" v="7027"/>
          <ac:spMkLst>
            <pc:docMk/>
            <pc:sldMk cId="2320383285" sldId="629"/>
            <ac:spMk id="2" creationId="{41E982B2-79F4-1A5A-8653-029C5B3706CA}"/>
          </ac:spMkLst>
        </pc:spChg>
      </pc:sldChg>
      <pc:sldChg chg="modSp add mod">
        <pc:chgData name="Nguyen Bich Ngoc" userId="66b5d03f9f54eb73" providerId="LiveId" clId="{DEFF40D4-BA24-444A-8B8E-BB73812B9C4B}" dt="2024-10-27T11:09:23.688" v="7028"/>
        <pc:sldMkLst>
          <pc:docMk/>
          <pc:sldMk cId="3348050209" sldId="630"/>
        </pc:sldMkLst>
        <pc:spChg chg="mod">
          <ac:chgData name="Nguyen Bich Ngoc" userId="66b5d03f9f54eb73" providerId="LiveId" clId="{DEFF40D4-BA24-444A-8B8E-BB73812B9C4B}" dt="2024-10-27T11:09:23.688" v="7028"/>
          <ac:spMkLst>
            <pc:docMk/>
            <pc:sldMk cId="3348050209" sldId="630"/>
            <ac:spMk id="2" creationId="{C77B0A49-E922-AA41-41E4-D260E8CE226A}"/>
          </ac:spMkLst>
        </pc:spChg>
      </pc:sldChg>
      <pc:sldChg chg="modSp add mod">
        <pc:chgData name="Nguyen Bich Ngoc" userId="66b5d03f9f54eb73" providerId="LiveId" clId="{DEFF40D4-BA24-444A-8B8E-BB73812B9C4B}" dt="2024-10-27T11:09:27.207" v="7029"/>
        <pc:sldMkLst>
          <pc:docMk/>
          <pc:sldMk cId="3118122471" sldId="631"/>
        </pc:sldMkLst>
        <pc:spChg chg="mod">
          <ac:chgData name="Nguyen Bich Ngoc" userId="66b5d03f9f54eb73" providerId="LiveId" clId="{DEFF40D4-BA24-444A-8B8E-BB73812B9C4B}" dt="2024-10-27T11:09:27.207" v="7029"/>
          <ac:spMkLst>
            <pc:docMk/>
            <pc:sldMk cId="3118122471" sldId="631"/>
            <ac:spMk id="2" creationId="{90DE9B05-CDE7-3245-6204-DFD480FB6387}"/>
          </ac:spMkLst>
        </pc:spChg>
      </pc:sldChg>
      <pc:sldChg chg="modSp add mod">
        <pc:chgData name="Nguyen Bich Ngoc" userId="66b5d03f9f54eb73" providerId="LiveId" clId="{DEFF40D4-BA24-444A-8B8E-BB73812B9C4B}" dt="2024-10-27T11:09:34.638" v="7031"/>
        <pc:sldMkLst>
          <pc:docMk/>
          <pc:sldMk cId="1311342982" sldId="632"/>
        </pc:sldMkLst>
        <pc:spChg chg="mod">
          <ac:chgData name="Nguyen Bich Ngoc" userId="66b5d03f9f54eb73" providerId="LiveId" clId="{DEFF40D4-BA24-444A-8B8E-BB73812B9C4B}" dt="2024-10-27T11:09:34.638" v="7031"/>
          <ac:spMkLst>
            <pc:docMk/>
            <pc:sldMk cId="1311342982" sldId="632"/>
            <ac:spMk id="2" creationId="{DCD50F31-9CE9-E3B7-4B43-78E928C4168D}"/>
          </ac:spMkLst>
        </pc:spChg>
      </pc:sldChg>
      <pc:sldChg chg="del">
        <pc:chgData name="Nguyen Bich Ngoc" userId="66b5d03f9f54eb73" providerId="LiveId" clId="{DEFF40D4-BA24-444A-8B8E-BB73812B9C4B}" dt="2024-10-27T11:15:18.862" v="7066" actId="47"/>
        <pc:sldMkLst>
          <pc:docMk/>
          <pc:sldMk cId="1922584772" sldId="633"/>
        </pc:sldMkLst>
      </pc:sldChg>
      <pc:sldChg chg="modSp add mod">
        <pc:chgData name="Nguyen Bich Ngoc" userId="66b5d03f9f54eb73" providerId="LiveId" clId="{DEFF40D4-BA24-444A-8B8E-BB73812B9C4B}" dt="2024-10-27T11:09:30.471" v="7030"/>
        <pc:sldMkLst>
          <pc:docMk/>
          <pc:sldMk cId="1507742536" sldId="634"/>
        </pc:sldMkLst>
        <pc:spChg chg="mod">
          <ac:chgData name="Nguyen Bich Ngoc" userId="66b5d03f9f54eb73" providerId="LiveId" clId="{DEFF40D4-BA24-444A-8B8E-BB73812B9C4B}" dt="2024-10-27T11:09:30.471" v="7030"/>
          <ac:spMkLst>
            <pc:docMk/>
            <pc:sldMk cId="1507742536" sldId="634"/>
            <ac:spMk id="2" creationId="{15A29BC0-0DA1-2F29-846E-F31B66B18259}"/>
          </ac:spMkLst>
        </pc:spChg>
      </pc:sldChg>
      <pc:sldChg chg="modSp add mod">
        <pc:chgData name="Nguyen Bich Ngoc" userId="66b5d03f9f54eb73" providerId="LiveId" clId="{DEFF40D4-BA24-444A-8B8E-BB73812B9C4B}" dt="2024-10-27T11:09:38.603" v="7032"/>
        <pc:sldMkLst>
          <pc:docMk/>
          <pc:sldMk cId="115948773" sldId="635"/>
        </pc:sldMkLst>
        <pc:spChg chg="mod">
          <ac:chgData name="Nguyen Bich Ngoc" userId="66b5d03f9f54eb73" providerId="LiveId" clId="{DEFF40D4-BA24-444A-8B8E-BB73812B9C4B}" dt="2024-10-27T11:09:38.603" v="7032"/>
          <ac:spMkLst>
            <pc:docMk/>
            <pc:sldMk cId="115948773" sldId="635"/>
            <ac:spMk id="2" creationId="{F181B03C-D8F9-F95F-ED71-E1C817EC8A6F}"/>
          </ac:spMkLst>
        </pc:spChg>
      </pc:sldChg>
      <pc:sldChg chg="modSp mod modShow">
        <pc:chgData name="Nguyen Bich Ngoc" userId="66b5d03f9f54eb73" providerId="LiveId" clId="{DEFF40D4-BA24-444A-8B8E-BB73812B9C4B}" dt="2024-10-27T11:18:56.814" v="7172"/>
        <pc:sldMkLst>
          <pc:docMk/>
          <pc:sldMk cId="282898624" sldId="650"/>
        </pc:sldMkLst>
        <pc:spChg chg="mod">
          <ac:chgData name="Nguyen Bich Ngoc" userId="66b5d03f9f54eb73" providerId="LiveId" clId="{DEFF40D4-BA24-444A-8B8E-BB73812B9C4B}" dt="2024-10-27T11:18:56.814" v="7172"/>
          <ac:spMkLst>
            <pc:docMk/>
            <pc:sldMk cId="282898624" sldId="650"/>
            <ac:spMk id="2" creationId="{3C61B045-70F4-7099-07BA-763DC8018834}"/>
          </ac:spMkLst>
        </pc:spChg>
      </pc:sldChg>
      <pc:sldChg chg="modSp mod modShow">
        <pc:chgData name="Nguyen Bich Ngoc" userId="66b5d03f9f54eb73" providerId="LiveId" clId="{DEFF40D4-BA24-444A-8B8E-BB73812B9C4B}" dt="2024-10-27T11:20:49.960" v="7213"/>
        <pc:sldMkLst>
          <pc:docMk/>
          <pc:sldMk cId="3494123246" sldId="651"/>
        </pc:sldMkLst>
        <pc:spChg chg="mod">
          <ac:chgData name="Nguyen Bich Ngoc" userId="66b5d03f9f54eb73" providerId="LiveId" clId="{DEFF40D4-BA24-444A-8B8E-BB73812B9C4B}" dt="2024-10-27T11:20:49.960" v="7213"/>
          <ac:spMkLst>
            <pc:docMk/>
            <pc:sldMk cId="3494123246" sldId="651"/>
            <ac:spMk id="2" creationId="{6A87357A-BC17-335C-BD67-780801D58348}"/>
          </ac:spMkLst>
        </pc:spChg>
      </pc:sldChg>
      <pc:sldChg chg="modSp mod">
        <pc:chgData name="Nguyen Bich Ngoc" userId="66b5d03f9f54eb73" providerId="LiveId" clId="{DEFF40D4-BA24-444A-8B8E-BB73812B9C4B}" dt="2024-10-27T11:11:17.106" v="7044"/>
        <pc:sldMkLst>
          <pc:docMk/>
          <pc:sldMk cId="4103516677" sldId="663"/>
        </pc:sldMkLst>
        <pc:spChg chg="mod">
          <ac:chgData name="Nguyen Bich Ngoc" userId="66b5d03f9f54eb73" providerId="LiveId" clId="{DEFF40D4-BA24-444A-8B8E-BB73812B9C4B}" dt="2024-10-27T11:11:17.106" v="7044"/>
          <ac:spMkLst>
            <pc:docMk/>
            <pc:sldMk cId="4103516677" sldId="663"/>
            <ac:spMk id="2" creationId="{5525D625-E20B-621E-2159-1C375161DA46}"/>
          </ac:spMkLst>
        </pc:spChg>
      </pc:sldChg>
      <pc:sldChg chg="modSp mod">
        <pc:chgData name="Nguyen Bich Ngoc" userId="66b5d03f9f54eb73" providerId="LiveId" clId="{DEFF40D4-BA24-444A-8B8E-BB73812B9C4B}" dt="2024-10-27T11:11:21.735" v="7045"/>
        <pc:sldMkLst>
          <pc:docMk/>
          <pc:sldMk cId="2329230697" sldId="665"/>
        </pc:sldMkLst>
        <pc:spChg chg="mod">
          <ac:chgData name="Nguyen Bich Ngoc" userId="66b5d03f9f54eb73" providerId="LiveId" clId="{DEFF40D4-BA24-444A-8B8E-BB73812B9C4B}" dt="2024-10-27T11:11:21.735" v="7045"/>
          <ac:spMkLst>
            <pc:docMk/>
            <pc:sldMk cId="2329230697" sldId="665"/>
            <ac:spMk id="2" creationId="{3294BBB1-D1C3-C08F-7C15-CCAF3608F48B}"/>
          </ac:spMkLst>
        </pc:spChg>
      </pc:sldChg>
      <pc:sldChg chg="modSp mod">
        <pc:chgData name="Nguyen Bich Ngoc" userId="66b5d03f9f54eb73" providerId="LiveId" clId="{DEFF40D4-BA24-444A-8B8E-BB73812B9C4B}" dt="2024-10-27T11:14:24.693" v="7055"/>
        <pc:sldMkLst>
          <pc:docMk/>
          <pc:sldMk cId="2327857728" sldId="666"/>
        </pc:sldMkLst>
        <pc:spChg chg="mod">
          <ac:chgData name="Nguyen Bich Ngoc" userId="66b5d03f9f54eb73" providerId="LiveId" clId="{DEFF40D4-BA24-444A-8B8E-BB73812B9C4B}" dt="2024-10-27T11:14:24.693" v="7055"/>
          <ac:spMkLst>
            <pc:docMk/>
            <pc:sldMk cId="2327857728" sldId="666"/>
            <ac:spMk id="2" creationId="{07882FB9-2F6A-8622-594F-9D9E089EBFF4}"/>
          </ac:spMkLst>
        </pc:spChg>
      </pc:sldChg>
      <pc:sldChg chg="modSp mod">
        <pc:chgData name="Nguyen Bich Ngoc" userId="66b5d03f9f54eb73" providerId="LiveId" clId="{DEFF40D4-BA24-444A-8B8E-BB73812B9C4B}" dt="2024-10-27T11:13:55.091" v="7050"/>
        <pc:sldMkLst>
          <pc:docMk/>
          <pc:sldMk cId="1581563762" sldId="669"/>
        </pc:sldMkLst>
        <pc:spChg chg="mod">
          <ac:chgData name="Nguyen Bich Ngoc" userId="66b5d03f9f54eb73" providerId="LiveId" clId="{DEFF40D4-BA24-444A-8B8E-BB73812B9C4B}" dt="2024-10-27T11:13:55.091" v="7050"/>
          <ac:spMkLst>
            <pc:docMk/>
            <pc:sldMk cId="1581563762" sldId="669"/>
            <ac:spMk id="2" creationId="{EF55844C-B33A-99D6-84D9-60387EB58879}"/>
          </ac:spMkLst>
        </pc:spChg>
      </pc:sldChg>
      <pc:sldChg chg="modSp mod">
        <pc:chgData name="Nguyen Bich Ngoc" userId="66b5d03f9f54eb73" providerId="LiveId" clId="{DEFF40D4-BA24-444A-8B8E-BB73812B9C4B}" dt="2024-10-27T11:14:15.153" v="7052"/>
        <pc:sldMkLst>
          <pc:docMk/>
          <pc:sldMk cId="1378752621" sldId="670"/>
        </pc:sldMkLst>
        <pc:spChg chg="mod">
          <ac:chgData name="Nguyen Bich Ngoc" userId="66b5d03f9f54eb73" providerId="LiveId" clId="{DEFF40D4-BA24-444A-8B8E-BB73812B9C4B}" dt="2024-10-27T11:14:15.153" v="7052"/>
          <ac:spMkLst>
            <pc:docMk/>
            <pc:sldMk cId="1378752621" sldId="670"/>
            <ac:spMk id="2" creationId="{CCB6DDCD-DAD5-7F30-2804-185D62CF8931}"/>
          </ac:spMkLst>
        </pc:spChg>
      </pc:sldChg>
      <pc:sldChg chg="modSp mod">
        <pc:chgData name="Nguyen Bich Ngoc" userId="66b5d03f9f54eb73" providerId="LiveId" clId="{DEFF40D4-BA24-444A-8B8E-BB73812B9C4B}" dt="2024-10-27T11:14:40.464" v="7058"/>
        <pc:sldMkLst>
          <pc:docMk/>
          <pc:sldMk cId="4137773115" sldId="671"/>
        </pc:sldMkLst>
        <pc:spChg chg="mod">
          <ac:chgData name="Nguyen Bich Ngoc" userId="66b5d03f9f54eb73" providerId="LiveId" clId="{DEFF40D4-BA24-444A-8B8E-BB73812B9C4B}" dt="2024-10-27T11:14:40.464" v="7058"/>
          <ac:spMkLst>
            <pc:docMk/>
            <pc:sldMk cId="4137773115" sldId="671"/>
            <ac:spMk id="2" creationId="{517CDBE8-7FCC-551E-9774-BA94A1AFD76E}"/>
          </ac:spMkLst>
        </pc:spChg>
      </pc:sldChg>
      <pc:sldChg chg="addSp delSp modSp mod ord">
        <pc:chgData name="Nguyen Bich Ngoc" userId="66b5d03f9f54eb73" providerId="LiveId" clId="{DEFF40D4-BA24-444A-8B8E-BB73812B9C4B}" dt="2024-10-28T01:55:58.430" v="7400"/>
        <pc:sldMkLst>
          <pc:docMk/>
          <pc:sldMk cId="2611091033" sldId="673"/>
        </pc:sldMkLst>
        <pc:spChg chg="mod">
          <ac:chgData name="Nguyen Bich Ngoc" userId="66b5d03f9f54eb73" providerId="LiveId" clId="{DEFF40D4-BA24-444A-8B8E-BB73812B9C4B}" dt="2024-10-27T11:14:54.512" v="7060"/>
          <ac:spMkLst>
            <pc:docMk/>
            <pc:sldMk cId="2611091033" sldId="673"/>
            <ac:spMk id="2" creationId="{27D2BDE1-A8F6-D806-711C-646998A219AF}"/>
          </ac:spMkLst>
        </pc:spChg>
        <pc:spChg chg="add del mod">
          <ac:chgData name="Nguyen Bich Ngoc" userId="66b5d03f9f54eb73" providerId="LiveId" clId="{DEFF40D4-BA24-444A-8B8E-BB73812B9C4B}" dt="2024-10-28T01:55:26.408" v="7395" actId="478"/>
          <ac:spMkLst>
            <pc:docMk/>
            <pc:sldMk cId="2611091033" sldId="673"/>
            <ac:spMk id="8" creationId="{90FDAB4F-A7DA-5D70-17E7-F1F375FCCBB8}"/>
          </ac:spMkLst>
        </pc:spChg>
        <pc:spChg chg="add mod">
          <ac:chgData name="Nguyen Bich Ngoc" userId="66b5d03f9f54eb73" providerId="LiveId" clId="{DEFF40D4-BA24-444A-8B8E-BB73812B9C4B}" dt="2024-10-28T01:55:58.430" v="7400"/>
          <ac:spMkLst>
            <pc:docMk/>
            <pc:sldMk cId="2611091033" sldId="673"/>
            <ac:spMk id="12" creationId="{6836F841-E611-F72F-96ED-3D234EAFDCD7}"/>
          </ac:spMkLst>
        </pc:spChg>
        <pc:spChg chg="del">
          <ac:chgData name="Nguyen Bich Ngoc" userId="66b5d03f9f54eb73" providerId="LiveId" clId="{DEFF40D4-BA24-444A-8B8E-BB73812B9C4B}" dt="2024-10-28T01:55:21.630" v="7394" actId="478"/>
          <ac:spMkLst>
            <pc:docMk/>
            <pc:sldMk cId="2611091033" sldId="673"/>
            <ac:spMk id="13" creationId="{9927B727-9F47-103B-5FDA-FC6BD1F9EC6D}"/>
          </ac:spMkLst>
        </pc:spChg>
        <pc:spChg chg="del">
          <ac:chgData name="Nguyen Bich Ngoc" userId="66b5d03f9f54eb73" providerId="LiveId" clId="{DEFF40D4-BA24-444A-8B8E-BB73812B9C4B}" dt="2024-10-28T01:55:31.295" v="7397" actId="478"/>
          <ac:spMkLst>
            <pc:docMk/>
            <pc:sldMk cId="2611091033" sldId="673"/>
            <ac:spMk id="15" creationId="{95983E0C-16C3-2744-838B-80D70D084187}"/>
          </ac:spMkLst>
        </pc:spChg>
        <pc:spChg chg="del">
          <ac:chgData name="Nguyen Bich Ngoc" userId="66b5d03f9f54eb73" providerId="LiveId" clId="{DEFF40D4-BA24-444A-8B8E-BB73812B9C4B}" dt="2024-10-28T01:55:28.518" v="7396" actId="478"/>
          <ac:spMkLst>
            <pc:docMk/>
            <pc:sldMk cId="2611091033" sldId="673"/>
            <ac:spMk id="16" creationId="{116CE4A1-656A-6670-3429-8E370885B4A1}"/>
          </ac:spMkLst>
        </pc:spChg>
        <pc:picChg chg="del">
          <ac:chgData name="Nguyen Bich Ngoc" userId="66b5d03f9f54eb73" providerId="LiveId" clId="{DEFF40D4-BA24-444A-8B8E-BB73812B9C4B}" dt="2024-10-28T01:55:18.188" v="7393" actId="478"/>
          <ac:picMkLst>
            <pc:docMk/>
            <pc:sldMk cId="2611091033" sldId="673"/>
            <ac:picMk id="10" creationId="{C7E5DA68-2131-679F-948E-8CF791861589}"/>
          </ac:picMkLst>
        </pc:picChg>
        <pc:inkChg chg="add">
          <ac:chgData name="Nguyen Bich Ngoc" userId="66b5d03f9f54eb73" providerId="LiveId" clId="{DEFF40D4-BA24-444A-8B8E-BB73812B9C4B}" dt="2024-10-28T01:55:37.913" v="7398" actId="9405"/>
          <ac:inkMkLst>
            <pc:docMk/>
            <pc:sldMk cId="2611091033" sldId="673"/>
            <ac:inkMk id="9" creationId="{C47F8260-E425-0F77-7136-34FF626F4EC0}"/>
          </ac:inkMkLst>
        </pc:inkChg>
        <pc:inkChg chg="add">
          <ac:chgData name="Nguyen Bich Ngoc" userId="66b5d03f9f54eb73" providerId="LiveId" clId="{DEFF40D4-BA24-444A-8B8E-BB73812B9C4B}" dt="2024-10-28T01:55:44.016" v="7399" actId="9405"/>
          <ac:inkMkLst>
            <pc:docMk/>
            <pc:sldMk cId="2611091033" sldId="673"/>
            <ac:inkMk id="11" creationId="{E2A00BEC-122A-18A4-3BA3-FFCDD735AEB4}"/>
          </ac:inkMkLst>
        </pc:inkChg>
      </pc:sldChg>
      <pc:sldChg chg="modSp mod">
        <pc:chgData name="Nguyen Bich Ngoc" userId="66b5d03f9f54eb73" providerId="LiveId" clId="{DEFF40D4-BA24-444A-8B8E-BB73812B9C4B}" dt="2024-10-27T11:15:13.664" v="7065"/>
        <pc:sldMkLst>
          <pc:docMk/>
          <pc:sldMk cId="2684840828" sldId="675"/>
        </pc:sldMkLst>
        <pc:spChg chg="mod">
          <ac:chgData name="Nguyen Bich Ngoc" userId="66b5d03f9f54eb73" providerId="LiveId" clId="{DEFF40D4-BA24-444A-8B8E-BB73812B9C4B}" dt="2024-10-27T11:15:13.664" v="7065"/>
          <ac:spMkLst>
            <pc:docMk/>
            <pc:sldMk cId="2684840828" sldId="675"/>
            <ac:spMk id="2" creationId="{5F49CA24-A407-560E-C037-C08A94695E89}"/>
          </ac:spMkLst>
        </pc:spChg>
      </pc:sldChg>
      <pc:sldChg chg="del">
        <pc:chgData name="Nguyen Bich Ngoc" userId="66b5d03f9f54eb73" providerId="LiveId" clId="{DEFF40D4-BA24-444A-8B8E-BB73812B9C4B}" dt="2024-10-27T11:15:37.146" v="7087" actId="47"/>
        <pc:sldMkLst>
          <pc:docMk/>
          <pc:sldMk cId="3215806794" sldId="677"/>
        </pc:sldMkLst>
      </pc:sldChg>
      <pc:sldChg chg="modSp mod modShow">
        <pc:chgData name="Nguyen Bich Ngoc" userId="66b5d03f9f54eb73" providerId="LiveId" clId="{DEFF40D4-BA24-444A-8B8E-BB73812B9C4B}" dt="2024-10-27T11:18:54.063" v="7171"/>
        <pc:sldMkLst>
          <pc:docMk/>
          <pc:sldMk cId="78446930" sldId="681"/>
        </pc:sldMkLst>
        <pc:spChg chg="mod">
          <ac:chgData name="Nguyen Bich Ngoc" userId="66b5d03f9f54eb73" providerId="LiveId" clId="{DEFF40D4-BA24-444A-8B8E-BB73812B9C4B}" dt="2024-10-27T11:18:54.063" v="7171"/>
          <ac:spMkLst>
            <pc:docMk/>
            <pc:sldMk cId="78446930" sldId="681"/>
            <ac:spMk id="2" creationId="{EE556DB0-642E-69FD-CD79-4D49AC71BC56}"/>
          </ac:spMkLst>
        </pc:spChg>
      </pc:sldChg>
      <pc:sldChg chg="modSp mod modShow">
        <pc:chgData name="Nguyen Bich Ngoc" userId="66b5d03f9f54eb73" providerId="LiveId" clId="{DEFF40D4-BA24-444A-8B8E-BB73812B9C4B}" dt="2024-10-27T11:19:08.413" v="7173"/>
        <pc:sldMkLst>
          <pc:docMk/>
          <pc:sldMk cId="2253788920" sldId="682"/>
        </pc:sldMkLst>
        <pc:spChg chg="mod">
          <ac:chgData name="Nguyen Bich Ngoc" userId="66b5d03f9f54eb73" providerId="LiveId" clId="{DEFF40D4-BA24-444A-8B8E-BB73812B9C4B}" dt="2024-10-27T11:19:08.413" v="7173"/>
          <ac:spMkLst>
            <pc:docMk/>
            <pc:sldMk cId="2253788920" sldId="682"/>
            <ac:spMk id="2" creationId="{01E5A057-2DDA-0ED0-CC3A-CC85FD5C1BB8}"/>
          </ac:spMkLst>
        </pc:spChg>
      </pc:sldChg>
      <pc:sldChg chg="delSp modSp del mod modShow">
        <pc:chgData name="Nguyen Bich Ngoc" userId="66b5d03f9f54eb73" providerId="LiveId" clId="{DEFF40D4-BA24-444A-8B8E-BB73812B9C4B}" dt="2024-10-27T11:20:27.893" v="7188" actId="47"/>
        <pc:sldMkLst>
          <pc:docMk/>
          <pc:sldMk cId="1002238791" sldId="683"/>
        </pc:sldMkLst>
        <pc:spChg chg="mod">
          <ac:chgData name="Nguyen Bich Ngoc" userId="66b5d03f9f54eb73" providerId="LiveId" clId="{DEFF40D4-BA24-444A-8B8E-BB73812B9C4B}" dt="2024-10-27T11:19:14.298" v="7174"/>
          <ac:spMkLst>
            <pc:docMk/>
            <pc:sldMk cId="1002238791" sldId="683"/>
            <ac:spMk id="2" creationId="{271E5634-C273-86EE-0871-33DEB2DE43FD}"/>
          </ac:spMkLst>
        </pc:spChg>
        <pc:spChg chg="del">
          <ac:chgData name="Nguyen Bich Ngoc" userId="66b5d03f9f54eb73" providerId="LiveId" clId="{DEFF40D4-BA24-444A-8B8E-BB73812B9C4B}" dt="2024-10-27T11:19:37.513" v="7178" actId="478"/>
          <ac:spMkLst>
            <pc:docMk/>
            <pc:sldMk cId="1002238791" sldId="683"/>
            <ac:spMk id="5" creationId="{72323B65-B222-DEE3-B7DB-3DE31B8CF364}"/>
          </ac:spMkLst>
        </pc:spChg>
        <pc:picChg chg="del mod">
          <ac:chgData name="Nguyen Bich Ngoc" userId="66b5d03f9f54eb73" providerId="LiveId" clId="{DEFF40D4-BA24-444A-8B8E-BB73812B9C4B}" dt="2024-10-27T11:20:05.435" v="7183" actId="478"/>
          <ac:picMkLst>
            <pc:docMk/>
            <pc:sldMk cId="1002238791" sldId="683"/>
            <ac:picMk id="6" creationId="{3571A20A-3605-577A-89CF-BBD1EC71D4F5}"/>
          </ac:picMkLst>
        </pc:picChg>
      </pc:sldChg>
      <pc:sldChg chg="modSp mod">
        <pc:chgData name="Nguyen Bich Ngoc" userId="66b5d03f9f54eb73" providerId="LiveId" clId="{DEFF40D4-BA24-444A-8B8E-BB73812B9C4B}" dt="2024-10-27T11:05:47.582" v="6861" actId="20577"/>
        <pc:sldMkLst>
          <pc:docMk/>
          <pc:sldMk cId="1298467360" sldId="685"/>
        </pc:sldMkLst>
        <pc:spChg chg="mod">
          <ac:chgData name="Nguyen Bich Ngoc" userId="66b5d03f9f54eb73" providerId="LiveId" clId="{DEFF40D4-BA24-444A-8B8E-BB73812B9C4B}" dt="2024-10-27T11:05:47.582" v="6861" actId="20577"/>
          <ac:spMkLst>
            <pc:docMk/>
            <pc:sldMk cId="1298467360" sldId="685"/>
            <ac:spMk id="2" creationId="{D739B351-A9DD-5FB9-6CF4-DADEDD7B8554}"/>
          </ac:spMkLst>
        </pc:spChg>
      </pc:sldChg>
      <pc:sldChg chg="modSp mod">
        <pc:chgData name="Nguyen Bich Ngoc" userId="66b5d03f9f54eb73" providerId="LiveId" clId="{DEFF40D4-BA24-444A-8B8E-BB73812B9C4B}" dt="2024-10-27T11:11:11.962" v="7042"/>
        <pc:sldMkLst>
          <pc:docMk/>
          <pc:sldMk cId="3044953336" sldId="686"/>
        </pc:sldMkLst>
        <pc:spChg chg="mod">
          <ac:chgData name="Nguyen Bich Ngoc" userId="66b5d03f9f54eb73" providerId="LiveId" clId="{DEFF40D4-BA24-444A-8B8E-BB73812B9C4B}" dt="2024-10-27T11:11:11.962" v="7042"/>
          <ac:spMkLst>
            <pc:docMk/>
            <pc:sldMk cId="3044953336" sldId="686"/>
            <ac:spMk id="2" creationId="{7EEDE854-E2BC-4EC9-642E-9C633443EA8C}"/>
          </ac:spMkLst>
        </pc:spChg>
      </pc:sldChg>
      <pc:sldChg chg="modSp mod">
        <pc:chgData name="Nguyen Bich Ngoc" userId="66b5d03f9f54eb73" providerId="LiveId" clId="{DEFF40D4-BA24-444A-8B8E-BB73812B9C4B}" dt="2024-10-27T11:11:09.210" v="7041"/>
        <pc:sldMkLst>
          <pc:docMk/>
          <pc:sldMk cId="3359392537" sldId="687"/>
        </pc:sldMkLst>
        <pc:spChg chg="mod">
          <ac:chgData name="Nguyen Bich Ngoc" userId="66b5d03f9f54eb73" providerId="LiveId" clId="{DEFF40D4-BA24-444A-8B8E-BB73812B9C4B}" dt="2024-10-27T11:11:09.210" v="7041"/>
          <ac:spMkLst>
            <pc:docMk/>
            <pc:sldMk cId="3359392537" sldId="687"/>
            <ac:spMk id="2" creationId="{4B0A9022-5637-CE7C-92EF-F910998160EA}"/>
          </ac:spMkLst>
        </pc:spChg>
      </pc:sldChg>
      <pc:sldChg chg="modSp mod">
        <pc:chgData name="Nguyen Bich Ngoc" userId="66b5d03f9f54eb73" providerId="LiveId" clId="{DEFF40D4-BA24-444A-8B8E-BB73812B9C4B}" dt="2024-10-27T11:11:14.466" v="7043"/>
        <pc:sldMkLst>
          <pc:docMk/>
          <pc:sldMk cId="1042213909" sldId="688"/>
        </pc:sldMkLst>
        <pc:spChg chg="mod">
          <ac:chgData name="Nguyen Bich Ngoc" userId="66b5d03f9f54eb73" providerId="LiveId" clId="{DEFF40D4-BA24-444A-8B8E-BB73812B9C4B}" dt="2024-10-27T11:11:14.466" v="7043"/>
          <ac:spMkLst>
            <pc:docMk/>
            <pc:sldMk cId="1042213909" sldId="688"/>
            <ac:spMk id="2" creationId="{ED71FD2E-4CBD-EF0C-E46C-65BDB3C0EF4A}"/>
          </ac:spMkLst>
        </pc:spChg>
      </pc:sldChg>
      <pc:sldChg chg="del delDesignElem">
        <pc:chgData name="Nguyen Bich Ngoc" userId="66b5d03f9f54eb73" providerId="LiveId" clId="{DEFF40D4-BA24-444A-8B8E-BB73812B9C4B}" dt="2024-10-27T10:52:22.011" v="6195" actId="47"/>
        <pc:sldMkLst>
          <pc:docMk/>
          <pc:sldMk cId="78358699" sldId="689"/>
        </pc:sldMkLst>
      </pc:sldChg>
      <pc:sldChg chg="addSp delSp modSp new mod">
        <pc:chgData name="Nguyen Bich Ngoc" userId="66b5d03f9f54eb73" providerId="LiveId" clId="{DEFF40D4-BA24-444A-8B8E-BB73812B9C4B}" dt="2024-10-27T10:58:02.387" v="6519" actId="20577"/>
        <pc:sldMkLst>
          <pc:docMk/>
          <pc:sldMk cId="3021856645" sldId="689"/>
        </pc:sldMkLst>
        <pc:spChg chg="mod">
          <ac:chgData name="Nguyen Bich Ngoc" userId="66b5d03f9f54eb73" providerId="LiveId" clId="{DEFF40D4-BA24-444A-8B8E-BB73812B9C4B}" dt="2024-10-27T10:57:00.713" v="6516" actId="20577"/>
          <ac:spMkLst>
            <pc:docMk/>
            <pc:sldMk cId="3021856645" sldId="689"/>
            <ac:spMk id="2" creationId="{72585F88-B329-E619-BA51-F03BF25C869D}"/>
          </ac:spMkLst>
        </pc:spChg>
        <pc:spChg chg="mod ord">
          <ac:chgData name="Nguyen Bich Ngoc" userId="66b5d03f9f54eb73" providerId="LiveId" clId="{DEFF40D4-BA24-444A-8B8E-BB73812B9C4B}" dt="2024-10-27T10:58:02.387" v="6519" actId="20577"/>
          <ac:spMkLst>
            <pc:docMk/>
            <pc:sldMk cId="3021856645" sldId="689"/>
            <ac:spMk id="6" creationId="{F56EAC8E-571C-A265-76A7-0AAB1E7E01DF}"/>
          </ac:spMkLst>
        </pc:spChg>
        <pc:spChg chg="add del mod">
          <ac:chgData name="Nguyen Bich Ngoc" userId="66b5d03f9f54eb73" providerId="LiveId" clId="{DEFF40D4-BA24-444A-8B8E-BB73812B9C4B}" dt="2024-10-27T10:56:10.332" v="6381" actId="478"/>
          <ac:spMkLst>
            <pc:docMk/>
            <pc:sldMk cId="3021856645" sldId="689"/>
            <ac:spMk id="7" creationId="{B3574C19-1B13-F919-9B7F-050FFFAAC1DF}"/>
          </ac:spMkLst>
        </pc:spChg>
        <pc:spChg chg="add mod">
          <ac:chgData name="Nguyen Bich Ngoc" userId="66b5d03f9f54eb73" providerId="LiveId" clId="{DEFF40D4-BA24-444A-8B8E-BB73812B9C4B}" dt="2024-10-27T10:57:56.347" v="6518" actId="1076"/>
          <ac:spMkLst>
            <pc:docMk/>
            <pc:sldMk cId="3021856645" sldId="689"/>
            <ac:spMk id="9" creationId="{F99FFB4D-459D-90B3-E2C0-39C9718520B6}"/>
          </ac:spMkLst>
        </pc:spChg>
        <pc:picChg chg="add mod">
          <ac:chgData name="Nguyen Bich Ngoc" userId="66b5d03f9f54eb73" providerId="LiveId" clId="{DEFF40D4-BA24-444A-8B8E-BB73812B9C4B}" dt="2024-10-27T10:56:16.420" v="6383" actId="1076"/>
          <ac:picMkLst>
            <pc:docMk/>
            <pc:sldMk cId="3021856645" sldId="689"/>
            <ac:picMk id="8" creationId="{FB37B9FC-7759-604B-FD28-217C58DD783F}"/>
          </ac:picMkLst>
        </pc:picChg>
      </pc:sldChg>
      <pc:sldChg chg="del">
        <pc:chgData name="Nguyen Bich Ngoc" userId="66b5d03f9f54eb73" providerId="LiveId" clId="{DEFF40D4-BA24-444A-8B8E-BB73812B9C4B}" dt="2024-10-27T10:52:22.011" v="6195" actId="47"/>
        <pc:sldMkLst>
          <pc:docMk/>
          <pc:sldMk cId="1438413489" sldId="690"/>
        </pc:sldMkLst>
      </pc:sldChg>
      <pc:sldChg chg="add del">
        <pc:chgData name="Nguyen Bich Ngoc" userId="66b5d03f9f54eb73" providerId="LiveId" clId="{DEFF40D4-BA24-444A-8B8E-BB73812B9C4B}" dt="2024-10-27T10:54:55.341" v="6264"/>
        <pc:sldMkLst>
          <pc:docMk/>
          <pc:sldMk cId="3401847988" sldId="690"/>
        </pc:sldMkLst>
      </pc:sldChg>
      <pc:sldChg chg="modSp mod">
        <pc:chgData name="Nguyen Bich Ngoc" userId="66b5d03f9f54eb73" providerId="LiveId" clId="{DEFF40D4-BA24-444A-8B8E-BB73812B9C4B}" dt="2024-10-27T10:55:05.897" v="6301" actId="20577"/>
        <pc:sldMkLst>
          <pc:docMk/>
          <pc:sldMk cId="3981393123" sldId="690"/>
        </pc:sldMkLst>
        <pc:spChg chg="mod">
          <ac:chgData name="Nguyen Bich Ngoc" userId="66b5d03f9f54eb73" providerId="LiveId" clId="{DEFF40D4-BA24-444A-8B8E-BB73812B9C4B}" dt="2024-10-27T10:55:05.897" v="6301" actId="20577"/>
          <ac:spMkLst>
            <pc:docMk/>
            <pc:sldMk cId="3981393123" sldId="690"/>
            <ac:spMk id="2" creationId="{5A9AE780-3BC9-1C54-8261-333F8EDE3207}"/>
          </ac:spMkLst>
        </pc:spChg>
      </pc:sldChg>
      <pc:sldChg chg="modSp add del mod">
        <pc:chgData name="Nguyen Bich Ngoc" userId="66b5d03f9f54eb73" providerId="LiveId" clId="{DEFF40D4-BA24-444A-8B8E-BB73812B9C4B}" dt="2024-10-27T10:55:12.793" v="6338" actId="20577"/>
        <pc:sldMkLst>
          <pc:docMk/>
          <pc:sldMk cId="3275355973" sldId="691"/>
        </pc:sldMkLst>
        <pc:spChg chg="mod">
          <ac:chgData name="Nguyen Bich Ngoc" userId="66b5d03f9f54eb73" providerId="LiveId" clId="{DEFF40D4-BA24-444A-8B8E-BB73812B9C4B}" dt="2024-10-27T10:55:12.793" v="6338" actId="20577"/>
          <ac:spMkLst>
            <pc:docMk/>
            <pc:sldMk cId="3275355973" sldId="691"/>
            <ac:spMk id="2" creationId="{31D160D7-C106-3C26-1060-508EE72F8BA8}"/>
          </ac:spMkLst>
        </pc:spChg>
      </pc:sldChg>
      <pc:sldChg chg="del">
        <pc:chgData name="Nguyen Bich Ngoc" userId="66b5d03f9f54eb73" providerId="LiveId" clId="{DEFF40D4-BA24-444A-8B8E-BB73812B9C4B}" dt="2024-10-27T10:52:22.011" v="6195" actId="47"/>
        <pc:sldMkLst>
          <pc:docMk/>
          <pc:sldMk cId="3936373717" sldId="691"/>
        </pc:sldMkLst>
      </pc:sldChg>
      <pc:sldChg chg="modSp add del mod">
        <pc:chgData name="Nguyen Bich Ngoc" userId="66b5d03f9f54eb73" providerId="LiveId" clId="{DEFF40D4-BA24-444A-8B8E-BB73812B9C4B}" dt="2024-10-27T10:55:19.437" v="6377" actId="20577"/>
        <pc:sldMkLst>
          <pc:docMk/>
          <pc:sldMk cId="847046342" sldId="692"/>
        </pc:sldMkLst>
        <pc:spChg chg="mod">
          <ac:chgData name="Nguyen Bich Ngoc" userId="66b5d03f9f54eb73" providerId="LiveId" clId="{DEFF40D4-BA24-444A-8B8E-BB73812B9C4B}" dt="2024-10-27T10:55:19.437" v="6377" actId="20577"/>
          <ac:spMkLst>
            <pc:docMk/>
            <pc:sldMk cId="847046342" sldId="692"/>
            <ac:spMk id="2" creationId="{EA84E549-0E22-DBB5-D0FA-CB1C71855FAE}"/>
          </ac:spMkLst>
        </pc:spChg>
      </pc:sldChg>
      <pc:sldChg chg="del">
        <pc:chgData name="Nguyen Bich Ngoc" userId="66b5d03f9f54eb73" providerId="LiveId" clId="{DEFF40D4-BA24-444A-8B8E-BB73812B9C4B}" dt="2024-10-27T10:52:22.011" v="6195" actId="47"/>
        <pc:sldMkLst>
          <pc:docMk/>
          <pc:sldMk cId="3905496382" sldId="692"/>
        </pc:sldMkLst>
      </pc:sldChg>
      <pc:sldChg chg="del">
        <pc:chgData name="Nguyen Bich Ngoc" userId="66b5d03f9f54eb73" providerId="LiveId" clId="{DEFF40D4-BA24-444A-8B8E-BB73812B9C4B}" dt="2024-10-27T10:52:22.011" v="6195" actId="47"/>
        <pc:sldMkLst>
          <pc:docMk/>
          <pc:sldMk cId="135364453" sldId="693"/>
        </pc:sldMkLst>
      </pc:sldChg>
      <pc:sldChg chg="modSp mod">
        <pc:chgData name="Nguyen Bich Ngoc" userId="66b5d03f9f54eb73" providerId="LiveId" clId="{DEFF40D4-BA24-444A-8B8E-BB73812B9C4B}" dt="2024-10-27T11:00:03.581" v="6557" actId="20577"/>
        <pc:sldMkLst>
          <pc:docMk/>
          <pc:sldMk cId="2724573570" sldId="693"/>
        </pc:sldMkLst>
        <pc:spChg chg="mod">
          <ac:chgData name="Nguyen Bich Ngoc" userId="66b5d03f9f54eb73" providerId="LiveId" clId="{DEFF40D4-BA24-444A-8B8E-BB73812B9C4B}" dt="2024-10-27T11:00:03.581" v="6557" actId="20577"/>
          <ac:spMkLst>
            <pc:docMk/>
            <pc:sldMk cId="2724573570" sldId="693"/>
            <ac:spMk id="2" creationId="{BE4DA94D-B126-9C94-4B2B-C69ED8852DAA}"/>
          </ac:spMkLst>
        </pc:spChg>
      </pc:sldChg>
      <pc:sldChg chg="del">
        <pc:chgData name="Nguyen Bich Ngoc" userId="66b5d03f9f54eb73" providerId="LiveId" clId="{DEFF40D4-BA24-444A-8B8E-BB73812B9C4B}" dt="2024-10-27T10:52:22.011" v="6195" actId="47"/>
        <pc:sldMkLst>
          <pc:docMk/>
          <pc:sldMk cId="2440276000" sldId="694"/>
        </pc:sldMkLst>
      </pc:sldChg>
      <pc:sldChg chg="modSp mod">
        <pc:chgData name="Nguyen Bich Ngoc" userId="66b5d03f9f54eb73" providerId="LiveId" clId="{DEFF40D4-BA24-444A-8B8E-BB73812B9C4B}" dt="2024-10-27T11:01:21.941" v="6751" actId="20577"/>
        <pc:sldMkLst>
          <pc:docMk/>
          <pc:sldMk cId="4221694711" sldId="694"/>
        </pc:sldMkLst>
        <pc:spChg chg="mod">
          <ac:chgData name="Nguyen Bich Ngoc" userId="66b5d03f9f54eb73" providerId="LiveId" clId="{DEFF40D4-BA24-444A-8B8E-BB73812B9C4B}" dt="2024-10-27T11:01:21.941" v="6751" actId="20577"/>
          <ac:spMkLst>
            <pc:docMk/>
            <pc:sldMk cId="4221694711" sldId="694"/>
            <ac:spMk id="2" creationId="{92B6C979-D12D-73CE-80AC-AB4E601E1C29}"/>
          </ac:spMkLst>
        </pc:spChg>
      </pc:sldChg>
      <pc:sldChg chg="modSp add mod">
        <pc:chgData name="Nguyen Bich Ngoc" userId="66b5d03f9f54eb73" providerId="LiveId" clId="{DEFF40D4-BA24-444A-8B8E-BB73812B9C4B}" dt="2024-10-27T11:10:15.261" v="7034" actId="207"/>
        <pc:sldMkLst>
          <pc:docMk/>
          <pc:sldMk cId="706796055" sldId="695"/>
        </pc:sldMkLst>
        <pc:spChg chg="mod">
          <ac:chgData name="Nguyen Bich Ngoc" userId="66b5d03f9f54eb73" providerId="LiveId" clId="{DEFF40D4-BA24-444A-8B8E-BB73812B9C4B}" dt="2024-10-27T11:10:15.261" v="7034" actId="207"/>
          <ac:spMkLst>
            <pc:docMk/>
            <pc:sldMk cId="706796055" sldId="695"/>
            <ac:spMk id="7" creationId="{CBE6D993-2783-0CE1-4B30-D338F62AF34F}"/>
          </ac:spMkLst>
        </pc:spChg>
      </pc:sldChg>
      <pc:sldChg chg="del">
        <pc:chgData name="Nguyen Bich Ngoc" userId="66b5d03f9f54eb73" providerId="LiveId" clId="{DEFF40D4-BA24-444A-8B8E-BB73812B9C4B}" dt="2024-10-27T10:52:22.011" v="6195" actId="47"/>
        <pc:sldMkLst>
          <pc:docMk/>
          <pc:sldMk cId="3890919760" sldId="695"/>
        </pc:sldMkLst>
      </pc:sldChg>
      <pc:sldChg chg="del">
        <pc:chgData name="Nguyen Bich Ngoc" userId="66b5d03f9f54eb73" providerId="LiveId" clId="{DEFF40D4-BA24-444A-8B8E-BB73812B9C4B}" dt="2024-10-27T10:52:22.011" v="6195" actId="47"/>
        <pc:sldMkLst>
          <pc:docMk/>
          <pc:sldMk cId="1103039601" sldId="696"/>
        </pc:sldMkLst>
      </pc:sldChg>
      <pc:sldChg chg="modSp add mod">
        <pc:chgData name="Nguyen Bich Ngoc" userId="66b5d03f9f54eb73" providerId="LiveId" clId="{DEFF40D4-BA24-444A-8B8E-BB73812B9C4B}" dt="2024-10-27T11:10:35.836" v="7037" actId="207"/>
        <pc:sldMkLst>
          <pc:docMk/>
          <pc:sldMk cId="1179982319" sldId="696"/>
        </pc:sldMkLst>
        <pc:spChg chg="mod">
          <ac:chgData name="Nguyen Bich Ngoc" userId="66b5d03f9f54eb73" providerId="LiveId" clId="{DEFF40D4-BA24-444A-8B8E-BB73812B9C4B}" dt="2024-10-27T11:10:35.836" v="7037" actId="207"/>
          <ac:spMkLst>
            <pc:docMk/>
            <pc:sldMk cId="1179982319" sldId="696"/>
            <ac:spMk id="7" creationId="{2B081DAE-080C-896E-2A30-4FF0150F7C29}"/>
          </ac:spMkLst>
        </pc:spChg>
      </pc:sldChg>
      <pc:sldChg chg="del">
        <pc:chgData name="Nguyen Bich Ngoc" userId="66b5d03f9f54eb73" providerId="LiveId" clId="{DEFF40D4-BA24-444A-8B8E-BB73812B9C4B}" dt="2024-10-27T10:52:22.011" v="6195" actId="47"/>
        <pc:sldMkLst>
          <pc:docMk/>
          <pc:sldMk cId="1268931334" sldId="697"/>
        </pc:sldMkLst>
      </pc:sldChg>
      <pc:sldChg chg="modSp add mod">
        <pc:chgData name="Nguyen Bich Ngoc" userId="66b5d03f9f54eb73" providerId="LiveId" clId="{DEFF40D4-BA24-444A-8B8E-BB73812B9C4B}" dt="2024-10-27T11:10:59.439" v="7040" actId="207"/>
        <pc:sldMkLst>
          <pc:docMk/>
          <pc:sldMk cId="2742411459" sldId="697"/>
        </pc:sldMkLst>
        <pc:spChg chg="mod">
          <ac:chgData name="Nguyen Bich Ngoc" userId="66b5d03f9f54eb73" providerId="LiveId" clId="{DEFF40D4-BA24-444A-8B8E-BB73812B9C4B}" dt="2024-10-27T11:10:59.439" v="7040" actId="207"/>
          <ac:spMkLst>
            <pc:docMk/>
            <pc:sldMk cId="2742411459" sldId="697"/>
            <ac:spMk id="7" creationId="{1FE2C8EC-8A66-C6D7-F72A-DE680162E343}"/>
          </ac:spMkLst>
        </pc:spChg>
      </pc:sldChg>
      <pc:sldChg chg="modSp del mod">
        <pc:chgData name="Nguyen Bich Ngoc" userId="66b5d03f9f54eb73" providerId="LiveId" clId="{DEFF40D4-BA24-444A-8B8E-BB73812B9C4B}" dt="2024-10-27T11:14:03.136" v="7051" actId="47"/>
        <pc:sldMkLst>
          <pc:docMk/>
          <pc:sldMk cId="3100567840" sldId="698"/>
        </pc:sldMkLst>
        <pc:spChg chg="mod">
          <ac:chgData name="Nguyen Bich Ngoc" userId="66b5d03f9f54eb73" providerId="LiveId" clId="{DEFF40D4-BA24-444A-8B8E-BB73812B9C4B}" dt="2024-10-27T11:13:49.184" v="7049"/>
          <ac:spMkLst>
            <pc:docMk/>
            <pc:sldMk cId="3100567840" sldId="698"/>
            <ac:spMk id="2" creationId="{817DEE0E-AE94-7604-A7C0-2B73CF3AF89F}"/>
          </ac:spMkLst>
        </pc:spChg>
      </pc:sldChg>
      <pc:sldChg chg="del">
        <pc:chgData name="Nguyen Bich Ngoc" userId="66b5d03f9f54eb73" providerId="LiveId" clId="{DEFF40D4-BA24-444A-8B8E-BB73812B9C4B}" dt="2024-10-27T10:52:22.011" v="6195" actId="47"/>
        <pc:sldMkLst>
          <pc:docMk/>
          <pc:sldMk cId="4098855744" sldId="698"/>
        </pc:sldMkLst>
      </pc:sldChg>
      <pc:sldChg chg="modSp mod">
        <pc:chgData name="Nguyen Bich Ngoc" userId="66b5d03f9f54eb73" providerId="LiveId" clId="{DEFF40D4-BA24-444A-8B8E-BB73812B9C4B}" dt="2024-10-27T11:14:17.743" v="7053"/>
        <pc:sldMkLst>
          <pc:docMk/>
          <pc:sldMk cId="1312026233" sldId="699"/>
        </pc:sldMkLst>
        <pc:spChg chg="mod">
          <ac:chgData name="Nguyen Bich Ngoc" userId="66b5d03f9f54eb73" providerId="LiveId" clId="{DEFF40D4-BA24-444A-8B8E-BB73812B9C4B}" dt="2024-10-27T11:14:17.743" v="7053"/>
          <ac:spMkLst>
            <pc:docMk/>
            <pc:sldMk cId="1312026233" sldId="699"/>
            <ac:spMk id="2" creationId="{C1438FCD-D58C-57A0-9B8A-A7EE6A85DF99}"/>
          </ac:spMkLst>
        </pc:spChg>
      </pc:sldChg>
      <pc:sldChg chg="del">
        <pc:chgData name="Nguyen Bich Ngoc" userId="66b5d03f9f54eb73" providerId="LiveId" clId="{DEFF40D4-BA24-444A-8B8E-BB73812B9C4B}" dt="2024-10-27T10:52:22.011" v="6195" actId="47"/>
        <pc:sldMkLst>
          <pc:docMk/>
          <pc:sldMk cId="3599558392" sldId="699"/>
        </pc:sldMkLst>
      </pc:sldChg>
      <pc:sldChg chg="del">
        <pc:chgData name="Nguyen Bich Ngoc" userId="66b5d03f9f54eb73" providerId="LiveId" clId="{DEFF40D4-BA24-444A-8B8E-BB73812B9C4B}" dt="2024-10-27T10:52:22.011" v="6195" actId="47"/>
        <pc:sldMkLst>
          <pc:docMk/>
          <pc:sldMk cId="309065167" sldId="700"/>
        </pc:sldMkLst>
      </pc:sldChg>
      <pc:sldChg chg="modSp mod ord">
        <pc:chgData name="Nguyen Bich Ngoc" userId="66b5d03f9f54eb73" providerId="LiveId" clId="{DEFF40D4-BA24-444A-8B8E-BB73812B9C4B}" dt="2024-10-28T01:52:18.090" v="7371"/>
        <pc:sldMkLst>
          <pc:docMk/>
          <pc:sldMk cId="2862284679" sldId="700"/>
        </pc:sldMkLst>
        <pc:spChg chg="mod">
          <ac:chgData name="Nguyen Bich Ngoc" userId="66b5d03f9f54eb73" providerId="LiveId" clId="{DEFF40D4-BA24-444A-8B8E-BB73812B9C4B}" dt="2024-10-27T11:14:21.276" v="7054"/>
          <ac:spMkLst>
            <pc:docMk/>
            <pc:sldMk cId="2862284679" sldId="700"/>
            <ac:spMk id="2" creationId="{ED71FD2E-4CBD-EF0C-E46C-65BDB3C0EF4A}"/>
          </ac:spMkLst>
        </pc:spChg>
      </pc:sldChg>
      <pc:sldChg chg="del">
        <pc:chgData name="Nguyen Bich Ngoc" userId="66b5d03f9f54eb73" providerId="LiveId" clId="{DEFF40D4-BA24-444A-8B8E-BB73812B9C4B}" dt="2024-10-27T10:52:22.011" v="6195" actId="47"/>
        <pc:sldMkLst>
          <pc:docMk/>
          <pc:sldMk cId="48568802" sldId="701"/>
        </pc:sldMkLst>
      </pc:sldChg>
      <pc:sldChg chg="modSp mod">
        <pc:chgData name="Nguyen Bich Ngoc" userId="66b5d03f9f54eb73" providerId="LiveId" clId="{DEFF40D4-BA24-444A-8B8E-BB73812B9C4B}" dt="2024-10-27T11:14:30.936" v="7056"/>
        <pc:sldMkLst>
          <pc:docMk/>
          <pc:sldMk cId="2972940655" sldId="701"/>
        </pc:sldMkLst>
        <pc:spChg chg="mod">
          <ac:chgData name="Nguyen Bich Ngoc" userId="66b5d03f9f54eb73" providerId="LiveId" clId="{DEFF40D4-BA24-444A-8B8E-BB73812B9C4B}" dt="2024-10-27T11:14:30.936" v="7056"/>
          <ac:spMkLst>
            <pc:docMk/>
            <pc:sldMk cId="2972940655" sldId="701"/>
            <ac:spMk id="2" creationId="{7DFE5559-0522-033C-5C89-5F405983E06A}"/>
          </ac:spMkLst>
        </pc:spChg>
      </pc:sldChg>
      <pc:sldChg chg="modSp mod">
        <pc:chgData name="Nguyen Bich Ngoc" userId="66b5d03f9f54eb73" providerId="LiveId" clId="{DEFF40D4-BA24-444A-8B8E-BB73812B9C4B}" dt="2024-10-27T11:14:36.643" v="7057"/>
        <pc:sldMkLst>
          <pc:docMk/>
          <pc:sldMk cId="2371917387" sldId="702"/>
        </pc:sldMkLst>
        <pc:spChg chg="mod">
          <ac:chgData name="Nguyen Bich Ngoc" userId="66b5d03f9f54eb73" providerId="LiveId" clId="{DEFF40D4-BA24-444A-8B8E-BB73812B9C4B}" dt="2024-10-27T11:14:36.643" v="7057"/>
          <ac:spMkLst>
            <pc:docMk/>
            <pc:sldMk cId="2371917387" sldId="702"/>
            <ac:spMk id="2" creationId="{183D0C68-11E6-3FF7-46DA-9BE4D1259DD6}"/>
          </ac:spMkLst>
        </pc:spChg>
      </pc:sldChg>
      <pc:sldChg chg="del">
        <pc:chgData name="Nguyen Bich Ngoc" userId="66b5d03f9f54eb73" providerId="LiveId" clId="{DEFF40D4-BA24-444A-8B8E-BB73812B9C4B}" dt="2024-10-27T10:52:22.011" v="6195" actId="47"/>
        <pc:sldMkLst>
          <pc:docMk/>
          <pc:sldMk cId="3903712518" sldId="702"/>
        </pc:sldMkLst>
      </pc:sldChg>
      <pc:sldChg chg="modSp mod">
        <pc:chgData name="Nguyen Bich Ngoc" userId="66b5d03f9f54eb73" providerId="LiveId" clId="{DEFF40D4-BA24-444A-8B8E-BB73812B9C4B}" dt="2024-10-27T11:14:48.382" v="7059"/>
        <pc:sldMkLst>
          <pc:docMk/>
          <pc:sldMk cId="1366827424" sldId="703"/>
        </pc:sldMkLst>
        <pc:spChg chg="mod">
          <ac:chgData name="Nguyen Bich Ngoc" userId="66b5d03f9f54eb73" providerId="LiveId" clId="{DEFF40D4-BA24-444A-8B8E-BB73812B9C4B}" dt="2024-10-27T11:14:48.382" v="7059"/>
          <ac:spMkLst>
            <pc:docMk/>
            <pc:sldMk cId="1366827424" sldId="703"/>
            <ac:spMk id="2" creationId="{AB7A040A-BAAF-0189-A1B7-257CFA003262}"/>
          </ac:spMkLst>
        </pc:spChg>
      </pc:sldChg>
      <pc:sldChg chg="del">
        <pc:chgData name="Nguyen Bich Ngoc" userId="66b5d03f9f54eb73" providerId="LiveId" clId="{DEFF40D4-BA24-444A-8B8E-BB73812B9C4B}" dt="2024-10-27T10:52:22.011" v="6195" actId="47"/>
        <pc:sldMkLst>
          <pc:docMk/>
          <pc:sldMk cId="2438115686" sldId="703"/>
        </pc:sldMkLst>
      </pc:sldChg>
      <pc:sldChg chg="del">
        <pc:chgData name="Nguyen Bich Ngoc" userId="66b5d03f9f54eb73" providerId="LiveId" clId="{DEFF40D4-BA24-444A-8B8E-BB73812B9C4B}" dt="2024-10-27T10:52:22.011" v="6195" actId="47"/>
        <pc:sldMkLst>
          <pc:docMk/>
          <pc:sldMk cId="1076405824" sldId="704"/>
        </pc:sldMkLst>
      </pc:sldChg>
      <pc:sldChg chg="modSp mod ord">
        <pc:chgData name="Nguyen Bich Ngoc" userId="66b5d03f9f54eb73" providerId="LiveId" clId="{DEFF40D4-BA24-444A-8B8E-BB73812B9C4B}" dt="2024-10-28T01:55:05.808" v="7389"/>
        <pc:sldMkLst>
          <pc:docMk/>
          <pc:sldMk cId="2803224553" sldId="704"/>
        </pc:sldMkLst>
        <pc:spChg chg="mod">
          <ac:chgData name="Nguyen Bich Ngoc" userId="66b5d03f9f54eb73" providerId="LiveId" clId="{DEFF40D4-BA24-444A-8B8E-BB73812B9C4B}" dt="2024-10-27T11:14:58.373" v="7061"/>
          <ac:spMkLst>
            <pc:docMk/>
            <pc:sldMk cId="2803224553" sldId="704"/>
            <ac:spMk id="2" creationId="{58CC180C-D9AA-22EF-6DE4-22232A622C95}"/>
          </ac:spMkLst>
        </pc:spChg>
      </pc:sldChg>
      <pc:sldChg chg="del">
        <pc:chgData name="Nguyen Bich Ngoc" userId="66b5d03f9f54eb73" providerId="LiveId" clId="{DEFF40D4-BA24-444A-8B8E-BB73812B9C4B}" dt="2024-10-27T10:52:22.011" v="6195" actId="47"/>
        <pc:sldMkLst>
          <pc:docMk/>
          <pc:sldMk cId="3398566748" sldId="705"/>
        </pc:sldMkLst>
      </pc:sldChg>
      <pc:sldChg chg="modSp mod">
        <pc:chgData name="Nguyen Bich Ngoc" userId="66b5d03f9f54eb73" providerId="LiveId" clId="{DEFF40D4-BA24-444A-8B8E-BB73812B9C4B}" dt="2024-10-27T11:15:01.500" v="7062"/>
        <pc:sldMkLst>
          <pc:docMk/>
          <pc:sldMk cId="3527691262" sldId="705"/>
        </pc:sldMkLst>
        <pc:spChg chg="mod">
          <ac:chgData name="Nguyen Bich Ngoc" userId="66b5d03f9f54eb73" providerId="LiveId" clId="{DEFF40D4-BA24-444A-8B8E-BB73812B9C4B}" dt="2024-10-27T11:15:01.500" v="7062"/>
          <ac:spMkLst>
            <pc:docMk/>
            <pc:sldMk cId="3527691262" sldId="705"/>
            <ac:spMk id="2" creationId="{B14A2435-A4DA-2DFD-4CE1-90C71A35DDB9}"/>
          </ac:spMkLst>
        </pc:spChg>
      </pc:sldChg>
      <pc:sldChg chg="del">
        <pc:chgData name="Nguyen Bich Ngoc" userId="66b5d03f9f54eb73" providerId="LiveId" clId="{DEFF40D4-BA24-444A-8B8E-BB73812B9C4B}" dt="2024-10-27T10:52:22.011" v="6195" actId="47"/>
        <pc:sldMkLst>
          <pc:docMk/>
          <pc:sldMk cId="624314212" sldId="706"/>
        </pc:sldMkLst>
      </pc:sldChg>
      <pc:sldChg chg="addSp delSp modSp mod">
        <pc:chgData name="Nguyen Bich Ngoc" userId="66b5d03f9f54eb73" providerId="LiveId" clId="{DEFF40D4-BA24-444A-8B8E-BB73812B9C4B}" dt="2024-10-28T01:57:04.012" v="7403" actId="9405"/>
        <pc:sldMkLst>
          <pc:docMk/>
          <pc:sldMk cId="4041170288" sldId="706"/>
        </pc:sldMkLst>
        <pc:spChg chg="mod">
          <ac:chgData name="Nguyen Bich Ngoc" userId="66b5d03f9f54eb73" providerId="LiveId" clId="{DEFF40D4-BA24-444A-8B8E-BB73812B9C4B}" dt="2024-10-27T11:15:05.223" v="7063"/>
          <ac:spMkLst>
            <pc:docMk/>
            <pc:sldMk cId="4041170288" sldId="706"/>
            <ac:spMk id="2" creationId="{41A23846-DD09-F884-6DEA-42644DF326EF}"/>
          </ac:spMkLst>
        </pc:spChg>
        <pc:inkChg chg="add del">
          <ac:chgData name="Nguyen Bich Ngoc" userId="66b5d03f9f54eb73" providerId="LiveId" clId="{DEFF40D4-BA24-444A-8B8E-BB73812B9C4B}" dt="2024-10-28T01:57:04.012" v="7403" actId="9405"/>
          <ac:inkMkLst>
            <pc:docMk/>
            <pc:sldMk cId="4041170288" sldId="706"/>
            <ac:inkMk id="4" creationId="{46990C45-F933-68B2-49C8-8E7B056B2DA6}"/>
          </ac:inkMkLst>
        </pc:inkChg>
      </pc:sldChg>
      <pc:sldChg chg="del">
        <pc:chgData name="Nguyen Bich Ngoc" userId="66b5d03f9f54eb73" providerId="LiveId" clId="{DEFF40D4-BA24-444A-8B8E-BB73812B9C4B}" dt="2024-10-27T10:52:22.011" v="6195" actId="47"/>
        <pc:sldMkLst>
          <pc:docMk/>
          <pc:sldMk cId="1556973583" sldId="707"/>
        </pc:sldMkLst>
      </pc:sldChg>
      <pc:sldChg chg="modSp mod">
        <pc:chgData name="Nguyen Bich Ngoc" userId="66b5d03f9f54eb73" providerId="LiveId" clId="{DEFF40D4-BA24-444A-8B8E-BB73812B9C4B}" dt="2024-10-27T11:15:08.832" v="7064"/>
        <pc:sldMkLst>
          <pc:docMk/>
          <pc:sldMk cId="2067669347" sldId="707"/>
        </pc:sldMkLst>
        <pc:spChg chg="mod">
          <ac:chgData name="Nguyen Bich Ngoc" userId="66b5d03f9f54eb73" providerId="LiveId" clId="{DEFF40D4-BA24-444A-8B8E-BB73812B9C4B}" dt="2024-10-27T11:15:08.832" v="7064"/>
          <ac:spMkLst>
            <pc:docMk/>
            <pc:sldMk cId="2067669347" sldId="707"/>
            <ac:spMk id="2" creationId="{E080DEA4-942D-7D24-C377-9976C60455BD}"/>
          </ac:spMkLst>
        </pc:spChg>
      </pc:sldChg>
      <pc:sldChg chg="modSp mod">
        <pc:chgData name="Nguyen Bich Ngoc" userId="66b5d03f9f54eb73" providerId="LiveId" clId="{DEFF40D4-BA24-444A-8B8E-BB73812B9C4B}" dt="2024-10-27T11:15:46.188" v="7113" actId="20577"/>
        <pc:sldMkLst>
          <pc:docMk/>
          <pc:sldMk cId="355533628" sldId="708"/>
        </pc:sldMkLst>
        <pc:spChg chg="mod">
          <ac:chgData name="Nguyen Bich Ngoc" userId="66b5d03f9f54eb73" providerId="LiveId" clId="{DEFF40D4-BA24-444A-8B8E-BB73812B9C4B}" dt="2024-10-27T11:15:46.188" v="7113" actId="20577"/>
          <ac:spMkLst>
            <pc:docMk/>
            <pc:sldMk cId="355533628" sldId="708"/>
            <ac:spMk id="2" creationId="{BDDFDDE3-5BBA-6929-19B9-3AEEFFF5A387}"/>
          </ac:spMkLst>
        </pc:spChg>
      </pc:sldChg>
      <pc:sldChg chg="del">
        <pc:chgData name="Nguyen Bich Ngoc" userId="66b5d03f9f54eb73" providerId="LiveId" clId="{DEFF40D4-BA24-444A-8B8E-BB73812B9C4B}" dt="2024-10-27T10:52:22.011" v="6195" actId="47"/>
        <pc:sldMkLst>
          <pc:docMk/>
          <pc:sldMk cId="3643515973" sldId="708"/>
        </pc:sldMkLst>
      </pc:sldChg>
      <pc:sldChg chg="del">
        <pc:chgData name="Nguyen Bich Ngoc" userId="66b5d03f9f54eb73" providerId="LiveId" clId="{DEFF40D4-BA24-444A-8B8E-BB73812B9C4B}" dt="2024-10-27T10:52:22.011" v="6195" actId="47"/>
        <pc:sldMkLst>
          <pc:docMk/>
          <pc:sldMk cId="2677263147" sldId="709"/>
        </pc:sldMkLst>
      </pc:sldChg>
      <pc:sldChg chg="modSp mod">
        <pc:chgData name="Nguyen Bich Ngoc" userId="66b5d03f9f54eb73" providerId="LiveId" clId="{DEFF40D4-BA24-444A-8B8E-BB73812B9C4B}" dt="2024-10-27T11:15:54.624" v="7114"/>
        <pc:sldMkLst>
          <pc:docMk/>
          <pc:sldMk cId="2930343994" sldId="709"/>
        </pc:sldMkLst>
        <pc:spChg chg="mod">
          <ac:chgData name="Nguyen Bich Ngoc" userId="66b5d03f9f54eb73" providerId="LiveId" clId="{DEFF40D4-BA24-444A-8B8E-BB73812B9C4B}" dt="2024-10-27T11:15:54.624" v="7114"/>
          <ac:spMkLst>
            <pc:docMk/>
            <pc:sldMk cId="2930343994" sldId="709"/>
            <ac:spMk id="2" creationId="{30132D9C-AB79-9BD7-D276-B2DBD81FFFBE}"/>
          </ac:spMkLst>
        </pc:spChg>
      </pc:sldChg>
      <pc:sldChg chg="del">
        <pc:chgData name="Nguyen Bich Ngoc" userId="66b5d03f9f54eb73" providerId="LiveId" clId="{DEFF40D4-BA24-444A-8B8E-BB73812B9C4B}" dt="2024-10-27T10:52:22.011" v="6195" actId="47"/>
        <pc:sldMkLst>
          <pc:docMk/>
          <pc:sldMk cId="1147345086" sldId="710"/>
        </pc:sldMkLst>
      </pc:sldChg>
      <pc:sldChg chg="modSp mod">
        <pc:chgData name="Nguyen Bich Ngoc" userId="66b5d03f9f54eb73" providerId="LiveId" clId="{DEFF40D4-BA24-444A-8B8E-BB73812B9C4B}" dt="2024-10-27T11:15:59.540" v="7115"/>
        <pc:sldMkLst>
          <pc:docMk/>
          <pc:sldMk cId="3582839600" sldId="710"/>
        </pc:sldMkLst>
        <pc:spChg chg="mod">
          <ac:chgData name="Nguyen Bich Ngoc" userId="66b5d03f9f54eb73" providerId="LiveId" clId="{DEFF40D4-BA24-444A-8B8E-BB73812B9C4B}" dt="2024-10-27T11:15:59.540" v="7115"/>
          <ac:spMkLst>
            <pc:docMk/>
            <pc:sldMk cId="3582839600" sldId="710"/>
            <ac:spMk id="2" creationId="{2A932C9D-1F40-3FE3-44C1-BEB86C03F1AB}"/>
          </ac:spMkLst>
        </pc:spChg>
      </pc:sldChg>
      <pc:sldChg chg="modSp mod">
        <pc:chgData name="Nguyen Bich Ngoc" userId="66b5d03f9f54eb73" providerId="LiveId" clId="{DEFF40D4-BA24-444A-8B8E-BB73812B9C4B}" dt="2024-10-27T11:16:02.399" v="7116"/>
        <pc:sldMkLst>
          <pc:docMk/>
          <pc:sldMk cId="2294459951" sldId="711"/>
        </pc:sldMkLst>
        <pc:spChg chg="mod">
          <ac:chgData name="Nguyen Bich Ngoc" userId="66b5d03f9f54eb73" providerId="LiveId" clId="{DEFF40D4-BA24-444A-8B8E-BB73812B9C4B}" dt="2024-10-27T11:16:02.399" v="7116"/>
          <ac:spMkLst>
            <pc:docMk/>
            <pc:sldMk cId="2294459951" sldId="711"/>
            <ac:spMk id="2" creationId="{10704766-A2BE-17CE-4927-1E05DC98CE6D}"/>
          </ac:spMkLst>
        </pc:spChg>
      </pc:sldChg>
      <pc:sldChg chg="del">
        <pc:chgData name="Nguyen Bich Ngoc" userId="66b5d03f9f54eb73" providerId="LiveId" clId="{DEFF40D4-BA24-444A-8B8E-BB73812B9C4B}" dt="2024-10-27T10:52:22.011" v="6195" actId="47"/>
        <pc:sldMkLst>
          <pc:docMk/>
          <pc:sldMk cId="2548270464" sldId="711"/>
        </pc:sldMkLst>
      </pc:sldChg>
      <pc:sldChg chg="modSp mod">
        <pc:chgData name="Nguyen Bich Ngoc" userId="66b5d03f9f54eb73" providerId="LiveId" clId="{DEFF40D4-BA24-444A-8B8E-BB73812B9C4B}" dt="2024-10-27T11:16:05.635" v="7117"/>
        <pc:sldMkLst>
          <pc:docMk/>
          <pc:sldMk cId="1651656836" sldId="712"/>
        </pc:sldMkLst>
        <pc:spChg chg="mod">
          <ac:chgData name="Nguyen Bich Ngoc" userId="66b5d03f9f54eb73" providerId="LiveId" clId="{DEFF40D4-BA24-444A-8B8E-BB73812B9C4B}" dt="2024-10-27T11:16:05.635" v="7117"/>
          <ac:spMkLst>
            <pc:docMk/>
            <pc:sldMk cId="1651656836" sldId="712"/>
            <ac:spMk id="2" creationId="{0262BCEB-B277-7223-62A2-B1B6845D6F15}"/>
          </ac:spMkLst>
        </pc:spChg>
      </pc:sldChg>
      <pc:sldChg chg="del">
        <pc:chgData name="Nguyen Bich Ngoc" userId="66b5d03f9f54eb73" providerId="LiveId" clId="{DEFF40D4-BA24-444A-8B8E-BB73812B9C4B}" dt="2024-10-27T10:52:22.011" v="6195" actId="47"/>
        <pc:sldMkLst>
          <pc:docMk/>
          <pc:sldMk cId="3325296484" sldId="712"/>
        </pc:sldMkLst>
      </pc:sldChg>
      <pc:sldChg chg="addSp modSp mod ord">
        <pc:chgData name="Nguyen Bich Ngoc" userId="66b5d03f9f54eb73" providerId="LiveId" clId="{DEFF40D4-BA24-444A-8B8E-BB73812B9C4B}" dt="2024-10-27T11:20:21.468" v="7187" actId="1076"/>
        <pc:sldMkLst>
          <pc:docMk/>
          <pc:sldMk cId="698998898" sldId="713"/>
        </pc:sldMkLst>
        <pc:spChg chg="mod">
          <ac:chgData name="Nguyen Bich Ngoc" userId="66b5d03f9f54eb73" providerId="LiveId" clId="{DEFF40D4-BA24-444A-8B8E-BB73812B9C4B}" dt="2024-10-27T11:17:11.828" v="7161" actId="20577"/>
          <ac:spMkLst>
            <pc:docMk/>
            <pc:sldMk cId="698998898" sldId="713"/>
            <ac:spMk id="2" creationId="{93EF71D8-5B50-E0F1-A731-8EA8F9654390}"/>
          </ac:spMkLst>
        </pc:spChg>
        <pc:spChg chg="add mod">
          <ac:chgData name="Nguyen Bich Ngoc" userId="66b5d03f9f54eb73" providerId="LiveId" clId="{DEFF40D4-BA24-444A-8B8E-BB73812B9C4B}" dt="2024-10-27T11:20:21.468" v="7187" actId="1076"/>
          <ac:spMkLst>
            <pc:docMk/>
            <pc:sldMk cId="698998898" sldId="713"/>
            <ac:spMk id="3" creationId="{9DBAC3CE-37BD-B9D1-0241-46872B44C0AF}"/>
          </ac:spMkLst>
        </pc:spChg>
      </pc:sldChg>
      <pc:sldChg chg="del">
        <pc:chgData name="Nguyen Bich Ngoc" userId="66b5d03f9f54eb73" providerId="LiveId" clId="{DEFF40D4-BA24-444A-8B8E-BB73812B9C4B}" dt="2024-10-27T10:52:22.011" v="6195" actId="47"/>
        <pc:sldMkLst>
          <pc:docMk/>
          <pc:sldMk cId="3240908022" sldId="713"/>
        </pc:sldMkLst>
      </pc:sldChg>
      <pc:sldChg chg="delSp add del mod">
        <pc:chgData name="Nguyen Bich Ngoc" userId="66b5d03f9f54eb73" providerId="LiveId" clId="{DEFF40D4-BA24-444A-8B8E-BB73812B9C4B}" dt="2024-10-27T11:20:55.861" v="7214" actId="47"/>
        <pc:sldMkLst>
          <pc:docMk/>
          <pc:sldMk cId="1993896455" sldId="714"/>
        </pc:sldMkLst>
        <pc:spChg chg="del">
          <ac:chgData name="Nguyen Bich Ngoc" userId="66b5d03f9f54eb73" providerId="LiveId" clId="{DEFF40D4-BA24-444A-8B8E-BB73812B9C4B}" dt="2024-10-27T11:17:39.760" v="7167" actId="478"/>
          <ac:spMkLst>
            <pc:docMk/>
            <pc:sldMk cId="1993896455" sldId="714"/>
            <ac:spMk id="19" creationId="{F94D45E2-4764-BF8F-2D35-2F9551AA857F}"/>
          </ac:spMkLst>
        </pc:spChg>
        <pc:spChg chg="del">
          <ac:chgData name="Nguyen Bich Ngoc" userId="66b5d03f9f54eb73" providerId="LiveId" clId="{DEFF40D4-BA24-444A-8B8E-BB73812B9C4B}" dt="2024-10-27T11:17:42.529" v="7168" actId="478"/>
          <ac:spMkLst>
            <pc:docMk/>
            <pc:sldMk cId="1993896455" sldId="714"/>
            <ac:spMk id="20" creationId="{0F5C01D2-27B0-4B56-B9F6-2986FAB6DDEB}"/>
          </ac:spMkLst>
        </pc:spChg>
        <pc:picChg chg="del">
          <ac:chgData name="Nguyen Bich Ngoc" userId="66b5d03f9f54eb73" providerId="LiveId" clId="{DEFF40D4-BA24-444A-8B8E-BB73812B9C4B}" dt="2024-10-27T11:17:29.262" v="7163" actId="478"/>
          <ac:picMkLst>
            <pc:docMk/>
            <pc:sldMk cId="1993896455" sldId="714"/>
            <ac:picMk id="16" creationId="{974BFAC0-950C-1E86-81B2-7097AFFC0B47}"/>
          </ac:picMkLst>
        </pc:picChg>
        <pc:picChg chg="del">
          <ac:chgData name="Nguyen Bich Ngoc" userId="66b5d03f9f54eb73" providerId="LiveId" clId="{DEFF40D4-BA24-444A-8B8E-BB73812B9C4B}" dt="2024-10-27T11:17:29.262" v="7163" actId="478"/>
          <ac:picMkLst>
            <pc:docMk/>
            <pc:sldMk cId="1993896455" sldId="714"/>
            <ac:picMk id="18" creationId="{2DAFE2E8-CF78-72D5-0EAA-433D48C99447}"/>
          </ac:picMkLst>
        </pc:picChg>
      </pc:sldChg>
      <pc:sldChg chg="del">
        <pc:chgData name="Nguyen Bich Ngoc" userId="66b5d03f9f54eb73" providerId="LiveId" clId="{DEFF40D4-BA24-444A-8B8E-BB73812B9C4B}" dt="2024-10-27T10:52:22.011" v="6195" actId="47"/>
        <pc:sldMkLst>
          <pc:docMk/>
          <pc:sldMk cId="3854839957" sldId="714"/>
        </pc:sldMkLst>
      </pc:sldChg>
      <pc:sldChg chg="modSp add del">
        <pc:chgData name="Nguyen Bich Ngoc" userId="66b5d03f9f54eb73" providerId="LiveId" clId="{DEFF40D4-BA24-444A-8B8E-BB73812B9C4B}" dt="2024-10-27T11:20:58.468" v="7215" actId="47"/>
        <pc:sldMkLst>
          <pc:docMk/>
          <pc:sldMk cId="298919611" sldId="715"/>
        </pc:sldMkLst>
        <pc:picChg chg="mod">
          <ac:chgData name="Nguyen Bich Ngoc" userId="66b5d03f9f54eb73" providerId="LiveId" clId="{DEFF40D4-BA24-444A-8B8E-BB73812B9C4B}" dt="2024-10-27T11:17:33.227" v="7166" actId="1076"/>
          <ac:picMkLst>
            <pc:docMk/>
            <pc:sldMk cId="298919611" sldId="715"/>
            <ac:picMk id="8194" creationId="{D24AB124-BB75-A998-1576-21D2A7C7B414}"/>
          </ac:picMkLst>
        </pc:picChg>
      </pc:sldChg>
      <pc:sldChg chg="modSp add mod ord">
        <pc:chgData name="Nguyen Bich Ngoc" userId="66b5d03f9f54eb73" providerId="LiveId" clId="{DEFF40D4-BA24-444A-8B8E-BB73812B9C4B}" dt="2024-10-27T11:20:44.473" v="7212" actId="20577"/>
        <pc:sldMkLst>
          <pc:docMk/>
          <pc:sldMk cId="3240495389" sldId="716"/>
        </pc:sldMkLst>
        <pc:spChg chg="mod">
          <ac:chgData name="Nguyen Bich Ngoc" userId="66b5d03f9f54eb73" providerId="LiveId" clId="{DEFF40D4-BA24-444A-8B8E-BB73812B9C4B}" dt="2024-10-27T11:20:44.473" v="7212" actId="20577"/>
          <ac:spMkLst>
            <pc:docMk/>
            <pc:sldMk cId="3240495389" sldId="716"/>
            <ac:spMk id="6" creationId="{3E6D6FEB-88CB-0229-1B3F-9CFB28C57759}"/>
          </ac:spMkLst>
        </pc:spChg>
      </pc:sldChg>
      <pc:sldChg chg="modSp add mod">
        <pc:chgData name="Nguyen Bich Ngoc" userId="66b5d03f9f54eb73" providerId="LiveId" clId="{DEFF40D4-BA24-444A-8B8E-BB73812B9C4B}" dt="2024-10-27T11:21:58.197" v="7227" actId="207"/>
        <pc:sldMkLst>
          <pc:docMk/>
          <pc:sldMk cId="1804869598" sldId="717"/>
        </pc:sldMkLst>
        <pc:spChg chg="mod">
          <ac:chgData name="Nguyen Bich Ngoc" userId="66b5d03f9f54eb73" providerId="LiveId" clId="{DEFF40D4-BA24-444A-8B8E-BB73812B9C4B}" dt="2024-10-27T11:21:58.197" v="7227" actId="207"/>
          <ac:spMkLst>
            <pc:docMk/>
            <pc:sldMk cId="1804869598" sldId="717"/>
            <ac:spMk id="7" creationId="{CA9DDECE-157C-0270-8619-89F24766D162}"/>
          </ac:spMkLst>
        </pc:spChg>
      </pc:sldChg>
      <pc:sldChg chg="modSp mod">
        <pc:chgData name="Nguyen Bich Ngoc" userId="66b5d03f9f54eb73" providerId="LiveId" clId="{DEFF40D4-BA24-444A-8B8E-BB73812B9C4B}" dt="2024-10-27T11:25:39.689" v="7333" actId="20577"/>
        <pc:sldMkLst>
          <pc:docMk/>
          <pc:sldMk cId="1319672213" sldId="718"/>
        </pc:sldMkLst>
        <pc:spChg chg="mod">
          <ac:chgData name="Nguyen Bich Ngoc" userId="66b5d03f9f54eb73" providerId="LiveId" clId="{DEFF40D4-BA24-444A-8B8E-BB73812B9C4B}" dt="2024-10-27T11:25:39.689" v="7333" actId="20577"/>
          <ac:spMkLst>
            <pc:docMk/>
            <pc:sldMk cId="1319672213" sldId="718"/>
            <ac:spMk id="2" creationId="{5F31B755-C87E-CE28-F442-0BD1191BD410}"/>
          </ac:spMkLst>
        </pc:spChg>
      </pc:sldChg>
      <pc:sldChg chg="modSp mod">
        <pc:chgData name="Nguyen Bich Ngoc" userId="66b5d03f9f54eb73" providerId="LiveId" clId="{DEFF40D4-BA24-444A-8B8E-BB73812B9C4B}" dt="2024-10-27T11:26:13.240" v="7368" actId="20577"/>
        <pc:sldMkLst>
          <pc:docMk/>
          <pc:sldMk cId="2960131364" sldId="719"/>
        </pc:sldMkLst>
        <pc:spChg chg="mod">
          <ac:chgData name="Nguyen Bich Ngoc" userId="66b5d03f9f54eb73" providerId="LiveId" clId="{DEFF40D4-BA24-444A-8B8E-BB73812B9C4B}" dt="2024-10-27T11:26:13.240" v="7368" actId="20577"/>
          <ac:spMkLst>
            <pc:docMk/>
            <pc:sldMk cId="2960131364" sldId="719"/>
            <ac:spMk id="2" creationId="{BB1CAB5F-4A07-F730-E915-C77A104F9CA3}"/>
          </ac:spMkLst>
        </pc:spChg>
      </pc:sldChg>
      <pc:sldChg chg="modSp mod">
        <pc:chgData name="Nguyen Bich Ngoc" userId="66b5d03f9f54eb73" providerId="LiveId" clId="{DEFF40D4-BA24-444A-8B8E-BB73812B9C4B}" dt="2024-10-27T11:24:44.717" v="7315" actId="27636"/>
        <pc:sldMkLst>
          <pc:docMk/>
          <pc:sldMk cId="3433110275" sldId="720"/>
        </pc:sldMkLst>
        <pc:spChg chg="mod">
          <ac:chgData name="Nguyen Bich Ngoc" userId="66b5d03f9f54eb73" providerId="LiveId" clId="{DEFF40D4-BA24-444A-8B8E-BB73812B9C4B}" dt="2024-10-27T11:24:44.717" v="7315" actId="27636"/>
          <ac:spMkLst>
            <pc:docMk/>
            <pc:sldMk cId="3433110275" sldId="720"/>
            <ac:spMk id="7" creationId="{641C623B-EEF8-E7C1-37BB-5FB61E5374C8}"/>
          </ac:spMkLst>
        </pc:spChg>
      </pc:sldChg>
      <pc:sldChg chg="modSp mod">
        <pc:chgData name="Nguyen Bich Ngoc" userId="66b5d03f9f54eb73" providerId="LiveId" clId="{DEFF40D4-BA24-444A-8B8E-BB73812B9C4B}" dt="2024-10-27T11:24:44.764" v="7317" actId="27636"/>
        <pc:sldMkLst>
          <pc:docMk/>
          <pc:sldMk cId="2825978374" sldId="731"/>
        </pc:sldMkLst>
        <pc:spChg chg="mod">
          <ac:chgData name="Nguyen Bich Ngoc" userId="66b5d03f9f54eb73" providerId="LiveId" clId="{DEFF40D4-BA24-444A-8B8E-BB73812B9C4B}" dt="2024-10-27T11:24:44.764" v="7317" actId="27636"/>
          <ac:spMkLst>
            <pc:docMk/>
            <pc:sldMk cId="2825978374" sldId="731"/>
            <ac:spMk id="3" creationId="{3CF999AF-F0D9-29E1-00E2-58CE55685230}"/>
          </ac:spMkLst>
        </pc:spChg>
      </pc:sldChg>
      <pc:sldChg chg="del">
        <pc:chgData name="Nguyen Bich Ngoc" userId="66b5d03f9f54eb73" providerId="LiveId" clId="{DEFF40D4-BA24-444A-8B8E-BB73812B9C4B}" dt="2024-10-28T02:01:47.496" v="7415" actId="47"/>
        <pc:sldMkLst>
          <pc:docMk/>
          <pc:sldMk cId="11169373" sldId="734"/>
        </pc:sldMkLst>
      </pc:sldChg>
      <pc:sldChg chg="addSp delSp modSp add mod ord">
        <pc:chgData name="Nguyen Bich Ngoc" userId="66b5d03f9f54eb73" providerId="LiveId" clId="{DEFF40D4-BA24-444A-8B8E-BB73812B9C4B}" dt="2024-10-28T01:53:12.792" v="7387" actId="5793"/>
        <pc:sldMkLst>
          <pc:docMk/>
          <pc:sldMk cId="961551384" sldId="735"/>
        </pc:sldMkLst>
        <pc:spChg chg="add mod">
          <ac:chgData name="Nguyen Bich Ngoc" userId="66b5d03f9f54eb73" providerId="LiveId" clId="{DEFF40D4-BA24-444A-8B8E-BB73812B9C4B}" dt="2024-10-28T01:53:12.792" v="7387" actId="5793"/>
          <ac:spMkLst>
            <pc:docMk/>
            <pc:sldMk cId="961551384" sldId="735"/>
            <ac:spMk id="4" creationId="{0F7CFCB0-FDC8-C924-D21B-8F48D5A595B8}"/>
          </ac:spMkLst>
        </pc:spChg>
        <pc:cxnChg chg="del">
          <ac:chgData name="Nguyen Bich Ngoc" userId="66b5d03f9f54eb73" providerId="LiveId" clId="{DEFF40D4-BA24-444A-8B8E-BB73812B9C4B}" dt="2024-10-28T01:52:36.690" v="7375" actId="478"/>
          <ac:cxnSpMkLst>
            <pc:docMk/>
            <pc:sldMk cId="961551384" sldId="735"/>
            <ac:cxnSpMk id="11" creationId="{BC380636-3880-B6E7-E27F-09F24B730391}"/>
          </ac:cxnSpMkLst>
        </pc:cxnChg>
      </pc:sldChg>
      <pc:sldChg chg="add">
        <pc:chgData name="Nguyen Bich Ngoc" userId="66b5d03f9f54eb73" providerId="LiveId" clId="{DEFF40D4-BA24-444A-8B8E-BB73812B9C4B}" dt="2024-10-28T01:55:08.445" v="7390" actId="2890"/>
        <pc:sldMkLst>
          <pc:docMk/>
          <pc:sldMk cId="1882248542" sldId="736"/>
        </pc:sldMkLst>
      </pc:sldChg>
      <pc:sldChg chg="add del">
        <pc:chgData name="Nguyen Bich Ngoc" userId="66b5d03f9f54eb73" providerId="LiveId" clId="{DEFF40D4-BA24-444A-8B8E-BB73812B9C4B}" dt="2024-10-28T01:57:16.183" v="7404" actId="47"/>
        <pc:sldMkLst>
          <pc:docMk/>
          <pc:sldMk cId="453886671" sldId="737"/>
        </pc:sldMkLst>
      </pc:sldChg>
      <pc:sldChg chg="modSp mod">
        <pc:chgData name="Nguyen Bich Ngoc" userId="66b5d03f9f54eb73" providerId="LiveId" clId="{DEFF40D4-BA24-444A-8B8E-BB73812B9C4B}" dt="2024-10-28T02:04:21.721" v="7418" actId="207"/>
        <pc:sldMkLst>
          <pc:docMk/>
          <pc:sldMk cId="31482663" sldId="739"/>
        </pc:sldMkLst>
        <pc:spChg chg="mod">
          <ac:chgData name="Nguyen Bich Ngoc" userId="66b5d03f9f54eb73" providerId="LiveId" clId="{DEFF40D4-BA24-444A-8B8E-BB73812B9C4B}" dt="2024-10-28T02:04:21.721" v="7418" actId="207"/>
          <ac:spMkLst>
            <pc:docMk/>
            <pc:sldMk cId="31482663" sldId="739"/>
            <ac:spMk id="3" creationId="{67897A6A-DD67-6A24-E69D-13E158C9E0C5}"/>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41ED53-FA4A-4E0D-A5EB-FA87114C725C}" type="doc">
      <dgm:prSet loTypeId="urn:microsoft.com/office/officeart/2005/8/layout/venn1" loCatId="relationship" qsTypeId="urn:microsoft.com/office/officeart/2005/8/quickstyle/3d1" qsCatId="3D" csTypeId="urn:microsoft.com/office/officeart/2005/8/colors/colorful4" csCatId="colorful" phldr="1"/>
      <dgm:spPr/>
    </dgm:pt>
    <dgm:pt modelId="{4C8D3837-BC58-4E81-95A3-0633141E3DFB}">
      <dgm:prSet phldrT="[Text]"/>
      <dgm:spPr/>
      <dgm:t>
        <a:bodyPr/>
        <a:lstStyle/>
        <a:p>
          <a:r>
            <a:rPr lang="en-GB" b="1">
              <a:effectLst>
                <a:outerShdw blurRad="38100" dist="38100" dir="2700000" algn="tl">
                  <a:srgbClr val="000000">
                    <a:alpha val="43137"/>
                  </a:srgbClr>
                </a:outerShdw>
              </a:effectLst>
            </a:rPr>
            <a:t>Exploratory</a:t>
          </a:r>
        </a:p>
      </dgm:t>
    </dgm:pt>
    <dgm:pt modelId="{C5B93B85-3317-4234-BC3E-B36F48AFFA20}" type="parTrans" cxnId="{85CAC32F-E6F3-4B7E-A096-4741A60EFC59}">
      <dgm:prSet/>
      <dgm:spPr/>
      <dgm:t>
        <a:bodyPr/>
        <a:lstStyle/>
        <a:p>
          <a:endParaRPr lang="en-GB"/>
        </a:p>
      </dgm:t>
    </dgm:pt>
    <dgm:pt modelId="{96BC5061-5F39-4D95-87A2-E816C2A482A2}" type="sibTrans" cxnId="{85CAC32F-E6F3-4B7E-A096-4741A60EFC59}">
      <dgm:prSet/>
      <dgm:spPr/>
      <dgm:t>
        <a:bodyPr/>
        <a:lstStyle/>
        <a:p>
          <a:endParaRPr lang="en-GB"/>
        </a:p>
      </dgm:t>
    </dgm:pt>
    <dgm:pt modelId="{E4B5A5E9-504E-4B7F-90CC-2F755899F6A7}">
      <dgm:prSet phldrT="[Text]"/>
      <dgm:spPr/>
      <dgm:t>
        <a:bodyPr/>
        <a:lstStyle/>
        <a:p>
          <a:r>
            <a:rPr lang="en-GB" b="1">
              <a:effectLst>
                <a:outerShdw blurRad="38100" dist="38100" dir="2700000" algn="tl">
                  <a:srgbClr val="000000">
                    <a:alpha val="43137"/>
                  </a:srgbClr>
                </a:outerShdw>
              </a:effectLst>
            </a:rPr>
            <a:t>Descriptive</a:t>
          </a:r>
        </a:p>
      </dgm:t>
    </dgm:pt>
    <dgm:pt modelId="{68F88699-DD61-4015-85FD-8DB07A4B9FAA}" type="parTrans" cxnId="{FE4ECC32-48AA-4B3E-A778-A9541E7EE20D}">
      <dgm:prSet/>
      <dgm:spPr/>
      <dgm:t>
        <a:bodyPr/>
        <a:lstStyle/>
        <a:p>
          <a:endParaRPr lang="en-GB"/>
        </a:p>
      </dgm:t>
    </dgm:pt>
    <dgm:pt modelId="{3DD40FBC-C6F2-4487-86E9-A543AAA2E27E}" type="sibTrans" cxnId="{FE4ECC32-48AA-4B3E-A778-A9541E7EE20D}">
      <dgm:prSet/>
      <dgm:spPr/>
      <dgm:t>
        <a:bodyPr/>
        <a:lstStyle/>
        <a:p>
          <a:endParaRPr lang="en-GB"/>
        </a:p>
      </dgm:t>
    </dgm:pt>
    <dgm:pt modelId="{BD557B51-D755-4395-8A21-F3D20C2B2687}">
      <dgm:prSet phldrT="[Text]"/>
      <dgm:spPr/>
      <dgm:t>
        <a:bodyPr/>
        <a:lstStyle/>
        <a:p>
          <a:r>
            <a:rPr lang="en-GB" b="1">
              <a:effectLst>
                <a:outerShdw blurRad="38100" dist="38100" dir="2700000" algn="tl">
                  <a:srgbClr val="000000">
                    <a:alpha val="43137"/>
                  </a:srgbClr>
                </a:outerShdw>
              </a:effectLst>
            </a:rPr>
            <a:t>Explanation</a:t>
          </a:r>
        </a:p>
      </dgm:t>
    </dgm:pt>
    <dgm:pt modelId="{4ED06329-BE79-46BE-89FC-A66802CE4C0E}" type="parTrans" cxnId="{09E29F2B-BFC3-4320-AF0E-E05DA225E678}">
      <dgm:prSet/>
      <dgm:spPr/>
      <dgm:t>
        <a:bodyPr/>
        <a:lstStyle/>
        <a:p>
          <a:endParaRPr lang="en-GB"/>
        </a:p>
      </dgm:t>
    </dgm:pt>
    <dgm:pt modelId="{72341C80-2E81-4E66-9FAE-57E3A463D09B}" type="sibTrans" cxnId="{09E29F2B-BFC3-4320-AF0E-E05DA225E678}">
      <dgm:prSet/>
      <dgm:spPr/>
      <dgm:t>
        <a:bodyPr/>
        <a:lstStyle/>
        <a:p>
          <a:endParaRPr lang="en-GB"/>
        </a:p>
      </dgm:t>
    </dgm:pt>
    <dgm:pt modelId="{4FC156F0-6D81-46C6-811C-532E48C18089}" type="pres">
      <dgm:prSet presAssocID="{7241ED53-FA4A-4E0D-A5EB-FA87114C725C}" presName="compositeShape" presStyleCnt="0">
        <dgm:presLayoutVars>
          <dgm:chMax val="7"/>
          <dgm:dir/>
          <dgm:resizeHandles val="exact"/>
        </dgm:presLayoutVars>
      </dgm:prSet>
      <dgm:spPr/>
    </dgm:pt>
    <dgm:pt modelId="{97009410-5A1C-48DE-B6B9-A0C8762F1C2C}" type="pres">
      <dgm:prSet presAssocID="{4C8D3837-BC58-4E81-95A3-0633141E3DFB}" presName="circ1" presStyleLbl="vennNode1" presStyleIdx="0" presStyleCnt="3" custLinFactNeighborX="-573" custLinFactNeighborY="-567"/>
      <dgm:spPr/>
    </dgm:pt>
    <dgm:pt modelId="{73145A27-D2AD-4C87-9BAF-E6DF856D396C}" type="pres">
      <dgm:prSet presAssocID="{4C8D3837-BC58-4E81-95A3-0633141E3DFB}" presName="circ1Tx" presStyleLbl="revTx" presStyleIdx="0" presStyleCnt="0">
        <dgm:presLayoutVars>
          <dgm:chMax val="0"/>
          <dgm:chPref val="0"/>
          <dgm:bulletEnabled val="1"/>
        </dgm:presLayoutVars>
      </dgm:prSet>
      <dgm:spPr/>
    </dgm:pt>
    <dgm:pt modelId="{193FD0A4-C777-414F-B9E8-03B5F33383CB}" type="pres">
      <dgm:prSet presAssocID="{E4B5A5E9-504E-4B7F-90CC-2F755899F6A7}" presName="circ2" presStyleLbl="vennNode1" presStyleIdx="1" presStyleCnt="3"/>
      <dgm:spPr/>
    </dgm:pt>
    <dgm:pt modelId="{0C9FA77F-F27C-4746-9142-052DA084F6C2}" type="pres">
      <dgm:prSet presAssocID="{E4B5A5E9-504E-4B7F-90CC-2F755899F6A7}" presName="circ2Tx" presStyleLbl="revTx" presStyleIdx="0" presStyleCnt="0">
        <dgm:presLayoutVars>
          <dgm:chMax val="0"/>
          <dgm:chPref val="0"/>
          <dgm:bulletEnabled val="1"/>
        </dgm:presLayoutVars>
      </dgm:prSet>
      <dgm:spPr/>
    </dgm:pt>
    <dgm:pt modelId="{E200D28F-4112-4E1B-AEC3-962107E9BEB2}" type="pres">
      <dgm:prSet presAssocID="{BD557B51-D755-4395-8A21-F3D20C2B2687}" presName="circ3" presStyleLbl="vennNode1" presStyleIdx="2" presStyleCnt="3" custLinFactNeighborX="108" custLinFactNeighborY="150"/>
      <dgm:spPr/>
    </dgm:pt>
    <dgm:pt modelId="{DB9522DA-18DD-4351-A268-634561570116}" type="pres">
      <dgm:prSet presAssocID="{BD557B51-D755-4395-8A21-F3D20C2B2687}" presName="circ3Tx" presStyleLbl="revTx" presStyleIdx="0" presStyleCnt="0">
        <dgm:presLayoutVars>
          <dgm:chMax val="0"/>
          <dgm:chPref val="0"/>
          <dgm:bulletEnabled val="1"/>
        </dgm:presLayoutVars>
      </dgm:prSet>
      <dgm:spPr/>
    </dgm:pt>
  </dgm:ptLst>
  <dgm:cxnLst>
    <dgm:cxn modelId="{09E29F2B-BFC3-4320-AF0E-E05DA225E678}" srcId="{7241ED53-FA4A-4E0D-A5EB-FA87114C725C}" destId="{BD557B51-D755-4395-8A21-F3D20C2B2687}" srcOrd="2" destOrd="0" parTransId="{4ED06329-BE79-46BE-89FC-A66802CE4C0E}" sibTransId="{72341C80-2E81-4E66-9FAE-57E3A463D09B}"/>
    <dgm:cxn modelId="{85CAC32F-E6F3-4B7E-A096-4741A60EFC59}" srcId="{7241ED53-FA4A-4E0D-A5EB-FA87114C725C}" destId="{4C8D3837-BC58-4E81-95A3-0633141E3DFB}" srcOrd="0" destOrd="0" parTransId="{C5B93B85-3317-4234-BC3E-B36F48AFFA20}" sibTransId="{96BC5061-5F39-4D95-87A2-E816C2A482A2}"/>
    <dgm:cxn modelId="{FE4ECC32-48AA-4B3E-A778-A9541E7EE20D}" srcId="{7241ED53-FA4A-4E0D-A5EB-FA87114C725C}" destId="{E4B5A5E9-504E-4B7F-90CC-2F755899F6A7}" srcOrd="1" destOrd="0" parTransId="{68F88699-DD61-4015-85FD-8DB07A4B9FAA}" sibTransId="{3DD40FBC-C6F2-4487-86E9-A543AAA2E27E}"/>
    <dgm:cxn modelId="{9A434337-0F5F-4194-9051-A63E58726763}" type="presOf" srcId="{E4B5A5E9-504E-4B7F-90CC-2F755899F6A7}" destId="{193FD0A4-C777-414F-B9E8-03B5F33383CB}" srcOrd="0" destOrd="0" presId="urn:microsoft.com/office/officeart/2005/8/layout/venn1"/>
    <dgm:cxn modelId="{1EAFE44F-6FF7-4DF5-8AD1-AFF37D42210E}" type="presOf" srcId="{E4B5A5E9-504E-4B7F-90CC-2F755899F6A7}" destId="{0C9FA77F-F27C-4746-9142-052DA084F6C2}" srcOrd="1" destOrd="0" presId="urn:microsoft.com/office/officeart/2005/8/layout/venn1"/>
    <dgm:cxn modelId="{71321199-0339-4EB4-A450-976B3276C391}" type="presOf" srcId="{4C8D3837-BC58-4E81-95A3-0633141E3DFB}" destId="{97009410-5A1C-48DE-B6B9-A0C8762F1C2C}" srcOrd="0" destOrd="0" presId="urn:microsoft.com/office/officeart/2005/8/layout/venn1"/>
    <dgm:cxn modelId="{893AF99C-87C9-4D23-9BB8-E2C96E587CB9}" type="presOf" srcId="{BD557B51-D755-4395-8A21-F3D20C2B2687}" destId="{DB9522DA-18DD-4351-A268-634561570116}" srcOrd="1" destOrd="0" presId="urn:microsoft.com/office/officeart/2005/8/layout/venn1"/>
    <dgm:cxn modelId="{9545A0BF-7DC7-4683-B717-6A1FA64ED1D7}" type="presOf" srcId="{BD557B51-D755-4395-8A21-F3D20C2B2687}" destId="{E200D28F-4112-4E1B-AEC3-962107E9BEB2}" srcOrd="0" destOrd="0" presId="urn:microsoft.com/office/officeart/2005/8/layout/venn1"/>
    <dgm:cxn modelId="{4A5E26F7-F359-4D60-B005-38C3A454B4AC}" type="presOf" srcId="{4C8D3837-BC58-4E81-95A3-0633141E3DFB}" destId="{73145A27-D2AD-4C87-9BAF-E6DF856D396C}" srcOrd="1" destOrd="0" presId="urn:microsoft.com/office/officeart/2005/8/layout/venn1"/>
    <dgm:cxn modelId="{79B418FA-3ED1-4E97-922B-EB20532F534A}" type="presOf" srcId="{7241ED53-FA4A-4E0D-A5EB-FA87114C725C}" destId="{4FC156F0-6D81-46C6-811C-532E48C18089}" srcOrd="0" destOrd="0" presId="urn:microsoft.com/office/officeart/2005/8/layout/venn1"/>
    <dgm:cxn modelId="{3AE52815-5365-4D60-9368-E8EA8D017EED}" type="presParOf" srcId="{4FC156F0-6D81-46C6-811C-532E48C18089}" destId="{97009410-5A1C-48DE-B6B9-A0C8762F1C2C}" srcOrd="0" destOrd="0" presId="urn:microsoft.com/office/officeart/2005/8/layout/venn1"/>
    <dgm:cxn modelId="{010BF1AE-D145-4083-B413-C3155E35D228}" type="presParOf" srcId="{4FC156F0-6D81-46C6-811C-532E48C18089}" destId="{73145A27-D2AD-4C87-9BAF-E6DF856D396C}" srcOrd="1" destOrd="0" presId="urn:microsoft.com/office/officeart/2005/8/layout/venn1"/>
    <dgm:cxn modelId="{83A67CB8-F260-4E14-9A47-CB9F2992DB0F}" type="presParOf" srcId="{4FC156F0-6D81-46C6-811C-532E48C18089}" destId="{193FD0A4-C777-414F-B9E8-03B5F33383CB}" srcOrd="2" destOrd="0" presId="urn:microsoft.com/office/officeart/2005/8/layout/venn1"/>
    <dgm:cxn modelId="{FAFFE7C1-A208-4E55-BD6D-2106BBFDB8F4}" type="presParOf" srcId="{4FC156F0-6D81-46C6-811C-532E48C18089}" destId="{0C9FA77F-F27C-4746-9142-052DA084F6C2}" srcOrd="3" destOrd="0" presId="urn:microsoft.com/office/officeart/2005/8/layout/venn1"/>
    <dgm:cxn modelId="{514A0C55-139E-4039-8685-2A373899D638}" type="presParOf" srcId="{4FC156F0-6D81-46C6-811C-532E48C18089}" destId="{E200D28F-4112-4E1B-AEC3-962107E9BEB2}" srcOrd="4" destOrd="0" presId="urn:microsoft.com/office/officeart/2005/8/layout/venn1"/>
    <dgm:cxn modelId="{0516C1F6-314A-49BD-AB56-B04F69DA2882}" type="presParOf" srcId="{4FC156F0-6D81-46C6-811C-532E48C18089}" destId="{DB9522DA-18DD-4351-A268-634561570116}"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96303B-03AF-4411-A456-95A906C6638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GB"/>
        </a:p>
      </dgm:t>
    </dgm:pt>
    <dgm:pt modelId="{3BE1D8CE-6A8A-4D4D-A2C7-ED2D5FB2B010}">
      <dgm:prSet phldrT="[Text]"/>
      <dgm:spPr/>
      <dgm:t>
        <a:bodyPr/>
        <a:lstStyle/>
        <a:p>
          <a:r>
            <a:rPr lang="en-US" err="1"/>
            <a:t>Định</a:t>
          </a:r>
          <a:r>
            <a:rPr lang="en-US"/>
            <a:t> </a:t>
          </a:r>
          <a:r>
            <a:rPr lang="en-US" err="1"/>
            <a:t>lượng</a:t>
          </a:r>
          <a:endParaRPr lang="en-GB"/>
        </a:p>
      </dgm:t>
    </dgm:pt>
    <dgm:pt modelId="{06759F8D-6351-4A48-AB14-BFF4F0A7DB97}" type="parTrans" cxnId="{D1CFA6B0-2457-4BF5-9D09-C5D338ADCD8E}">
      <dgm:prSet/>
      <dgm:spPr/>
      <dgm:t>
        <a:bodyPr/>
        <a:lstStyle/>
        <a:p>
          <a:endParaRPr lang="en-GB"/>
        </a:p>
      </dgm:t>
    </dgm:pt>
    <dgm:pt modelId="{FB81864C-E812-4364-9CB4-4B7875AE1C0D}" type="sibTrans" cxnId="{D1CFA6B0-2457-4BF5-9D09-C5D338ADCD8E}">
      <dgm:prSet/>
      <dgm:spPr/>
      <dgm:t>
        <a:bodyPr/>
        <a:lstStyle/>
        <a:p>
          <a:endParaRPr lang="en-GB"/>
        </a:p>
      </dgm:t>
    </dgm:pt>
    <dgm:pt modelId="{C6CE4E7E-BAC9-453E-833E-4400FC593366}">
      <dgm:prSet phldrT="[Text]" custT="1"/>
      <dgm:spPr/>
      <dgm:t>
        <a:bodyPr/>
        <a:lstStyle/>
        <a:p>
          <a:r>
            <a:rPr lang="en-US" sz="2400" err="1"/>
            <a:t>Tập</a:t>
          </a:r>
          <a:r>
            <a:rPr lang="en-US" sz="2400"/>
            <a:t> </a:t>
          </a:r>
          <a:r>
            <a:rPr lang="en-US" sz="2400" err="1"/>
            <a:t>trung</a:t>
          </a:r>
          <a:r>
            <a:rPr lang="en-US" sz="2400"/>
            <a:t> </a:t>
          </a:r>
          <a:r>
            <a:rPr lang="en-US" sz="2400" err="1"/>
            <a:t>vào</a:t>
          </a:r>
          <a:r>
            <a:rPr lang="en-US" sz="2400"/>
            <a:t> </a:t>
          </a:r>
          <a:r>
            <a:rPr lang="en-US" sz="2400" err="1"/>
            <a:t>các</a:t>
          </a:r>
          <a:r>
            <a:rPr lang="en-US" sz="2400"/>
            <a:t> </a:t>
          </a:r>
          <a:r>
            <a:rPr lang="en-US" sz="2400" err="1"/>
            <a:t>yếu</a:t>
          </a:r>
          <a:r>
            <a:rPr lang="en-US" sz="2400"/>
            <a:t> </a:t>
          </a:r>
          <a:r>
            <a:rPr lang="en-US" sz="2400" err="1"/>
            <a:t>tố</a:t>
          </a:r>
          <a:r>
            <a:rPr lang="en-US" sz="2400"/>
            <a:t> </a:t>
          </a:r>
          <a:r>
            <a:rPr lang="en-US" sz="2400" err="1"/>
            <a:t>có</a:t>
          </a:r>
          <a:r>
            <a:rPr lang="en-US" sz="2400"/>
            <a:t> </a:t>
          </a:r>
          <a:r>
            <a:rPr lang="en-US" sz="2400" err="1"/>
            <a:t>thể</a:t>
          </a:r>
          <a:r>
            <a:rPr lang="en-US" sz="2400"/>
            <a:t> </a:t>
          </a:r>
          <a:r>
            <a:rPr lang="en-US" sz="2400" err="1"/>
            <a:t>đo</a:t>
          </a:r>
          <a:r>
            <a:rPr lang="en-US" sz="2400"/>
            <a:t> </a:t>
          </a:r>
          <a:r>
            <a:rPr lang="en-US" sz="2400" err="1"/>
            <a:t>lường</a:t>
          </a:r>
          <a:endParaRPr lang="en-GB" sz="2400"/>
        </a:p>
      </dgm:t>
    </dgm:pt>
    <dgm:pt modelId="{AC646F09-BFEB-4B07-A31F-523C2AFF74B2}" type="parTrans" cxnId="{DDC10F85-0C22-4312-B67B-B93034521A91}">
      <dgm:prSet/>
      <dgm:spPr/>
      <dgm:t>
        <a:bodyPr/>
        <a:lstStyle/>
        <a:p>
          <a:endParaRPr lang="en-GB"/>
        </a:p>
      </dgm:t>
    </dgm:pt>
    <dgm:pt modelId="{93F6B3FB-B539-49C7-BF31-843AA3F1E14E}" type="sibTrans" cxnId="{DDC10F85-0C22-4312-B67B-B93034521A91}">
      <dgm:prSet/>
      <dgm:spPr/>
      <dgm:t>
        <a:bodyPr/>
        <a:lstStyle/>
        <a:p>
          <a:endParaRPr lang="en-GB"/>
        </a:p>
      </dgm:t>
    </dgm:pt>
    <dgm:pt modelId="{3DBD17F0-FDAE-4D9C-89FE-337439FD12B3}">
      <dgm:prSet phldrT="[Text]"/>
      <dgm:spPr/>
      <dgm:t>
        <a:bodyPr/>
        <a:lstStyle/>
        <a:p>
          <a:r>
            <a:rPr lang="en-US" err="1"/>
            <a:t>Định</a:t>
          </a:r>
          <a:r>
            <a:rPr lang="en-US"/>
            <a:t> </a:t>
          </a:r>
          <a:r>
            <a:rPr lang="en-US" err="1"/>
            <a:t>tính</a:t>
          </a:r>
          <a:endParaRPr lang="en-GB"/>
        </a:p>
      </dgm:t>
    </dgm:pt>
    <dgm:pt modelId="{068249E7-91B4-4AC1-B031-FEA3076712E2}" type="parTrans" cxnId="{6A45071C-D968-4170-B54D-B32677F3D530}">
      <dgm:prSet/>
      <dgm:spPr/>
      <dgm:t>
        <a:bodyPr/>
        <a:lstStyle/>
        <a:p>
          <a:endParaRPr lang="en-GB"/>
        </a:p>
      </dgm:t>
    </dgm:pt>
    <dgm:pt modelId="{4EE9C450-072F-4A19-8B89-C534D903F7E6}" type="sibTrans" cxnId="{6A45071C-D968-4170-B54D-B32677F3D530}">
      <dgm:prSet/>
      <dgm:spPr/>
      <dgm:t>
        <a:bodyPr/>
        <a:lstStyle/>
        <a:p>
          <a:endParaRPr lang="en-GB"/>
        </a:p>
      </dgm:t>
    </dgm:pt>
    <dgm:pt modelId="{BFCA1675-F0F7-49E9-B40D-B8DD53FFF60A}">
      <dgm:prSet phldrT="[Text]"/>
      <dgm:spPr/>
      <dgm:t>
        <a:bodyPr/>
        <a:lstStyle/>
        <a:p>
          <a:r>
            <a:rPr lang="en-US" err="1"/>
            <a:t>Hỗn</a:t>
          </a:r>
          <a:r>
            <a:rPr lang="en-US"/>
            <a:t> </a:t>
          </a:r>
          <a:r>
            <a:rPr lang="en-US" err="1"/>
            <a:t>hợp</a:t>
          </a:r>
          <a:endParaRPr lang="en-GB"/>
        </a:p>
      </dgm:t>
    </dgm:pt>
    <dgm:pt modelId="{5F965A46-F35A-422E-B5FF-A47C1B14BB30}" type="parTrans" cxnId="{10F8CBB5-E00C-4F42-970E-F39455E6F00E}">
      <dgm:prSet/>
      <dgm:spPr/>
      <dgm:t>
        <a:bodyPr/>
        <a:lstStyle/>
        <a:p>
          <a:endParaRPr lang="en-GB"/>
        </a:p>
      </dgm:t>
    </dgm:pt>
    <dgm:pt modelId="{B53C5EF6-7FAF-495A-BB8E-2DD8B6CFDBF4}" type="sibTrans" cxnId="{10F8CBB5-E00C-4F42-970E-F39455E6F00E}">
      <dgm:prSet/>
      <dgm:spPr/>
      <dgm:t>
        <a:bodyPr/>
        <a:lstStyle/>
        <a:p>
          <a:endParaRPr lang="en-GB"/>
        </a:p>
      </dgm:t>
    </dgm:pt>
    <dgm:pt modelId="{B3A31475-2A1F-4535-86E8-A3035881A6C7}">
      <dgm:prSet phldrT="[Text]" custT="1"/>
      <dgm:spPr/>
      <dgm:t>
        <a:bodyPr/>
        <a:lstStyle/>
        <a:p>
          <a:r>
            <a:rPr lang="en-GB" sz="2400" err="1"/>
            <a:t>Kết</a:t>
          </a:r>
          <a:r>
            <a:rPr lang="en-GB" sz="2400"/>
            <a:t> </a:t>
          </a:r>
          <a:r>
            <a:rPr lang="en-GB" sz="2400" err="1"/>
            <a:t>hợp</a:t>
          </a:r>
          <a:r>
            <a:rPr lang="en-GB" sz="2400"/>
            <a:t> </a:t>
          </a:r>
          <a:r>
            <a:rPr lang="en-GB" sz="2400" err="1"/>
            <a:t>cả</a:t>
          </a:r>
          <a:r>
            <a:rPr lang="en-GB" sz="2400"/>
            <a:t> 2 </a:t>
          </a:r>
          <a:r>
            <a:rPr lang="en-GB" sz="2400" err="1"/>
            <a:t>phương</a:t>
          </a:r>
          <a:r>
            <a:rPr lang="en-GB" sz="2400"/>
            <a:t> </a:t>
          </a:r>
          <a:r>
            <a:rPr lang="en-GB" sz="2400" err="1"/>
            <a:t>pháp</a:t>
          </a:r>
          <a:endParaRPr lang="en-GB" sz="2400"/>
        </a:p>
      </dgm:t>
    </dgm:pt>
    <dgm:pt modelId="{997359C6-FF3A-42BC-9359-A28F18EE03EB}" type="parTrans" cxnId="{1A43F1D8-5F26-47F7-B2D3-22D8907B545A}">
      <dgm:prSet/>
      <dgm:spPr/>
      <dgm:t>
        <a:bodyPr/>
        <a:lstStyle/>
        <a:p>
          <a:endParaRPr lang="en-GB"/>
        </a:p>
      </dgm:t>
    </dgm:pt>
    <dgm:pt modelId="{3D14243C-964F-4486-8BA9-6AB1CA25C276}" type="sibTrans" cxnId="{1A43F1D8-5F26-47F7-B2D3-22D8907B545A}">
      <dgm:prSet/>
      <dgm:spPr/>
      <dgm:t>
        <a:bodyPr/>
        <a:lstStyle/>
        <a:p>
          <a:endParaRPr lang="en-GB"/>
        </a:p>
      </dgm:t>
    </dgm:pt>
    <dgm:pt modelId="{63AC605D-0DF4-4423-A72D-D32AD2104E32}">
      <dgm:prSet phldrT="[Text]" custT="1"/>
      <dgm:spPr/>
      <dgm:t>
        <a:bodyPr/>
        <a:lstStyle/>
        <a:p>
          <a:r>
            <a:rPr lang="en-GB" sz="2400" err="1"/>
            <a:t>Tổng</a:t>
          </a:r>
          <a:r>
            <a:rPr lang="en-GB" sz="2400"/>
            <a:t> </a:t>
          </a:r>
          <a:r>
            <a:rPr lang="en-GB" sz="2400" err="1"/>
            <a:t>quát</a:t>
          </a:r>
          <a:r>
            <a:rPr lang="en-GB" sz="2400"/>
            <a:t> </a:t>
          </a:r>
          <a:r>
            <a:rPr lang="en-GB" sz="2400" err="1"/>
            <a:t>hóa</a:t>
          </a:r>
          <a:r>
            <a:rPr lang="en-GB" sz="2400"/>
            <a:t> </a:t>
          </a:r>
          <a:r>
            <a:rPr lang="en-GB" sz="2400" err="1"/>
            <a:t>những</a:t>
          </a:r>
          <a:r>
            <a:rPr lang="en-GB" sz="2400"/>
            <a:t> </a:t>
          </a:r>
          <a:r>
            <a:rPr lang="en-GB" sz="2400" err="1"/>
            <a:t>thông</a:t>
          </a:r>
          <a:r>
            <a:rPr lang="en-GB" sz="2400"/>
            <a:t> tin </a:t>
          </a:r>
          <a:r>
            <a:rPr lang="en-GB" sz="2400" err="1"/>
            <a:t>thu</a:t>
          </a:r>
          <a:r>
            <a:rPr lang="en-GB" sz="2400"/>
            <a:t> </a:t>
          </a:r>
          <a:r>
            <a:rPr lang="en-GB" sz="2400" err="1"/>
            <a:t>được</a:t>
          </a:r>
          <a:r>
            <a:rPr lang="en-GB" sz="2400"/>
            <a:t> </a:t>
          </a:r>
          <a:r>
            <a:rPr lang="en-GB" sz="2400" err="1"/>
            <a:t>để</a:t>
          </a:r>
          <a:r>
            <a:rPr lang="en-GB" sz="2400"/>
            <a:t> </a:t>
          </a:r>
          <a:r>
            <a:rPr lang="en-GB" sz="2400" err="1"/>
            <a:t>diễn</a:t>
          </a:r>
          <a:r>
            <a:rPr lang="en-GB" sz="2400"/>
            <a:t> </a:t>
          </a:r>
          <a:r>
            <a:rPr lang="en-GB" sz="2400" err="1"/>
            <a:t>giải</a:t>
          </a:r>
          <a:r>
            <a:rPr lang="en-GB" sz="2400"/>
            <a:t> </a:t>
          </a:r>
          <a:r>
            <a:rPr lang="en-GB" sz="2400" err="1"/>
            <a:t>về</a:t>
          </a:r>
          <a:r>
            <a:rPr lang="en-GB" sz="2400"/>
            <a:t> </a:t>
          </a:r>
          <a:r>
            <a:rPr lang="en-GB" sz="2400" err="1"/>
            <a:t>thế</a:t>
          </a:r>
          <a:r>
            <a:rPr lang="en-GB" sz="2400"/>
            <a:t> </a:t>
          </a:r>
          <a:r>
            <a:rPr lang="en-GB" sz="2400" err="1"/>
            <a:t>giới</a:t>
          </a:r>
          <a:endParaRPr lang="en-GB" sz="2400"/>
        </a:p>
      </dgm:t>
    </dgm:pt>
    <dgm:pt modelId="{67D57CD1-B5FC-4A33-9C87-39874FF0DB6E}" type="parTrans" cxnId="{41A6E955-3F79-42B3-B2F4-8D0DB33A2FCF}">
      <dgm:prSet/>
      <dgm:spPr/>
      <dgm:t>
        <a:bodyPr/>
        <a:lstStyle/>
        <a:p>
          <a:endParaRPr lang="en-001"/>
        </a:p>
      </dgm:t>
    </dgm:pt>
    <dgm:pt modelId="{53707686-7C7F-454E-9EA0-974A5AA5DE59}" type="sibTrans" cxnId="{41A6E955-3F79-42B3-B2F4-8D0DB33A2FCF}">
      <dgm:prSet/>
      <dgm:spPr/>
      <dgm:t>
        <a:bodyPr/>
        <a:lstStyle/>
        <a:p>
          <a:endParaRPr lang="en-001"/>
        </a:p>
      </dgm:t>
    </dgm:pt>
    <dgm:pt modelId="{9952DCF5-7017-4B00-A216-B766B850E7FD}">
      <dgm:prSet phldrT="[Text]" custT="1"/>
      <dgm:spPr/>
      <dgm:t>
        <a:bodyPr/>
        <a:lstStyle/>
        <a:p>
          <a:r>
            <a:rPr lang="en-GB" sz="2400" err="1"/>
            <a:t>Các</a:t>
          </a:r>
          <a:r>
            <a:rPr lang="en-GB" sz="2400"/>
            <a:t> </a:t>
          </a:r>
          <a:r>
            <a:rPr lang="en-GB" sz="2400" err="1"/>
            <a:t>thông</a:t>
          </a:r>
          <a:r>
            <a:rPr lang="en-GB" sz="2400"/>
            <a:t> tin </a:t>
          </a:r>
          <a:r>
            <a:rPr lang="en-GB" sz="2400" err="1"/>
            <a:t>thu</a:t>
          </a:r>
          <a:r>
            <a:rPr lang="en-GB" sz="2400"/>
            <a:t> </a:t>
          </a:r>
          <a:r>
            <a:rPr lang="en-GB" sz="2400" err="1"/>
            <a:t>thập</a:t>
          </a:r>
          <a:r>
            <a:rPr lang="en-GB" sz="2400"/>
            <a:t> </a:t>
          </a:r>
          <a:r>
            <a:rPr lang="en-GB" sz="2400" err="1"/>
            <a:t>thường</a:t>
          </a:r>
          <a:r>
            <a:rPr lang="en-GB" sz="2400"/>
            <a:t> mang </a:t>
          </a:r>
          <a:r>
            <a:rPr lang="en-GB" sz="2400" err="1"/>
            <a:t>tính</a:t>
          </a:r>
          <a:r>
            <a:rPr lang="en-GB" sz="2400"/>
            <a:t> </a:t>
          </a:r>
          <a:r>
            <a:rPr lang="en-GB" sz="2400" err="1"/>
            <a:t>diễn</a:t>
          </a:r>
          <a:r>
            <a:rPr lang="en-GB" sz="2400"/>
            <a:t> </a:t>
          </a:r>
          <a:r>
            <a:rPr lang="en-GB" sz="2400" err="1"/>
            <a:t>giải</a:t>
          </a:r>
          <a:r>
            <a:rPr lang="en-GB" sz="2400"/>
            <a:t> </a:t>
          </a:r>
          <a:r>
            <a:rPr lang="en-GB" sz="2400" err="1"/>
            <a:t>cao</a:t>
          </a:r>
          <a:endParaRPr lang="en-GB" sz="2400"/>
        </a:p>
      </dgm:t>
    </dgm:pt>
    <dgm:pt modelId="{54F29246-7A44-42ED-802D-794FB94932AA}" type="parTrans" cxnId="{9ADB52CB-ECAF-48FC-A8C2-92248C812A25}">
      <dgm:prSet/>
      <dgm:spPr/>
      <dgm:t>
        <a:bodyPr/>
        <a:lstStyle/>
        <a:p>
          <a:endParaRPr lang="en-001"/>
        </a:p>
      </dgm:t>
    </dgm:pt>
    <dgm:pt modelId="{EBDF1669-41FE-42E3-83F9-ABA956958AB6}" type="sibTrans" cxnId="{9ADB52CB-ECAF-48FC-A8C2-92248C812A25}">
      <dgm:prSet/>
      <dgm:spPr/>
      <dgm:t>
        <a:bodyPr/>
        <a:lstStyle/>
        <a:p>
          <a:endParaRPr lang="en-001"/>
        </a:p>
      </dgm:t>
    </dgm:pt>
    <dgm:pt modelId="{BA2DBE19-07D4-43B1-8059-7AB3F881A96A}">
      <dgm:prSet phldrT="[Text]" custT="1"/>
      <dgm:spPr/>
      <dgm:t>
        <a:bodyPr/>
        <a:lstStyle/>
        <a:p>
          <a:r>
            <a:rPr lang="en-GB" sz="2400" err="1"/>
            <a:t>Tập</a:t>
          </a:r>
          <a:r>
            <a:rPr lang="en-GB" sz="2400"/>
            <a:t> </a:t>
          </a:r>
          <a:r>
            <a:rPr lang="en-GB" sz="2400" err="1"/>
            <a:t>trung</a:t>
          </a:r>
          <a:r>
            <a:rPr lang="en-GB" sz="2400"/>
            <a:t> </a:t>
          </a:r>
          <a:r>
            <a:rPr lang="en-GB" sz="2400" err="1"/>
            <a:t>vào</a:t>
          </a:r>
          <a:r>
            <a:rPr lang="en-GB" sz="2400"/>
            <a:t> </a:t>
          </a:r>
          <a:r>
            <a:rPr lang="en-GB" sz="2400" err="1"/>
            <a:t>tìm</a:t>
          </a:r>
          <a:r>
            <a:rPr lang="en-GB" sz="2400"/>
            <a:t> </a:t>
          </a:r>
          <a:r>
            <a:rPr lang="en-GB" sz="2400" err="1"/>
            <a:t>hiểu</a:t>
          </a:r>
          <a:r>
            <a:rPr lang="en-GB" sz="2400"/>
            <a:t> </a:t>
          </a:r>
          <a:r>
            <a:rPr lang="en-GB" sz="2400" err="1"/>
            <a:t>phân</a:t>
          </a:r>
          <a:r>
            <a:rPr lang="en-GB" sz="2400"/>
            <a:t> </a:t>
          </a:r>
          <a:r>
            <a:rPr lang="en-GB" sz="2400" err="1"/>
            <a:t>tích</a:t>
          </a:r>
          <a:r>
            <a:rPr lang="en-GB" sz="2400"/>
            <a:t> </a:t>
          </a:r>
          <a:r>
            <a:rPr lang="en-GB" sz="2400" err="1"/>
            <a:t>sâu</a:t>
          </a:r>
          <a:r>
            <a:rPr lang="en-GB" sz="2400"/>
            <a:t> </a:t>
          </a:r>
          <a:r>
            <a:rPr lang="en-GB" sz="2400" err="1"/>
            <a:t>đối</a:t>
          </a:r>
          <a:r>
            <a:rPr lang="en-GB" sz="2400"/>
            <a:t> </a:t>
          </a:r>
          <a:r>
            <a:rPr lang="en-GB" sz="2400" err="1"/>
            <a:t>tượng</a:t>
          </a:r>
          <a:r>
            <a:rPr lang="en-GB" sz="2400"/>
            <a:t> </a:t>
          </a:r>
          <a:r>
            <a:rPr lang="en-GB" sz="2400" err="1"/>
            <a:t>và</a:t>
          </a:r>
          <a:r>
            <a:rPr lang="en-GB" sz="2400"/>
            <a:t> </a:t>
          </a:r>
          <a:r>
            <a:rPr lang="en-GB" sz="2400" err="1"/>
            <a:t>bối</a:t>
          </a:r>
          <a:r>
            <a:rPr lang="en-GB" sz="2400"/>
            <a:t> </a:t>
          </a:r>
          <a:r>
            <a:rPr lang="en-GB" sz="2400" err="1"/>
            <a:t>cảnh</a:t>
          </a:r>
          <a:endParaRPr lang="en-GB" sz="2400"/>
        </a:p>
      </dgm:t>
    </dgm:pt>
    <dgm:pt modelId="{E0A92AEC-3EF1-4F0D-B3DE-B6324A0CFF04}" type="parTrans" cxnId="{09813BF2-B005-474C-B798-5A6BF0957108}">
      <dgm:prSet/>
      <dgm:spPr/>
      <dgm:t>
        <a:bodyPr/>
        <a:lstStyle/>
        <a:p>
          <a:endParaRPr lang="en-001"/>
        </a:p>
      </dgm:t>
    </dgm:pt>
    <dgm:pt modelId="{AA5708CA-4DCA-41C1-982A-43B35D67DD7A}" type="sibTrans" cxnId="{09813BF2-B005-474C-B798-5A6BF0957108}">
      <dgm:prSet/>
      <dgm:spPr/>
      <dgm:t>
        <a:bodyPr/>
        <a:lstStyle/>
        <a:p>
          <a:endParaRPr lang="en-001"/>
        </a:p>
      </dgm:t>
    </dgm:pt>
    <dgm:pt modelId="{C7D294F2-F753-4F7C-B678-9168456AFB92}">
      <dgm:prSet phldrT="[Text]" custT="1"/>
      <dgm:spPr/>
      <dgm:t>
        <a:bodyPr/>
        <a:lstStyle/>
        <a:p>
          <a:r>
            <a:rPr lang="en-GB" sz="2400" err="1"/>
            <a:t>Cân</a:t>
          </a:r>
          <a:r>
            <a:rPr lang="en-GB" sz="2400"/>
            <a:t> </a:t>
          </a:r>
          <a:r>
            <a:rPr lang="en-GB" sz="2400" err="1"/>
            <a:t>bằng</a:t>
          </a:r>
          <a:r>
            <a:rPr lang="en-GB" sz="2400"/>
            <a:t> </a:t>
          </a:r>
          <a:r>
            <a:rPr lang="en-GB" sz="2400" err="1"/>
            <a:t>giữa</a:t>
          </a:r>
          <a:r>
            <a:rPr lang="en-GB" sz="2400"/>
            <a:t> </a:t>
          </a:r>
          <a:r>
            <a:rPr lang="en-GB" sz="2400" err="1"/>
            <a:t>phân</a:t>
          </a:r>
          <a:r>
            <a:rPr lang="en-GB" sz="2400"/>
            <a:t> </a:t>
          </a:r>
          <a:r>
            <a:rPr lang="en-GB" sz="2400" err="1"/>
            <a:t>tích</a:t>
          </a:r>
          <a:r>
            <a:rPr lang="en-GB" sz="2400"/>
            <a:t> </a:t>
          </a:r>
          <a:r>
            <a:rPr lang="en-GB" sz="2400" err="1"/>
            <a:t>sâu</a:t>
          </a:r>
          <a:r>
            <a:rPr lang="en-GB" sz="2400"/>
            <a:t> </a:t>
          </a:r>
          <a:r>
            <a:rPr lang="en-GB" sz="2400" err="1"/>
            <a:t>về</a:t>
          </a:r>
          <a:r>
            <a:rPr lang="en-GB" sz="2400"/>
            <a:t> </a:t>
          </a:r>
          <a:r>
            <a:rPr lang="en-GB" sz="2400" err="1"/>
            <a:t>đối</a:t>
          </a:r>
          <a:r>
            <a:rPr lang="en-GB" sz="2400"/>
            <a:t> </a:t>
          </a:r>
          <a:r>
            <a:rPr lang="en-GB" sz="2400" err="1"/>
            <a:t>tượng</a:t>
          </a:r>
          <a:r>
            <a:rPr lang="en-GB" sz="2400"/>
            <a:t> </a:t>
          </a:r>
          <a:r>
            <a:rPr lang="en-GB" sz="2400" err="1"/>
            <a:t>quan</a:t>
          </a:r>
          <a:r>
            <a:rPr lang="en-GB" sz="2400"/>
            <a:t> </a:t>
          </a:r>
          <a:r>
            <a:rPr lang="en-GB" sz="2400" err="1"/>
            <a:t>tâm</a:t>
          </a:r>
          <a:r>
            <a:rPr lang="en-GB" sz="2400"/>
            <a:t> </a:t>
          </a:r>
          <a:r>
            <a:rPr lang="en-GB" sz="2400" err="1"/>
            <a:t>và</a:t>
          </a:r>
          <a:r>
            <a:rPr lang="en-GB" sz="2400"/>
            <a:t> </a:t>
          </a:r>
          <a:r>
            <a:rPr lang="en-GB" sz="2400" err="1"/>
            <a:t>tổng</a:t>
          </a:r>
          <a:r>
            <a:rPr lang="en-GB" sz="2400"/>
            <a:t> </a:t>
          </a:r>
          <a:r>
            <a:rPr lang="en-GB" sz="2400" err="1"/>
            <a:t>quan</a:t>
          </a:r>
          <a:r>
            <a:rPr lang="en-GB" sz="2400"/>
            <a:t> </a:t>
          </a:r>
          <a:r>
            <a:rPr lang="en-GB" sz="2400" err="1"/>
            <a:t>hóa</a:t>
          </a:r>
          <a:r>
            <a:rPr lang="en-GB" sz="2400"/>
            <a:t> </a:t>
          </a:r>
          <a:r>
            <a:rPr lang="en-GB" sz="2400" err="1"/>
            <a:t>bối</a:t>
          </a:r>
          <a:r>
            <a:rPr lang="en-GB" sz="2400"/>
            <a:t> </a:t>
          </a:r>
          <a:r>
            <a:rPr lang="en-GB" sz="2400" err="1"/>
            <a:t>cảnh</a:t>
          </a:r>
          <a:endParaRPr lang="en-GB" sz="2400"/>
        </a:p>
      </dgm:t>
    </dgm:pt>
    <dgm:pt modelId="{F0BAB81A-19A9-4479-9E8D-9D53E725D890}" type="parTrans" cxnId="{B5001B87-A5D1-43E1-9085-C0ADC106B8CD}">
      <dgm:prSet/>
      <dgm:spPr/>
      <dgm:t>
        <a:bodyPr/>
        <a:lstStyle/>
        <a:p>
          <a:endParaRPr lang="en-001"/>
        </a:p>
      </dgm:t>
    </dgm:pt>
    <dgm:pt modelId="{DC2E658C-A0D3-4126-9632-31997C9C1A1E}" type="sibTrans" cxnId="{B5001B87-A5D1-43E1-9085-C0ADC106B8CD}">
      <dgm:prSet/>
      <dgm:spPr/>
      <dgm:t>
        <a:bodyPr/>
        <a:lstStyle/>
        <a:p>
          <a:endParaRPr lang="en-001"/>
        </a:p>
      </dgm:t>
    </dgm:pt>
    <dgm:pt modelId="{2C6F1B07-138A-4303-8E2C-E489D64319C3}" type="pres">
      <dgm:prSet presAssocID="{2596303B-03AF-4411-A456-95A906C66384}" presName="Name0" presStyleCnt="0">
        <dgm:presLayoutVars>
          <dgm:dir/>
          <dgm:animLvl val="lvl"/>
          <dgm:resizeHandles val="exact"/>
        </dgm:presLayoutVars>
      </dgm:prSet>
      <dgm:spPr/>
    </dgm:pt>
    <dgm:pt modelId="{D6FDB733-E1AB-43EC-B85A-7FC9561CFF41}" type="pres">
      <dgm:prSet presAssocID="{3BE1D8CE-6A8A-4D4D-A2C7-ED2D5FB2B010}" presName="composite" presStyleCnt="0"/>
      <dgm:spPr/>
    </dgm:pt>
    <dgm:pt modelId="{46B9A108-271D-4C22-9500-A1CD0862ABE9}" type="pres">
      <dgm:prSet presAssocID="{3BE1D8CE-6A8A-4D4D-A2C7-ED2D5FB2B010}" presName="parTx" presStyleLbl="alignNode1" presStyleIdx="0" presStyleCnt="3">
        <dgm:presLayoutVars>
          <dgm:chMax val="0"/>
          <dgm:chPref val="0"/>
          <dgm:bulletEnabled val="1"/>
        </dgm:presLayoutVars>
      </dgm:prSet>
      <dgm:spPr/>
    </dgm:pt>
    <dgm:pt modelId="{59C8BD64-DC7C-4463-857C-DFEBA28D79D6}" type="pres">
      <dgm:prSet presAssocID="{3BE1D8CE-6A8A-4D4D-A2C7-ED2D5FB2B010}" presName="desTx" presStyleLbl="alignAccFollowNode1" presStyleIdx="0" presStyleCnt="3">
        <dgm:presLayoutVars>
          <dgm:bulletEnabled val="1"/>
        </dgm:presLayoutVars>
      </dgm:prSet>
      <dgm:spPr/>
    </dgm:pt>
    <dgm:pt modelId="{4466EF55-CA23-4F6F-B683-9D346EB8EFBC}" type="pres">
      <dgm:prSet presAssocID="{FB81864C-E812-4364-9CB4-4B7875AE1C0D}" presName="space" presStyleCnt="0"/>
      <dgm:spPr/>
    </dgm:pt>
    <dgm:pt modelId="{D90CD514-35C5-418E-A44D-FF8DB537BD7B}" type="pres">
      <dgm:prSet presAssocID="{3DBD17F0-FDAE-4D9C-89FE-337439FD12B3}" presName="composite" presStyleCnt="0"/>
      <dgm:spPr/>
    </dgm:pt>
    <dgm:pt modelId="{0F9B73D9-AF25-48C4-95F4-0694BAD8F89B}" type="pres">
      <dgm:prSet presAssocID="{3DBD17F0-FDAE-4D9C-89FE-337439FD12B3}" presName="parTx" presStyleLbl="alignNode1" presStyleIdx="1" presStyleCnt="3">
        <dgm:presLayoutVars>
          <dgm:chMax val="0"/>
          <dgm:chPref val="0"/>
          <dgm:bulletEnabled val="1"/>
        </dgm:presLayoutVars>
      </dgm:prSet>
      <dgm:spPr/>
    </dgm:pt>
    <dgm:pt modelId="{BAB3A0D2-BA7B-45F3-89F5-403E3683A014}" type="pres">
      <dgm:prSet presAssocID="{3DBD17F0-FDAE-4D9C-89FE-337439FD12B3}" presName="desTx" presStyleLbl="alignAccFollowNode1" presStyleIdx="1" presStyleCnt="3">
        <dgm:presLayoutVars>
          <dgm:bulletEnabled val="1"/>
        </dgm:presLayoutVars>
      </dgm:prSet>
      <dgm:spPr/>
    </dgm:pt>
    <dgm:pt modelId="{6AC0237B-5FB0-456F-AC17-EBB3A6C29FAA}" type="pres">
      <dgm:prSet presAssocID="{4EE9C450-072F-4A19-8B89-C534D903F7E6}" presName="space" presStyleCnt="0"/>
      <dgm:spPr/>
    </dgm:pt>
    <dgm:pt modelId="{77887D6E-C52E-42C8-A632-54F19D8191AB}" type="pres">
      <dgm:prSet presAssocID="{BFCA1675-F0F7-49E9-B40D-B8DD53FFF60A}" presName="composite" presStyleCnt="0"/>
      <dgm:spPr/>
    </dgm:pt>
    <dgm:pt modelId="{50396601-0930-4FFB-8903-681D31FAC5E4}" type="pres">
      <dgm:prSet presAssocID="{BFCA1675-F0F7-49E9-B40D-B8DD53FFF60A}" presName="parTx" presStyleLbl="alignNode1" presStyleIdx="2" presStyleCnt="3">
        <dgm:presLayoutVars>
          <dgm:chMax val="0"/>
          <dgm:chPref val="0"/>
          <dgm:bulletEnabled val="1"/>
        </dgm:presLayoutVars>
      </dgm:prSet>
      <dgm:spPr/>
    </dgm:pt>
    <dgm:pt modelId="{15ED4B5A-EF9B-4F98-B700-81C427EC9B68}" type="pres">
      <dgm:prSet presAssocID="{BFCA1675-F0F7-49E9-B40D-B8DD53FFF60A}" presName="desTx" presStyleLbl="alignAccFollowNode1" presStyleIdx="2" presStyleCnt="3">
        <dgm:presLayoutVars>
          <dgm:bulletEnabled val="1"/>
        </dgm:presLayoutVars>
      </dgm:prSet>
      <dgm:spPr/>
    </dgm:pt>
  </dgm:ptLst>
  <dgm:cxnLst>
    <dgm:cxn modelId="{1DA8720C-4404-4E4F-AAC2-B00888897A56}" type="presOf" srcId="{3BE1D8CE-6A8A-4D4D-A2C7-ED2D5FB2B010}" destId="{46B9A108-271D-4C22-9500-A1CD0862ABE9}" srcOrd="0" destOrd="0" presId="urn:microsoft.com/office/officeart/2005/8/layout/hList1"/>
    <dgm:cxn modelId="{6DFB8013-BE85-4B67-A933-60649AAC0D61}" type="presOf" srcId="{2596303B-03AF-4411-A456-95A906C66384}" destId="{2C6F1B07-138A-4303-8E2C-E489D64319C3}" srcOrd="0" destOrd="0" presId="urn:microsoft.com/office/officeart/2005/8/layout/hList1"/>
    <dgm:cxn modelId="{6A45071C-D968-4170-B54D-B32677F3D530}" srcId="{2596303B-03AF-4411-A456-95A906C66384}" destId="{3DBD17F0-FDAE-4D9C-89FE-337439FD12B3}" srcOrd="1" destOrd="0" parTransId="{068249E7-91B4-4AC1-B031-FEA3076712E2}" sibTransId="{4EE9C450-072F-4A19-8B89-C534D903F7E6}"/>
    <dgm:cxn modelId="{D2A3C243-4AFA-4D59-A2F9-A2C707F41B6D}" type="presOf" srcId="{BA2DBE19-07D4-43B1-8059-7AB3F881A96A}" destId="{BAB3A0D2-BA7B-45F3-89F5-403E3683A014}" srcOrd="0" destOrd="1" presId="urn:microsoft.com/office/officeart/2005/8/layout/hList1"/>
    <dgm:cxn modelId="{3848DB4B-11C1-4BD2-AB21-2971822D77E4}" type="presOf" srcId="{63AC605D-0DF4-4423-A72D-D32AD2104E32}" destId="{59C8BD64-DC7C-4463-857C-DFEBA28D79D6}" srcOrd="0" destOrd="1" presId="urn:microsoft.com/office/officeart/2005/8/layout/hList1"/>
    <dgm:cxn modelId="{1E9B8370-1A02-4E75-8D9C-FCD0B922382E}" type="presOf" srcId="{3DBD17F0-FDAE-4D9C-89FE-337439FD12B3}" destId="{0F9B73D9-AF25-48C4-95F4-0694BAD8F89B}" srcOrd="0" destOrd="0" presId="urn:microsoft.com/office/officeart/2005/8/layout/hList1"/>
    <dgm:cxn modelId="{A861EB74-1BBD-4500-8542-356029D077B5}" type="presOf" srcId="{C6CE4E7E-BAC9-453E-833E-4400FC593366}" destId="{59C8BD64-DC7C-4463-857C-DFEBA28D79D6}" srcOrd="0" destOrd="0" presId="urn:microsoft.com/office/officeart/2005/8/layout/hList1"/>
    <dgm:cxn modelId="{41A6E955-3F79-42B3-B2F4-8D0DB33A2FCF}" srcId="{3BE1D8CE-6A8A-4D4D-A2C7-ED2D5FB2B010}" destId="{63AC605D-0DF4-4423-A72D-D32AD2104E32}" srcOrd="1" destOrd="0" parTransId="{67D57CD1-B5FC-4A33-9C87-39874FF0DB6E}" sibTransId="{53707686-7C7F-454E-9EA0-974A5AA5DE59}"/>
    <dgm:cxn modelId="{DDC10F85-0C22-4312-B67B-B93034521A91}" srcId="{3BE1D8CE-6A8A-4D4D-A2C7-ED2D5FB2B010}" destId="{C6CE4E7E-BAC9-453E-833E-4400FC593366}" srcOrd="0" destOrd="0" parTransId="{AC646F09-BFEB-4B07-A31F-523C2AFF74B2}" sibTransId="{93F6B3FB-B539-49C7-BF31-843AA3F1E14E}"/>
    <dgm:cxn modelId="{B5001B87-A5D1-43E1-9085-C0ADC106B8CD}" srcId="{BFCA1675-F0F7-49E9-B40D-B8DD53FFF60A}" destId="{C7D294F2-F753-4F7C-B678-9168456AFB92}" srcOrd="1" destOrd="0" parTransId="{F0BAB81A-19A9-4479-9E8D-9D53E725D890}" sibTransId="{DC2E658C-A0D3-4126-9632-31997C9C1A1E}"/>
    <dgm:cxn modelId="{28001E9C-8746-4C2A-85CD-F291D9C82584}" type="presOf" srcId="{C7D294F2-F753-4F7C-B678-9168456AFB92}" destId="{15ED4B5A-EF9B-4F98-B700-81C427EC9B68}" srcOrd="0" destOrd="1" presId="urn:microsoft.com/office/officeart/2005/8/layout/hList1"/>
    <dgm:cxn modelId="{D1CFA6B0-2457-4BF5-9D09-C5D338ADCD8E}" srcId="{2596303B-03AF-4411-A456-95A906C66384}" destId="{3BE1D8CE-6A8A-4D4D-A2C7-ED2D5FB2B010}" srcOrd="0" destOrd="0" parTransId="{06759F8D-6351-4A48-AB14-BFF4F0A7DB97}" sibTransId="{FB81864C-E812-4364-9CB4-4B7875AE1C0D}"/>
    <dgm:cxn modelId="{10F8CBB5-E00C-4F42-970E-F39455E6F00E}" srcId="{2596303B-03AF-4411-A456-95A906C66384}" destId="{BFCA1675-F0F7-49E9-B40D-B8DD53FFF60A}" srcOrd="2" destOrd="0" parTransId="{5F965A46-F35A-422E-B5FF-A47C1B14BB30}" sibTransId="{B53C5EF6-7FAF-495A-BB8E-2DD8B6CFDBF4}"/>
    <dgm:cxn modelId="{4EF66BB6-F304-4AB0-A17C-FD102B209881}" type="presOf" srcId="{BFCA1675-F0F7-49E9-B40D-B8DD53FFF60A}" destId="{50396601-0930-4FFB-8903-681D31FAC5E4}" srcOrd="0" destOrd="0" presId="urn:microsoft.com/office/officeart/2005/8/layout/hList1"/>
    <dgm:cxn modelId="{9ADB52CB-ECAF-48FC-A8C2-92248C812A25}" srcId="{3DBD17F0-FDAE-4D9C-89FE-337439FD12B3}" destId="{9952DCF5-7017-4B00-A216-B766B850E7FD}" srcOrd="0" destOrd="0" parTransId="{54F29246-7A44-42ED-802D-794FB94932AA}" sibTransId="{EBDF1669-41FE-42E3-83F9-ABA956958AB6}"/>
    <dgm:cxn modelId="{5EF355D3-03B0-44F4-B78A-D8CF8793B3EB}" type="presOf" srcId="{B3A31475-2A1F-4535-86E8-A3035881A6C7}" destId="{15ED4B5A-EF9B-4F98-B700-81C427EC9B68}" srcOrd="0" destOrd="0" presId="urn:microsoft.com/office/officeart/2005/8/layout/hList1"/>
    <dgm:cxn modelId="{1A43F1D8-5F26-47F7-B2D3-22D8907B545A}" srcId="{BFCA1675-F0F7-49E9-B40D-B8DD53FFF60A}" destId="{B3A31475-2A1F-4535-86E8-A3035881A6C7}" srcOrd="0" destOrd="0" parTransId="{997359C6-FF3A-42BC-9359-A28F18EE03EB}" sibTransId="{3D14243C-964F-4486-8BA9-6AB1CA25C276}"/>
    <dgm:cxn modelId="{09813BF2-B005-474C-B798-5A6BF0957108}" srcId="{3DBD17F0-FDAE-4D9C-89FE-337439FD12B3}" destId="{BA2DBE19-07D4-43B1-8059-7AB3F881A96A}" srcOrd="1" destOrd="0" parTransId="{E0A92AEC-3EF1-4F0D-B3DE-B6324A0CFF04}" sibTransId="{AA5708CA-4DCA-41C1-982A-43B35D67DD7A}"/>
    <dgm:cxn modelId="{A777D7FE-43BA-45EB-BC77-56F09F71BEC9}" type="presOf" srcId="{9952DCF5-7017-4B00-A216-B766B850E7FD}" destId="{BAB3A0D2-BA7B-45F3-89F5-403E3683A014}" srcOrd="0" destOrd="0" presId="urn:microsoft.com/office/officeart/2005/8/layout/hList1"/>
    <dgm:cxn modelId="{4633F9B6-D053-4BEB-8BE6-0D703BF0C789}" type="presParOf" srcId="{2C6F1B07-138A-4303-8E2C-E489D64319C3}" destId="{D6FDB733-E1AB-43EC-B85A-7FC9561CFF41}" srcOrd="0" destOrd="0" presId="urn:microsoft.com/office/officeart/2005/8/layout/hList1"/>
    <dgm:cxn modelId="{AC1599FE-EB68-46C0-8425-AB52DEE86E3F}" type="presParOf" srcId="{D6FDB733-E1AB-43EC-B85A-7FC9561CFF41}" destId="{46B9A108-271D-4C22-9500-A1CD0862ABE9}" srcOrd="0" destOrd="0" presId="urn:microsoft.com/office/officeart/2005/8/layout/hList1"/>
    <dgm:cxn modelId="{46E63188-71E3-40F9-A395-7A7F2D2CCF98}" type="presParOf" srcId="{D6FDB733-E1AB-43EC-B85A-7FC9561CFF41}" destId="{59C8BD64-DC7C-4463-857C-DFEBA28D79D6}" srcOrd="1" destOrd="0" presId="urn:microsoft.com/office/officeart/2005/8/layout/hList1"/>
    <dgm:cxn modelId="{324C9154-B431-439C-80ED-97A044223CC5}" type="presParOf" srcId="{2C6F1B07-138A-4303-8E2C-E489D64319C3}" destId="{4466EF55-CA23-4F6F-B683-9D346EB8EFBC}" srcOrd="1" destOrd="0" presId="urn:microsoft.com/office/officeart/2005/8/layout/hList1"/>
    <dgm:cxn modelId="{C2DBC071-C5F9-46DA-AE37-1BDE29F4145F}" type="presParOf" srcId="{2C6F1B07-138A-4303-8E2C-E489D64319C3}" destId="{D90CD514-35C5-418E-A44D-FF8DB537BD7B}" srcOrd="2" destOrd="0" presId="urn:microsoft.com/office/officeart/2005/8/layout/hList1"/>
    <dgm:cxn modelId="{E9E7EC99-8439-4D55-902C-72D3E1FC387F}" type="presParOf" srcId="{D90CD514-35C5-418E-A44D-FF8DB537BD7B}" destId="{0F9B73D9-AF25-48C4-95F4-0694BAD8F89B}" srcOrd="0" destOrd="0" presId="urn:microsoft.com/office/officeart/2005/8/layout/hList1"/>
    <dgm:cxn modelId="{8B2B89AA-0BF3-45A1-B52B-515F2C4C7465}" type="presParOf" srcId="{D90CD514-35C5-418E-A44D-FF8DB537BD7B}" destId="{BAB3A0D2-BA7B-45F3-89F5-403E3683A014}" srcOrd="1" destOrd="0" presId="urn:microsoft.com/office/officeart/2005/8/layout/hList1"/>
    <dgm:cxn modelId="{42D99992-344B-4119-B4C7-275FF561CA31}" type="presParOf" srcId="{2C6F1B07-138A-4303-8E2C-E489D64319C3}" destId="{6AC0237B-5FB0-456F-AC17-EBB3A6C29FAA}" srcOrd="3" destOrd="0" presId="urn:microsoft.com/office/officeart/2005/8/layout/hList1"/>
    <dgm:cxn modelId="{B6B4DD59-1A16-48BB-A88F-B55A6C4DCDE3}" type="presParOf" srcId="{2C6F1B07-138A-4303-8E2C-E489D64319C3}" destId="{77887D6E-C52E-42C8-A632-54F19D8191AB}" srcOrd="4" destOrd="0" presId="urn:microsoft.com/office/officeart/2005/8/layout/hList1"/>
    <dgm:cxn modelId="{889242C2-BAA8-4062-BDBD-B85CBED0A75F}" type="presParOf" srcId="{77887D6E-C52E-42C8-A632-54F19D8191AB}" destId="{50396601-0930-4FFB-8903-681D31FAC5E4}" srcOrd="0" destOrd="0" presId="urn:microsoft.com/office/officeart/2005/8/layout/hList1"/>
    <dgm:cxn modelId="{D143981D-6DD0-4036-A9A5-937D7D5ED08F}" type="presParOf" srcId="{77887D6E-C52E-42C8-A632-54F19D8191AB}" destId="{15ED4B5A-EF9B-4F98-B700-81C427EC9B6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EF967A-3E87-4C7E-804B-B007A8054E9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CBD50C3-CDC0-4006-828F-492AC5EE7306}">
      <dgm:prSet/>
      <dgm:spPr/>
      <dgm:t>
        <a:bodyPr/>
        <a:lstStyle/>
        <a:p>
          <a:pPr>
            <a:lnSpc>
              <a:spcPct val="100000"/>
            </a:lnSpc>
            <a:defRPr b="1"/>
          </a:pPr>
          <a:r>
            <a:rPr lang="en-US" err="1"/>
            <a:t>Sơ</a:t>
          </a:r>
          <a:r>
            <a:rPr lang="en-US"/>
            <a:t> </a:t>
          </a:r>
          <a:r>
            <a:rPr lang="en-US" err="1"/>
            <a:t>cấp</a:t>
          </a:r>
          <a:endParaRPr lang="en-US"/>
        </a:p>
      </dgm:t>
    </dgm:pt>
    <dgm:pt modelId="{51198BE2-1E75-4CEA-9A56-48C650A8E58B}" type="parTrans" cxnId="{E30BDE7C-10D5-428A-9137-08818436C821}">
      <dgm:prSet/>
      <dgm:spPr/>
      <dgm:t>
        <a:bodyPr/>
        <a:lstStyle/>
        <a:p>
          <a:endParaRPr lang="en-US"/>
        </a:p>
      </dgm:t>
    </dgm:pt>
    <dgm:pt modelId="{6A50725F-376E-4B66-8703-26F2ED122D4B}" type="sibTrans" cxnId="{E30BDE7C-10D5-428A-9137-08818436C821}">
      <dgm:prSet/>
      <dgm:spPr/>
      <dgm:t>
        <a:bodyPr/>
        <a:lstStyle/>
        <a:p>
          <a:endParaRPr lang="en-US"/>
        </a:p>
      </dgm:t>
    </dgm:pt>
    <dgm:pt modelId="{FA24FABE-6CFE-40AE-A95B-35AA0ED6C0CB}">
      <dgm:prSet/>
      <dgm:spPr/>
      <dgm:t>
        <a:bodyPr/>
        <a:lstStyle/>
        <a:p>
          <a:pPr>
            <a:lnSpc>
              <a:spcPct val="100000"/>
            </a:lnSpc>
            <a:buNone/>
          </a:pPr>
          <a:r>
            <a:rPr lang="en-US" err="1"/>
            <a:t>Tự</a:t>
          </a:r>
          <a:r>
            <a:rPr lang="en-US"/>
            <a:t> </a:t>
          </a:r>
          <a:r>
            <a:rPr lang="en-US" err="1"/>
            <a:t>mình</a:t>
          </a:r>
          <a:r>
            <a:rPr lang="en-US"/>
            <a:t> </a:t>
          </a:r>
          <a:r>
            <a:rPr lang="en-US" err="1"/>
            <a:t>thu</a:t>
          </a:r>
          <a:r>
            <a:rPr lang="en-US"/>
            <a:t> </a:t>
          </a:r>
          <a:r>
            <a:rPr lang="en-US" err="1"/>
            <a:t>thập</a:t>
          </a:r>
          <a:endParaRPr lang="en-US"/>
        </a:p>
        <a:p>
          <a:pPr>
            <a:lnSpc>
              <a:spcPct val="100000"/>
            </a:lnSpc>
            <a:buFont typeface="Arial" panose="020B0604020202020204" pitchFamily="34" charset="0"/>
            <a:buChar char="•"/>
          </a:pPr>
          <a:r>
            <a:rPr lang="en-US"/>
            <a:t>- </a:t>
          </a:r>
          <a:r>
            <a:rPr lang="en-US" err="1"/>
            <a:t>Thực</a:t>
          </a:r>
          <a:r>
            <a:rPr lang="en-US"/>
            <a:t> </a:t>
          </a:r>
          <a:r>
            <a:rPr lang="en-US" err="1"/>
            <a:t>nghiệm</a:t>
          </a:r>
          <a:endParaRPr lang="en-US"/>
        </a:p>
      </dgm:t>
    </dgm:pt>
    <dgm:pt modelId="{159E1558-865E-4D68-B3CD-6430A3CAAE51}" type="parTrans" cxnId="{43667E93-DCA2-4744-BD30-04DC1E210DC9}">
      <dgm:prSet/>
      <dgm:spPr/>
      <dgm:t>
        <a:bodyPr/>
        <a:lstStyle/>
        <a:p>
          <a:endParaRPr lang="en-US"/>
        </a:p>
      </dgm:t>
    </dgm:pt>
    <dgm:pt modelId="{ADEA4588-13E4-4EDE-8741-4A3EC614C2ED}" type="sibTrans" cxnId="{43667E93-DCA2-4744-BD30-04DC1E210DC9}">
      <dgm:prSet/>
      <dgm:spPr/>
      <dgm:t>
        <a:bodyPr/>
        <a:lstStyle/>
        <a:p>
          <a:endParaRPr lang="en-US"/>
        </a:p>
      </dgm:t>
    </dgm:pt>
    <dgm:pt modelId="{80246934-AC68-48AC-824D-9E5D6F75F709}">
      <dgm:prSet/>
      <dgm:spPr/>
      <dgm:t>
        <a:bodyPr/>
        <a:lstStyle/>
        <a:p>
          <a:pPr>
            <a:lnSpc>
              <a:spcPct val="100000"/>
            </a:lnSpc>
            <a:buFont typeface="Arial" panose="020B0604020202020204" pitchFamily="34" charset="0"/>
            <a:buChar char="•"/>
          </a:pPr>
          <a:r>
            <a:rPr lang="en-US"/>
            <a:t>- </a:t>
          </a:r>
          <a:r>
            <a:rPr lang="en-US" err="1"/>
            <a:t>Khảo</a:t>
          </a:r>
          <a:r>
            <a:rPr lang="en-US"/>
            <a:t> </a:t>
          </a:r>
          <a:r>
            <a:rPr lang="en-US" err="1"/>
            <a:t>sát</a:t>
          </a:r>
          <a:r>
            <a:rPr lang="en-US"/>
            <a:t>/</a:t>
          </a:r>
          <a:r>
            <a:rPr lang="en-US" err="1"/>
            <a:t>Bảng</a:t>
          </a:r>
          <a:r>
            <a:rPr lang="en-US"/>
            <a:t> </a:t>
          </a:r>
          <a:r>
            <a:rPr lang="en-US" err="1"/>
            <a:t>hỏi</a:t>
          </a:r>
          <a:endParaRPr lang="en-US"/>
        </a:p>
      </dgm:t>
    </dgm:pt>
    <dgm:pt modelId="{CE51B405-F737-4707-B832-FCB5117FC06F}" type="parTrans" cxnId="{C4632ABD-28E9-4348-B647-EC2AB184481D}">
      <dgm:prSet/>
      <dgm:spPr/>
      <dgm:t>
        <a:bodyPr/>
        <a:lstStyle/>
        <a:p>
          <a:endParaRPr lang="en-US"/>
        </a:p>
      </dgm:t>
    </dgm:pt>
    <dgm:pt modelId="{949CA574-0313-4EF3-B572-9F34DF662CD7}" type="sibTrans" cxnId="{C4632ABD-28E9-4348-B647-EC2AB184481D}">
      <dgm:prSet/>
      <dgm:spPr/>
      <dgm:t>
        <a:bodyPr/>
        <a:lstStyle/>
        <a:p>
          <a:endParaRPr lang="en-US"/>
        </a:p>
      </dgm:t>
    </dgm:pt>
    <dgm:pt modelId="{C34F8D78-48C1-4968-ACB8-16191848BC89}">
      <dgm:prSet/>
      <dgm:spPr/>
      <dgm:t>
        <a:bodyPr/>
        <a:lstStyle/>
        <a:p>
          <a:pPr>
            <a:lnSpc>
              <a:spcPct val="100000"/>
            </a:lnSpc>
            <a:buFont typeface="Arial" panose="020B0604020202020204" pitchFamily="34" charset="0"/>
            <a:buChar char="•"/>
          </a:pPr>
          <a:r>
            <a:rPr lang="en-US"/>
            <a:t>- </a:t>
          </a:r>
          <a:r>
            <a:rPr lang="en-US" err="1"/>
            <a:t>Điền</a:t>
          </a:r>
          <a:r>
            <a:rPr lang="en-US"/>
            <a:t> </a:t>
          </a:r>
          <a:r>
            <a:rPr lang="en-US" err="1"/>
            <a:t>dã</a:t>
          </a:r>
          <a:r>
            <a:rPr lang="en-US"/>
            <a:t>/</a:t>
          </a:r>
          <a:r>
            <a:rPr lang="en-US" err="1"/>
            <a:t>Đo</a:t>
          </a:r>
          <a:r>
            <a:rPr lang="en-US"/>
            <a:t> </a:t>
          </a:r>
          <a:r>
            <a:rPr lang="en-US" err="1"/>
            <a:t>đạc</a:t>
          </a:r>
          <a:r>
            <a:rPr lang="en-US"/>
            <a:t> </a:t>
          </a:r>
          <a:r>
            <a:rPr lang="en-US" err="1"/>
            <a:t>thực</a:t>
          </a:r>
          <a:r>
            <a:rPr lang="en-US"/>
            <a:t> </a:t>
          </a:r>
          <a:r>
            <a:rPr lang="en-US" err="1"/>
            <a:t>địa</a:t>
          </a:r>
          <a:endParaRPr lang="en-US"/>
        </a:p>
        <a:p>
          <a:pPr>
            <a:lnSpc>
              <a:spcPct val="100000"/>
            </a:lnSpc>
            <a:buFont typeface="Arial" panose="020B0604020202020204" pitchFamily="34" charset="0"/>
            <a:buChar char="•"/>
          </a:pPr>
          <a:r>
            <a:rPr lang="en-US"/>
            <a:t>- </a:t>
          </a:r>
          <a:r>
            <a:rPr lang="en-US" err="1"/>
            <a:t>Phỏng</a:t>
          </a:r>
          <a:r>
            <a:rPr lang="en-US"/>
            <a:t> </a:t>
          </a:r>
          <a:r>
            <a:rPr lang="en-US" err="1"/>
            <a:t>vấn</a:t>
          </a:r>
          <a:r>
            <a:rPr lang="en-US"/>
            <a:t> </a:t>
          </a:r>
          <a:r>
            <a:rPr lang="en-US" err="1"/>
            <a:t>sâu</a:t>
          </a:r>
          <a:r>
            <a:rPr lang="en-US"/>
            <a:t>/</a:t>
          </a:r>
          <a:r>
            <a:rPr lang="en-US" err="1"/>
            <a:t>Thảo</a:t>
          </a:r>
          <a:r>
            <a:rPr lang="en-US"/>
            <a:t> </a:t>
          </a:r>
          <a:r>
            <a:rPr lang="en-US" err="1"/>
            <a:t>luận</a:t>
          </a:r>
          <a:r>
            <a:rPr lang="en-US"/>
            <a:t> </a:t>
          </a:r>
          <a:r>
            <a:rPr lang="en-US" err="1"/>
            <a:t>nhóm</a:t>
          </a:r>
          <a:endParaRPr lang="en-US"/>
        </a:p>
      </dgm:t>
    </dgm:pt>
    <dgm:pt modelId="{432749D6-EDCF-4C1F-9AF8-533BB6631EAE}" type="parTrans" cxnId="{15ECBCE7-FE85-4274-816A-F57582B677E8}">
      <dgm:prSet/>
      <dgm:spPr/>
      <dgm:t>
        <a:bodyPr/>
        <a:lstStyle/>
        <a:p>
          <a:endParaRPr lang="en-US"/>
        </a:p>
      </dgm:t>
    </dgm:pt>
    <dgm:pt modelId="{BB4C6F63-810E-4131-9E17-9D316432EFDF}" type="sibTrans" cxnId="{15ECBCE7-FE85-4274-816A-F57582B677E8}">
      <dgm:prSet/>
      <dgm:spPr/>
      <dgm:t>
        <a:bodyPr/>
        <a:lstStyle/>
        <a:p>
          <a:endParaRPr lang="en-US"/>
        </a:p>
      </dgm:t>
    </dgm:pt>
    <dgm:pt modelId="{1E3FA896-0C2B-46C6-AE9D-15A8E1A66E80}">
      <dgm:prSet/>
      <dgm:spPr/>
      <dgm:t>
        <a:bodyPr/>
        <a:lstStyle/>
        <a:p>
          <a:pPr>
            <a:lnSpc>
              <a:spcPct val="100000"/>
            </a:lnSpc>
            <a:defRPr b="1"/>
          </a:pPr>
          <a:r>
            <a:rPr lang="en-US" err="1"/>
            <a:t>Thứ</a:t>
          </a:r>
          <a:r>
            <a:rPr lang="en-US"/>
            <a:t> </a:t>
          </a:r>
          <a:r>
            <a:rPr lang="en-US" err="1"/>
            <a:t>cấp</a:t>
          </a:r>
          <a:endParaRPr lang="en-US"/>
        </a:p>
      </dgm:t>
    </dgm:pt>
    <dgm:pt modelId="{02AC6E7C-CF28-486F-950F-E61BCC49CCB0}" type="parTrans" cxnId="{E9BE0738-18AC-47F3-8C18-40E203E1B674}">
      <dgm:prSet/>
      <dgm:spPr/>
      <dgm:t>
        <a:bodyPr/>
        <a:lstStyle/>
        <a:p>
          <a:endParaRPr lang="en-US"/>
        </a:p>
      </dgm:t>
    </dgm:pt>
    <dgm:pt modelId="{245F96C3-03D0-4A21-91A4-96F9FEDA9C29}" type="sibTrans" cxnId="{E9BE0738-18AC-47F3-8C18-40E203E1B674}">
      <dgm:prSet/>
      <dgm:spPr/>
      <dgm:t>
        <a:bodyPr/>
        <a:lstStyle/>
        <a:p>
          <a:endParaRPr lang="en-US"/>
        </a:p>
      </dgm:t>
    </dgm:pt>
    <dgm:pt modelId="{368661F3-B784-46F6-84F4-90D00845503C}">
      <dgm:prSet/>
      <dgm:spPr/>
      <dgm:t>
        <a:bodyPr/>
        <a:lstStyle/>
        <a:p>
          <a:pPr>
            <a:lnSpc>
              <a:spcPct val="100000"/>
            </a:lnSpc>
          </a:pPr>
          <a:r>
            <a:rPr lang="en-US" err="1"/>
            <a:t>Đã</a:t>
          </a:r>
          <a:r>
            <a:rPr lang="en-US"/>
            <a:t> </a:t>
          </a:r>
          <a:r>
            <a:rPr lang="en-US" err="1"/>
            <a:t>được</a:t>
          </a:r>
          <a:r>
            <a:rPr lang="en-US"/>
            <a:t> </a:t>
          </a:r>
          <a:r>
            <a:rPr lang="en-US" err="1"/>
            <a:t>thu</a:t>
          </a:r>
          <a:r>
            <a:rPr lang="en-US"/>
            <a:t> </a:t>
          </a:r>
          <a:r>
            <a:rPr lang="en-US" err="1"/>
            <a:t>thập</a:t>
          </a:r>
          <a:r>
            <a:rPr lang="en-US"/>
            <a:t> </a:t>
          </a:r>
          <a:r>
            <a:rPr lang="en-US" err="1"/>
            <a:t>từ</a:t>
          </a:r>
          <a:r>
            <a:rPr lang="en-US"/>
            <a:t> </a:t>
          </a:r>
          <a:r>
            <a:rPr lang="en-US" err="1"/>
            <a:t>trước</a:t>
          </a:r>
          <a:endParaRPr lang="en-US"/>
        </a:p>
        <a:p>
          <a:pPr>
            <a:lnSpc>
              <a:spcPct val="100000"/>
            </a:lnSpc>
          </a:pPr>
          <a:r>
            <a:rPr lang="en-US"/>
            <a:t>- Khai </a:t>
          </a:r>
          <a:r>
            <a:rPr lang="en-US" err="1"/>
            <a:t>thác</a:t>
          </a:r>
          <a:r>
            <a:rPr lang="en-US"/>
            <a:t> </a:t>
          </a:r>
          <a:r>
            <a:rPr lang="en-US" err="1"/>
            <a:t>tài</a:t>
          </a:r>
          <a:r>
            <a:rPr lang="en-US"/>
            <a:t> </a:t>
          </a:r>
          <a:r>
            <a:rPr lang="en-US" err="1"/>
            <a:t>liệu</a:t>
          </a:r>
          <a:endParaRPr lang="en-US"/>
        </a:p>
        <a:p>
          <a:pPr>
            <a:lnSpc>
              <a:spcPct val="100000"/>
            </a:lnSpc>
          </a:pP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mở</a:t>
          </a:r>
          <a:endParaRPr lang="en-US"/>
        </a:p>
        <a:p>
          <a:pPr>
            <a:lnSpc>
              <a:spcPct val="100000"/>
            </a:lnSpc>
          </a:pPr>
          <a:r>
            <a:rPr lang="en-US"/>
            <a:t>- </a:t>
          </a:r>
          <a:r>
            <a:rPr lang="en-US" err="1"/>
            <a:t>Khảo</a:t>
          </a:r>
          <a:r>
            <a:rPr lang="en-US"/>
            <a:t> </a:t>
          </a:r>
          <a:r>
            <a:rPr lang="en-US" err="1"/>
            <a:t>sát</a:t>
          </a:r>
          <a:r>
            <a:rPr lang="en-US"/>
            <a:t>/</a:t>
          </a:r>
          <a:r>
            <a:rPr lang="en-US" err="1"/>
            <a:t>Bảng</a:t>
          </a:r>
          <a:r>
            <a:rPr lang="en-US"/>
            <a:t> </a:t>
          </a:r>
          <a:r>
            <a:rPr lang="en-US" err="1"/>
            <a:t>hỏi</a:t>
          </a:r>
          <a:r>
            <a:rPr lang="en-US"/>
            <a:t> </a:t>
          </a:r>
          <a:r>
            <a:rPr lang="en-US" err="1"/>
            <a:t>của</a:t>
          </a:r>
          <a:r>
            <a:rPr lang="en-US"/>
            <a:t> </a:t>
          </a:r>
          <a:r>
            <a:rPr lang="en-US" err="1"/>
            <a:t>nghiên</a:t>
          </a:r>
          <a:r>
            <a:rPr lang="en-US"/>
            <a:t> </a:t>
          </a:r>
          <a:r>
            <a:rPr lang="en-US" err="1"/>
            <a:t>cứu</a:t>
          </a:r>
          <a:r>
            <a:rPr lang="en-US"/>
            <a:t> </a:t>
          </a:r>
          <a:r>
            <a:rPr lang="en-US" err="1"/>
            <a:t>khác</a:t>
          </a:r>
          <a:endParaRPr lang="en-US"/>
        </a:p>
        <a:p>
          <a:pPr>
            <a:lnSpc>
              <a:spcPct val="100000"/>
            </a:lnSpc>
          </a:pPr>
          <a:endParaRPr lang="en-US"/>
        </a:p>
      </dgm:t>
    </dgm:pt>
    <dgm:pt modelId="{7BD90836-2CCF-4BEB-8899-AD0668F44B18}" type="parTrans" cxnId="{C5FDF136-D9E3-4E75-B6F9-A88F15C69005}">
      <dgm:prSet/>
      <dgm:spPr/>
      <dgm:t>
        <a:bodyPr/>
        <a:lstStyle/>
        <a:p>
          <a:endParaRPr lang="en-US"/>
        </a:p>
      </dgm:t>
    </dgm:pt>
    <dgm:pt modelId="{0D75FD66-BEF5-4362-852C-4463ECD28369}" type="sibTrans" cxnId="{C5FDF136-D9E3-4E75-B6F9-A88F15C69005}">
      <dgm:prSet/>
      <dgm:spPr/>
      <dgm:t>
        <a:bodyPr/>
        <a:lstStyle/>
        <a:p>
          <a:endParaRPr lang="en-US"/>
        </a:p>
      </dgm:t>
    </dgm:pt>
    <dgm:pt modelId="{F208222A-703B-4CFB-955B-7FBAA985B29F}" type="pres">
      <dgm:prSet presAssocID="{73EF967A-3E87-4C7E-804B-B007A8054E96}" presName="root" presStyleCnt="0">
        <dgm:presLayoutVars>
          <dgm:dir/>
          <dgm:resizeHandles val="exact"/>
        </dgm:presLayoutVars>
      </dgm:prSet>
      <dgm:spPr/>
    </dgm:pt>
    <dgm:pt modelId="{B37CBCFD-395A-4451-B5A4-9CE1DC05BCEC}" type="pres">
      <dgm:prSet presAssocID="{6CBD50C3-CDC0-4006-828F-492AC5EE7306}" presName="compNode" presStyleCnt="0"/>
      <dgm:spPr/>
    </dgm:pt>
    <dgm:pt modelId="{ADB74CC9-42E8-49F8-A12A-9ABE4ED8335A}" type="pres">
      <dgm:prSet presAssocID="{6CBD50C3-CDC0-4006-828F-492AC5EE730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F25A8454-49B4-46E4-9549-FAD7FADAA9C0}" type="pres">
      <dgm:prSet presAssocID="{6CBD50C3-CDC0-4006-828F-492AC5EE7306}" presName="iconSpace" presStyleCnt="0"/>
      <dgm:spPr/>
    </dgm:pt>
    <dgm:pt modelId="{2D406D79-4B8E-4531-8487-8D7D85456866}" type="pres">
      <dgm:prSet presAssocID="{6CBD50C3-CDC0-4006-828F-492AC5EE7306}" presName="parTx" presStyleLbl="revTx" presStyleIdx="0" presStyleCnt="4">
        <dgm:presLayoutVars>
          <dgm:chMax val="0"/>
          <dgm:chPref val="0"/>
        </dgm:presLayoutVars>
      </dgm:prSet>
      <dgm:spPr/>
    </dgm:pt>
    <dgm:pt modelId="{8E77E893-74FF-4573-9F4A-B7B9B88FA7AC}" type="pres">
      <dgm:prSet presAssocID="{6CBD50C3-CDC0-4006-828F-492AC5EE7306}" presName="txSpace" presStyleCnt="0"/>
      <dgm:spPr/>
    </dgm:pt>
    <dgm:pt modelId="{3DA2D575-8F79-4C93-BDA1-7566465D7063}" type="pres">
      <dgm:prSet presAssocID="{6CBD50C3-CDC0-4006-828F-492AC5EE7306}" presName="desTx" presStyleLbl="revTx" presStyleIdx="1" presStyleCnt="4">
        <dgm:presLayoutVars/>
      </dgm:prSet>
      <dgm:spPr/>
    </dgm:pt>
    <dgm:pt modelId="{EDBEEDCB-56FF-40FA-948C-414F4A321844}" type="pres">
      <dgm:prSet presAssocID="{6A50725F-376E-4B66-8703-26F2ED122D4B}" presName="sibTrans" presStyleCnt="0"/>
      <dgm:spPr/>
    </dgm:pt>
    <dgm:pt modelId="{D6118C3C-5E45-4BD0-B87B-4CBADA8D7CA6}" type="pres">
      <dgm:prSet presAssocID="{1E3FA896-0C2B-46C6-AE9D-15A8E1A66E80}" presName="compNode" presStyleCnt="0"/>
      <dgm:spPr/>
    </dgm:pt>
    <dgm:pt modelId="{7F82B65B-93AF-4EBF-A7D6-6FCBE54B2D57}" type="pres">
      <dgm:prSet presAssocID="{1E3FA896-0C2B-46C6-AE9D-15A8E1A66E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B5271FDE-10D6-4192-8058-98DEA6E37A26}" type="pres">
      <dgm:prSet presAssocID="{1E3FA896-0C2B-46C6-AE9D-15A8E1A66E80}" presName="iconSpace" presStyleCnt="0"/>
      <dgm:spPr/>
    </dgm:pt>
    <dgm:pt modelId="{8DE58F62-21E3-4CA6-A92B-B245EB9BA8EB}" type="pres">
      <dgm:prSet presAssocID="{1E3FA896-0C2B-46C6-AE9D-15A8E1A66E80}" presName="parTx" presStyleLbl="revTx" presStyleIdx="2" presStyleCnt="4">
        <dgm:presLayoutVars>
          <dgm:chMax val="0"/>
          <dgm:chPref val="0"/>
        </dgm:presLayoutVars>
      </dgm:prSet>
      <dgm:spPr/>
    </dgm:pt>
    <dgm:pt modelId="{A64B28F9-D044-4D2C-B7FE-0149CD19C595}" type="pres">
      <dgm:prSet presAssocID="{1E3FA896-0C2B-46C6-AE9D-15A8E1A66E80}" presName="txSpace" presStyleCnt="0"/>
      <dgm:spPr/>
    </dgm:pt>
    <dgm:pt modelId="{31B34410-8DFA-474B-924B-48DA053414EE}" type="pres">
      <dgm:prSet presAssocID="{1E3FA896-0C2B-46C6-AE9D-15A8E1A66E80}" presName="desTx" presStyleLbl="revTx" presStyleIdx="3" presStyleCnt="4">
        <dgm:presLayoutVars/>
      </dgm:prSet>
      <dgm:spPr/>
    </dgm:pt>
  </dgm:ptLst>
  <dgm:cxnLst>
    <dgm:cxn modelId="{C5FDF136-D9E3-4E75-B6F9-A88F15C69005}" srcId="{1E3FA896-0C2B-46C6-AE9D-15A8E1A66E80}" destId="{368661F3-B784-46F6-84F4-90D00845503C}" srcOrd="0" destOrd="0" parTransId="{7BD90836-2CCF-4BEB-8899-AD0668F44B18}" sibTransId="{0D75FD66-BEF5-4362-852C-4463ECD28369}"/>
    <dgm:cxn modelId="{E9BE0738-18AC-47F3-8C18-40E203E1B674}" srcId="{73EF967A-3E87-4C7E-804B-B007A8054E96}" destId="{1E3FA896-0C2B-46C6-AE9D-15A8E1A66E80}" srcOrd="1" destOrd="0" parTransId="{02AC6E7C-CF28-486F-950F-E61BCC49CCB0}" sibTransId="{245F96C3-03D0-4A21-91A4-96F9FEDA9C29}"/>
    <dgm:cxn modelId="{72AF7A4F-CC12-4DC2-93C2-7366A043816C}" type="presOf" srcId="{368661F3-B784-46F6-84F4-90D00845503C}" destId="{31B34410-8DFA-474B-924B-48DA053414EE}" srcOrd="0" destOrd="0" presId="urn:microsoft.com/office/officeart/2018/2/layout/IconLabelDescriptionList"/>
    <dgm:cxn modelId="{31EEC471-DD1C-4F80-8742-E98075791891}" type="presOf" srcId="{73EF967A-3E87-4C7E-804B-B007A8054E96}" destId="{F208222A-703B-4CFB-955B-7FBAA985B29F}" srcOrd="0" destOrd="0" presId="urn:microsoft.com/office/officeart/2018/2/layout/IconLabelDescriptionList"/>
    <dgm:cxn modelId="{45B07955-0086-48AA-9729-F7FEB8E408A4}" type="presOf" srcId="{6CBD50C3-CDC0-4006-828F-492AC5EE7306}" destId="{2D406D79-4B8E-4531-8487-8D7D85456866}" srcOrd="0" destOrd="0" presId="urn:microsoft.com/office/officeart/2018/2/layout/IconLabelDescriptionList"/>
    <dgm:cxn modelId="{60F13D5A-17AC-4D58-8E7D-059C0A5B4A64}" type="presOf" srcId="{80246934-AC68-48AC-824D-9E5D6F75F709}" destId="{3DA2D575-8F79-4C93-BDA1-7566465D7063}" srcOrd="0" destOrd="1" presId="urn:microsoft.com/office/officeart/2018/2/layout/IconLabelDescriptionList"/>
    <dgm:cxn modelId="{E30BDE7C-10D5-428A-9137-08818436C821}" srcId="{73EF967A-3E87-4C7E-804B-B007A8054E96}" destId="{6CBD50C3-CDC0-4006-828F-492AC5EE7306}" srcOrd="0" destOrd="0" parTransId="{51198BE2-1E75-4CEA-9A56-48C650A8E58B}" sibTransId="{6A50725F-376E-4B66-8703-26F2ED122D4B}"/>
    <dgm:cxn modelId="{43667E93-DCA2-4744-BD30-04DC1E210DC9}" srcId="{6CBD50C3-CDC0-4006-828F-492AC5EE7306}" destId="{FA24FABE-6CFE-40AE-A95B-35AA0ED6C0CB}" srcOrd="0" destOrd="0" parTransId="{159E1558-865E-4D68-B3CD-6430A3CAAE51}" sibTransId="{ADEA4588-13E4-4EDE-8741-4A3EC614C2ED}"/>
    <dgm:cxn modelId="{193ADA93-B742-453C-87D6-59425270D854}" type="presOf" srcId="{C34F8D78-48C1-4968-ACB8-16191848BC89}" destId="{3DA2D575-8F79-4C93-BDA1-7566465D7063}" srcOrd="0" destOrd="2" presId="urn:microsoft.com/office/officeart/2018/2/layout/IconLabelDescriptionList"/>
    <dgm:cxn modelId="{72459D9A-FB9E-46B6-A9B3-C53EB70DFABD}" type="presOf" srcId="{FA24FABE-6CFE-40AE-A95B-35AA0ED6C0CB}" destId="{3DA2D575-8F79-4C93-BDA1-7566465D7063}" srcOrd="0" destOrd="0" presId="urn:microsoft.com/office/officeart/2018/2/layout/IconLabelDescriptionList"/>
    <dgm:cxn modelId="{C4632ABD-28E9-4348-B647-EC2AB184481D}" srcId="{6CBD50C3-CDC0-4006-828F-492AC5EE7306}" destId="{80246934-AC68-48AC-824D-9E5D6F75F709}" srcOrd="1" destOrd="0" parTransId="{CE51B405-F737-4707-B832-FCB5117FC06F}" sibTransId="{949CA574-0313-4EF3-B572-9F34DF662CD7}"/>
    <dgm:cxn modelId="{EB88A9E0-2FF8-4689-B91D-6B86079AEF73}" type="presOf" srcId="{1E3FA896-0C2B-46C6-AE9D-15A8E1A66E80}" destId="{8DE58F62-21E3-4CA6-A92B-B245EB9BA8EB}" srcOrd="0" destOrd="0" presId="urn:microsoft.com/office/officeart/2018/2/layout/IconLabelDescriptionList"/>
    <dgm:cxn modelId="{15ECBCE7-FE85-4274-816A-F57582B677E8}" srcId="{6CBD50C3-CDC0-4006-828F-492AC5EE7306}" destId="{C34F8D78-48C1-4968-ACB8-16191848BC89}" srcOrd="2" destOrd="0" parTransId="{432749D6-EDCF-4C1F-9AF8-533BB6631EAE}" sibTransId="{BB4C6F63-810E-4131-9E17-9D316432EFDF}"/>
    <dgm:cxn modelId="{6F090A22-2465-4EC0-88FE-4474ACC33510}" type="presParOf" srcId="{F208222A-703B-4CFB-955B-7FBAA985B29F}" destId="{B37CBCFD-395A-4451-B5A4-9CE1DC05BCEC}" srcOrd="0" destOrd="0" presId="urn:microsoft.com/office/officeart/2018/2/layout/IconLabelDescriptionList"/>
    <dgm:cxn modelId="{EF607D94-D3F0-43F8-8181-90C22B093B11}" type="presParOf" srcId="{B37CBCFD-395A-4451-B5A4-9CE1DC05BCEC}" destId="{ADB74CC9-42E8-49F8-A12A-9ABE4ED8335A}" srcOrd="0" destOrd="0" presId="urn:microsoft.com/office/officeart/2018/2/layout/IconLabelDescriptionList"/>
    <dgm:cxn modelId="{3614318C-1252-4E36-AEC0-DA1B4AFAC6DB}" type="presParOf" srcId="{B37CBCFD-395A-4451-B5A4-9CE1DC05BCEC}" destId="{F25A8454-49B4-46E4-9549-FAD7FADAA9C0}" srcOrd="1" destOrd="0" presId="urn:microsoft.com/office/officeart/2018/2/layout/IconLabelDescriptionList"/>
    <dgm:cxn modelId="{282092F4-692F-49B8-99B0-7A47665F1E7C}" type="presParOf" srcId="{B37CBCFD-395A-4451-B5A4-9CE1DC05BCEC}" destId="{2D406D79-4B8E-4531-8487-8D7D85456866}" srcOrd="2" destOrd="0" presId="urn:microsoft.com/office/officeart/2018/2/layout/IconLabelDescriptionList"/>
    <dgm:cxn modelId="{2B2C9191-35F7-4187-BFB8-2C9F8DC1D6DF}" type="presParOf" srcId="{B37CBCFD-395A-4451-B5A4-9CE1DC05BCEC}" destId="{8E77E893-74FF-4573-9F4A-B7B9B88FA7AC}" srcOrd="3" destOrd="0" presId="urn:microsoft.com/office/officeart/2018/2/layout/IconLabelDescriptionList"/>
    <dgm:cxn modelId="{AAC984DB-C272-4AFB-9E0A-B16C60659FDB}" type="presParOf" srcId="{B37CBCFD-395A-4451-B5A4-9CE1DC05BCEC}" destId="{3DA2D575-8F79-4C93-BDA1-7566465D7063}" srcOrd="4" destOrd="0" presId="urn:microsoft.com/office/officeart/2018/2/layout/IconLabelDescriptionList"/>
    <dgm:cxn modelId="{C5D038D7-7F18-480C-AE89-FDA75610BC3B}" type="presParOf" srcId="{F208222A-703B-4CFB-955B-7FBAA985B29F}" destId="{EDBEEDCB-56FF-40FA-948C-414F4A321844}" srcOrd="1" destOrd="0" presId="urn:microsoft.com/office/officeart/2018/2/layout/IconLabelDescriptionList"/>
    <dgm:cxn modelId="{DAC4F16C-36B7-4C4C-A9B2-D134DBBE5885}" type="presParOf" srcId="{F208222A-703B-4CFB-955B-7FBAA985B29F}" destId="{D6118C3C-5E45-4BD0-B87B-4CBADA8D7CA6}" srcOrd="2" destOrd="0" presId="urn:microsoft.com/office/officeart/2018/2/layout/IconLabelDescriptionList"/>
    <dgm:cxn modelId="{29FF2E7B-4FFE-4E1E-A909-99AD0AE2BF94}" type="presParOf" srcId="{D6118C3C-5E45-4BD0-B87B-4CBADA8D7CA6}" destId="{7F82B65B-93AF-4EBF-A7D6-6FCBE54B2D57}" srcOrd="0" destOrd="0" presId="urn:microsoft.com/office/officeart/2018/2/layout/IconLabelDescriptionList"/>
    <dgm:cxn modelId="{97836CCB-B6B8-429C-A27A-8801711B7D33}" type="presParOf" srcId="{D6118C3C-5E45-4BD0-B87B-4CBADA8D7CA6}" destId="{B5271FDE-10D6-4192-8058-98DEA6E37A26}" srcOrd="1" destOrd="0" presId="urn:microsoft.com/office/officeart/2018/2/layout/IconLabelDescriptionList"/>
    <dgm:cxn modelId="{F11DBC4C-048A-4606-A17C-4C671B67ECB6}" type="presParOf" srcId="{D6118C3C-5E45-4BD0-B87B-4CBADA8D7CA6}" destId="{8DE58F62-21E3-4CA6-A92B-B245EB9BA8EB}" srcOrd="2" destOrd="0" presId="urn:microsoft.com/office/officeart/2018/2/layout/IconLabelDescriptionList"/>
    <dgm:cxn modelId="{6A743625-9CF0-41CA-BA1B-6C60A5D57B25}" type="presParOf" srcId="{D6118C3C-5E45-4BD0-B87B-4CBADA8D7CA6}" destId="{A64B28F9-D044-4D2C-B7FE-0149CD19C595}" srcOrd="3" destOrd="0" presId="urn:microsoft.com/office/officeart/2018/2/layout/IconLabelDescriptionList"/>
    <dgm:cxn modelId="{0496B5BE-AA4B-4132-B1AB-1D55B1C1CD21}" type="presParOf" srcId="{D6118C3C-5E45-4BD0-B87B-4CBADA8D7CA6}" destId="{31B34410-8DFA-474B-924B-48DA053414E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EA14C10-C7DD-4E0C-AC6A-FCD0347ADE9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649C46D-EDFC-426F-8C50-57301093670A}">
      <dgm:prSet/>
      <dgm:spPr/>
      <dgm:t>
        <a:bodyPr/>
        <a:lstStyle/>
        <a:p>
          <a:r>
            <a:rPr lang="en-US"/>
            <a:t>Thách thức</a:t>
          </a:r>
        </a:p>
      </dgm:t>
    </dgm:pt>
    <dgm:pt modelId="{CE6C025B-2511-4523-9F71-75BE73D18FEA}" type="parTrans" cxnId="{B61E072F-B412-4864-975B-9848DDCA4A49}">
      <dgm:prSet/>
      <dgm:spPr/>
      <dgm:t>
        <a:bodyPr/>
        <a:lstStyle/>
        <a:p>
          <a:endParaRPr lang="en-US"/>
        </a:p>
      </dgm:t>
    </dgm:pt>
    <dgm:pt modelId="{3EC559D3-D922-4D71-BD30-77A9BEC7F723}" type="sibTrans" cxnId="{B61E072F-B412-4864-975B-9848DDCA4A49}">
      <dgm:prSet/>
      <dgm:spPr/>
      <dgm:t>
        <a:bodyPr/>
        <a:lstStyle/>
        <a:p>
          <a:endParaRPr lang="en-US"/>
        </a:p>
      </dgm:t>
    </dgm:pt>
    <dgm:pt modelId="{E149BABA-4DA2-4E18-806A-8ABD972DBF91}">
      <dgm:prSet/>
      <dgm:spPr/>
      <dgm:t>
        <a:bodyPr/>
        <a:lstStyle/>
        <a:p>
          <a:r>
            <a:rPr lang="en-US"/>
            <a:t>Chi </a:t>
          </a:r>
          <a:r>
            <a:rPr lang="en-US" err="1"/>
            <a:t>phí</a:t>
          </a:r>
          <a:r>
            <a:rPr lang="en-US"/>
            <a:t> </a:t>
          </a:r>
          <a:r>
            <a:rPr lang="en-US" err="1"/>
            <a:t>và</a:t>
          </a:r>
          <a:r>
            <a:rPr lang="en-US"/>
            <a:t> </a:t>
          </a:r>
          <a:r>
            <a:rPr lang="en-US" err="1"/>
            <a:t>thời</a:t>
          </a:r>
          <a:r>
            <a:rPr lang="en-US"/>
            <a:t> </a:t>
          </a:r>
          <a:r>
            <a:rPr lang="en-US" err="1"/>
            <a:t>gian</a:t>
          </a:r>
          <a:endParaRPr lang="en-US"/>
        </a:p>
      </dgm:t>
    </dgm:pt>
    <dgm:pt modelId="{B85BAF5A-C0E0-45D6-9225-24419A4B5BF8}" type="parTrans" cxnId="{B76457D5-7C17-46BE-A6A8-84B53BF3F9FD}">
      <dgm:prSet/>
      <dgm:spPr/>
      <dgm:t>
        <a:bodyPr/>
        <a:lstStyle/>
        <a:p>
          <a:endParaRPr lang="en-US"/>
        </a:p>
      </dgm:t>
    </dgm:pt>
    <dgm:pt modelId="{2943009D-1F77-4DE1-ABD4-A45BE2995C2C}" type="sibTrans" cxnId="{B76457D5-7C17-46BE-A6A8-84B53BF3F9FD}">
      <dgm:prSet/>
      <dgm:spPr/>
      <dgm:t>
        <a:bodyPr/>
        <a:lstStyle/>
        <a:p>
          <a:endParaRPr lang="en-US"/>
        </a:p>
      </dgm:t>
    </dgm:pt>
    <dgm:pt modelId="{27D3EDA3-B06E-4A6A-B2D6-91050B7E2C45}">
      <dgm:prSet/>
      <dgm:spPr/>
      <dgm:t>
        <a:bodyPr/>
        <a:lstStyle/>
        <a:p>
          <a:r>
            <a:rPr lang="en-US" err="1"/>
            <a:t>Độ</a:t>
          </a:r>
          <a:r>
            <a:rPr lang="en-US"/>
            <a:t> tin </a:t>
          </a:r>
          <a:r>
            <a:rPr lang="en-US" err="1"/>
            <a:t>cậy</a:t>
          </a:r>
          <a:r>
            <a:rPr lang="en-US"/>
            <a:t> </a:t>
          </a:r>
          <a:r>
            <a:rPr lang="en-US" err="1"/>
            <a:t>phụ</a:t>
          </a:r>
          <a:r>
            <a:rPr lang="en-US"/>
            <a:t> </a:t>
          </a:r>
          <a:r>
            <a:rPr lang="en-US" err="1"/>
            <a:t>thuộc</a:t>
          </a:r>
          <a:r>
            <a:rPr lang="en-US"/>
            <a:t> </a:t>
          </a:r>
          <a:r>
            <a:rPr lang="en-US" err="1"/>
            <a:t>nhiều</a:t>
          </a:r>
          <a:r>
            <a:rPr lang="en-US"/>
            <a:t> </a:t>
          </a:r>
          <a:r>
            <a:rPr lang="en-US" err="1"/>
            <a:t>vào</a:t>
          </a:r>
          <a:r>
            <a:rPr lang="en-US"/>
            <a:t> </a:t>
          </a:r>
          <a:r>
            <a:rPr lang="en-US" err="1"/>
            <a:t>thiết</a:t>
          </a:r>
          <a:r>
            <a:rPr lang="en-US"/>
            <a:t> </a:t>
          </a:r>
          <a:r>
            <a:rPr lang="en-US" err="1"/>
            <a:t>kế</a:t>
          </a:r>
          <a:r>
            <a:rPr lang="en-US"/>
            <a:t> </a:t>
          </a:r>
          <a:r>
            <a:rPr lang="en-US" err="1"/>
            <a:t>nghiên</a:t>
          </a:r>
          <a:r>
            <a:rPr lang="en-US"/>
            <a:t> </a:t>
          </a:r>
          <a:r>
            <a:rPr lang="en-US" err="1"/>
            <a:t>cứu</a:t>
          </a:r>
          <a:endParaRPr lang="en-US"/>
        </a:p>
      </dgm:t>
    </dgm:pt>
    <dgm:pt modelId="{0FCD7A50-7680-473B-B39C-B9FA2868EFAE}" type="parTrans" cxnId="{F611E505-38BF-47B8-B829-B1F1E5AA832D}">
      <dgm:prSet/>
      <dgm:spPr/>
      <dgm:t>
        <a:bodyPr/>
        <a:lstStyle/>
        <a:p>
          <a:endParaRPr lang="en-US"/>
        </a:p>
      </dgm:t>
    </dgm:pt>
    <dgm:pt modelId="{F762B821-1850-4097-A392-7BB5E52CD83E}" type="sibTrans" cxnId="{F611E505-38BF-47B8-B829-B1F1E5AA832D}">
      <dgm:prSet/>
      <dgm:spPr/>
      <dgm:t>
        <a:bodyPr/>
        <a:lstStyle/>
        <a:p>
          <a:endParaRPr lang="en-US"/>
        </a:p>
      </dgm:t>
    </dgm:pt>
    <dgm:pt modelId="{7E35B4F0-C221-43EC-9F63-6A2AB59B858D}">
      <dgm:prSet/>
      <dgm:spPr/>
      <dgm:t>
        <a:bodyPr/>
        <a:lstStyle/>
        <a:p>
          <a:r>
            <a:rPr lang="en-US" err="1"/>
            <a:t>Khó</a:t>
          </a:r>
          <a:r>
            <a:rPr lang="en-US"/>
            <a:t> </a:t>
          </a:r>
          <a:r>
            <a:rPr lang="en-US" err="1"/>
            <a:t>khăn</a:t>
          </a:r>
          <a:r>
            <a:rPr lang="en-US"/>
            <a:t> </a:t>
          </a:r>
          <a:r>
            <a:rPr lang="en-US" err="1"/>
            <a:t>trong</a:t>
          </a:r>
          <a:r>
            <a:rPr lang="en-US"/>
            <a:t> </a:t>
          </a:r>
          <a:r>
            <a:rPr lang="en-US" err="1"/>
            <a:t>tiếp</a:t>
          </a:r>
          <a:r>
            <a:rPr lang="en-US"/>
            <a:t> </a:t>
          </a:r>
          <a:r>
            <a:rPr lang="en-US" err="1"/>
            <a:t>cận</a:t>
          </a:r>
          <a:r>
            <a:rPr lang="en-US"/>
            <a:t> </a:t>
          </a:r>
          <a:r>
            <a:rPr lang="en-US" err="1"/>
            <a:t>đối</a:t>
          </a:r>
          <a:r>
            <a:rPr lang="en-US"/>
            <a:t> </a:t>
          </a:r>
          <a:r>
            <a:rPr lang="en-US" err="1"/>
            <a:t>tượng</a:t>
          </a:r>
          <a:r>
            <a:rPr lang="en-US"/>
            <a:t> </a:t>
          </a:r>
          <a:r>
            <a:rPr lang="en-US" err="1"/>
            <a:t>quan</a:t>
          </a:r>
          <a:r>
            <a:rPr lang="en-US"/>
            <a:t> </a:t>
          </a:r>
          <a:r>
            <a:rPr lang="en-US" err="1"/>
            <a:t>sát</a:t>
          </a:r>
          <a:endParaRPr lang="en-US"/>
        </a:p>
      </dgm:t>
    </dgm:pt>
    <dgm:pt modelId="{E5D1B4E7-B025-473C-89DE-3B63BC1025B4}" type="parTrans" cxnId="{E9B1AAF9-72A3-4237-8A9C-97E3966C008E}">
      <dgm:prSet/>
      <dgm:spPr/>
      <dgm:t>
        <a:bodyPr/>
        <a:lstStyle/>
        <a:p>
          <a:endParaRPr lang="en-US"/>
        </a:p>
      </dgm:t>
    </dgm:pt>
    <dgm:pt modelId="{64923DA5-12B4-4E10-A608-5DECD080FCFD}" type="sibTrans" cxnId="{E9B1AAF9-72A3-4237-8A9C-97E3966C008E}">
      <dgm:prSet/>
      <dgm:spPr/>
      <dgm:t>
        <a:bodyPr/>
        <a:lstStyle/>
        <a:p>
          <a:endParaRPr lang="en-US"/>
        </a:p>
      </dgm:t>
    </dgm:pt>
    <dgm:pt modelId="{4579770B-9F12-445F-91DD-90638DE70FAB}">
      <dgm:prSet/>
      <dgm:spPr/>
      <dgm:t>
        <a:bodyPr/>
        <a:lstStyle/>
        <a:p>
          <a:r>
            <a:rPr lang="en-US" err="1"/>
            <a:t>Cần</a:t>
          </a:r>
          <a:r>
            <a:rPr lang="en-US"/>
            <a:t> </a:t>
          </a:r>
          <a:r>
            <a:rPr lang="en-US" err="1"/>
            <a:t>đảm</a:t>
          </a:r>
          <a:r>
            <a:rPr lang="en-US"/>
            <a:t> </a:t>
          </a:r>
          <a:r>
            <a:rPr lang="en-US" err="1"/>
            <a:t>bảo</a:t>
          </a:r>
          <a:r>
            <a:rPr lang="en-US"/>
            <a:t> </a:t>
          </a:r>
          <a:r>
            <a:rPr lang="en-US" err="1"/>
            <a:t>quyền</a:t>
          </a:r>
          <a:r>
            <a:rPr lang="en-US"/>
            <a:t> </a:t>
          </a:r>
          <a:r>
            <a:rPr lang="en-US" err="1"/>
            <a:t>riêng</a:t>
          </a:r>
          <a:r>
            <a:rPr lang="en-US"/>
            <a:t> </a:t>
          </a:r>
          <a:r>
            <a:rPr lang="en-US" err="1"/>
            <a:t>tư</a:t>
          </a:r>
          <a:r>
            <a:rPr lang="en-US"/>
            <a:t> </a:t>
          </a:r>
          <a:r>
            <a:rPr lang="en-US" err="1"/>
            <a:t>và</a:t>
          </a:r>
          <a:r>
            <a:rPr lang="en-US"/>
            <a:t> </a:t>
          </a:r>
          <a:r>
            <a:rPr lang="en-US" err="1"/>
            <a:t>bảo</a:t>
          </a:r>
          <a:r>
            <a:rPr lang="en-US"/>
            <a:t> </a:t>
          </a:r>
          <a:r>
            <a:rPr lang="en-US" err="1"/>
            <a:t>mật</a:t>
          </a:r>
          <a:endParaRPr lang="en-US"/>
        </a:p>
      </dgm:t>
    </dgm:pt>
    <dgm:pt modelId="{77247154-E54F-49E0-AC27-EE1765A98F00}" type="parTrans" cxnId="{400FD15E-CE13-4307-A2B5-E77B1D1ADD51}">
      <dgm:prSet/>
      <dgm:spPr/>
      <dgm:t>
        <a:bodyPr/>
        <a:lstStyle/>
        <a:p>
          <a:endParaRPr lang="en-US"/>
        </a:p>
      </dgm:t>
    </dgm:pt>
    <dgm:pt modelId="{0B81F739-F447-49C6-9660-6F69F6437447}" type="sibTrans" cxnId="{400FD15E-CE13-4307-A2B5-E77B1D1ADD51}">
      <dgm:prSet/>
      <dgm:spPr/>
      <dgm:t>
        <a:bodyPr/>
        <a:lstStyle/>
        <a:p>
          <a:endParaRPr lang="en-US"/>
        </a:p>
      </dgm:t>
    </dgm:pt>
    <dgm:pt modelId="{654E3414-977D-42B4-B5A1-E70A7025EEC4}">
      <dgm:prSet/>
      <dgm:spPr/>
      <dgm:t>
        <a:bodyPr/>
        <a:lstStyle/>
        <a:p>
          <a:r>
            <a:rPr lang="en-US"/>
            <a:t>Cơ hội</a:t>
          </a:r>
        </a:p>
      </dgm:t>
    </dgm:pt>
    <dgm:pt modelId="{CF132717-3914-4335-ABD8-1AA8C6798C1C}" type="parTrans" cxnId="{05AC4DCD-60C8-4799-93E5-4106027E76CA}">
      <dgm:prSet/>
      <dgm:spPr/>
      <dgm:t>
        <a:bodyPr/>
        <a:lstStyle/>
        <a:p>
          <a:endParaRPr lang="en-US"/>
        </a:p>
      </dgm:t>
    </dgm:pt>
    <dgm:pt modelId="{C98ECF14-5AF5-4E3B-B064-C702D960D481}" type="sibTrans" cxnId="{05AC4DCD-60C8-4799-93E5-4106027E76CA}">
      <dgm:prSet/>
      <dgm:spPr/>
      <dgm:t>
        <a:bodyPr/>
        <a:lstStyle/>
        <a:p>
          <a:endParaRPr lang="en-US"/>
        </a:p>
      </dgm:t>
    </dgm:pt>
    <dgm:pt modelId="{9333A156-12D1-47B5-9FBE-E6CD93E04F7C}">
      <dgm:prSet/>
      <dgm:spPr/>
      <dgm:t>
        <a:bodyPr/>
        <a:lstStyle/>
        <a:p>
          <a:r>
            <a:rPr lang="en-US" err="1"/>
            <a:t>Phù</a:t>
          </a:r>
          <a:r>
            <a:rPr lang="en-US"/>
            <a:t> </a:t>
          </a:r>
          <a:r>
            <a:rPr lang="en-US" err="1"/>
            <a:t>hợp</a:t>
          </a:r>
          <a:r>
            <a:rPr lang="en-US"/>
            <a:t> </a:t>
          </a:r>
          <a:r>
            <a:rPr lang="en-US" err="1"/>
            <a:t>với</a:t>
          </a:r>
          <a:r>
            <a:rPr lang="en-US"/>
            <a:t> </a:t>
          </a:r>
          <a:r>
            <a:rPr lang="en-US" err="1"/>
            <a:t>mục</a:t>
          </a:r>
          <a:r>
            <a:rPr lang="en-US"/>
            <a:t> </a:t>
          </a:r>
          <a:r>
            <a:rPr lang="en-US" err="1"/>
            <a:t>tiêu</a:t>
          </a:r>
          <a:r>
            <a:rPr lang="en-US"/>
            <a:t> </a:t>
          </a:r>
          <a:r>
            <a:rPr lang="en-US" err="1"/>
            <a:t>cụ</a:t>
          </a:r>
          <a:r>
            <a:rPr lang="en-US"/>
            <a:t> </a:t>
          </a:r>
          <a:r>
            <a:rPr lang="en-US" err="1"/>
            <a:t>thể</a:t>
          </a:r>
          <a:endParaRPr lang="en-US"/>
        </a:p>
      </dgm:t>
    </dgm:pt>
    <dgm:pt modelId="{3089CB12-154A-46BB-B83E-9BEE28000046}" type="parTrans" cxnId="{A6EDC9FA-0FCF-4423-AF38-437E6135713E}">
      <dgm:prSet/>
      <dgm:spPr/>
      <dgm:t>
        <a:bodyPr/>
        <a:lstStyle/>
        <a:p>
          <a:endParaRPr lang="en-US"/>
        </a:p>
      </dgm:t>
    </dgm:pt>
    <dgm:pt modelId="{A19F9763-E0C2-43A9-A9FA-73FB4F118ECE}" type="sibTrans" cxnId="{A6EDC9FA-0FCF-4423-AF38-437E6135713E}">
      <dgm:prSet/>
      <dgm:spPr/>
      <dgm:t>
        <a:bodyPr/>
        <a:lstStyle/>
        <a:p>
          <a:endParaRPr lang="en-US"/>
        </a:p>
      </dgm:t>
    </dgm:pt>
    <dgm:pt modelId="{AD71FEAF-B857-4091-83C2-58801FFD8AD3}">
      <dgm:prSet/>
      <dgm:spPr/>
      <dgm:t>
        <a:bodyPr/>
        <a:lstStyle/>
        <a:p>
          <a:r>
            <a:rPr lang="en-US" err="1"/>
            <a:t>Cập</a:t>
          </a:r>
          <a:r>
            <a:rPr lang="en-US"/>
            <a:t> </a:t>
          </a:r>
          <a:r>
            <a:rPr lang="en-US" err="1"/>
            <a:t>nhật</a:t>
          </a:r>
          <a:endParaRPr lang="en-US"/>
        </a:p>
      </dgm:t>
    </dgm:pt>
    <dgm:pt modelId="{CF1E97B1-C68A-4DA5-AE9A-79BD1BF531C5}" type="parTrans" cxnId="{2255C272-E6DE-40F6-8F4A-5267F7768986}">
      <dgm:prSet/>
      <dgm:spPr/>
      <dgm:t>
        <a:bodyPr/>
        <a:lstStyle/>
        <a:p>
          <a:endParaRPr lang="en-US"/>
        </a:p>
      </dgm:t>
    </dgm:pt>
    <dgm:pt modelId="{6E3D4F8F-E3CB-4F1C-9B99-24105D9B2D97}" type="sibTrans" cxnId="{2255C272-E6DE-40F6-8F4A-5267F7768986}">
      <dgm:prSet/>
      <dgm:spPr/>
      <dgm:t>
        <a:bodyPr/>
        <a:lstStyle/>
        <a:p>
          <a:endParaRPr lang="en-US"/>
        </a:p>
      </dgm:t>
    </dgm:pt>
    <dgm:pt modelId="{01C6E08C-B7A1-4556-99DA-621B846018C6}">
      <dgm:prSet/>
      <dgm:spPr/>
      <dgm:t>
        <a:bodyPr/>
        <a:lstStyle/>
        <a:p>
          <a:r>
            <a:rPr lang="en-US" err="1"/>
            <a:t>Kiểm</a:t>
          </a:r>
          <a:r>
            <a:rPr lang="en-US"/>
            <a:t> </a:t>
          </a:r>
          <a:r>
            <a:rPr lang="en-US" err="1"/>
            <a:t>soát</a:t>
          </a:r>
          <a:r>
            <a:rPr lang="en-US"/>
            <a:t> </a:t>
          </a:r>
          <a:r>
            <a:rPr lang="en-US" err="1"/>
            <a:t>chất</a:t>
          </a:r>
          <a:r>
            <a:rPr lang="en-US"/>
            <a:t> </a:t>
          </a:r>
          <a:r>
            <a:rPr lang="en-US" err="1"/>
            <a:t>lượng</a:t>
          </a:r>
          <a:endParaRPr lang="en-US"/>
        </a:p>
      </dgm:t>
    </dgm:pt>
    <dgm:pt modelId="{0D7FD68D-0F72-491C-88FA-4181E78667EB}" type="parTrans" cxnId="{4765ED1C-86BE-4694-BD3B-EC60B5E764F8}">
      <dgm:prSet/>
      <dgm:spPr/>
      <dgm:t>
        <a:bodyPr/>
        <a:lstStyle/>
        <a:p>
          <a:endParaRPr lang="en-US"/>
        </a:p>
      </dgm:t>
    </dgm:pt>
    <dgm:pt modelId="{B0858550-36F9-417E-A5CC-6882986B6EAB}" type="sibTrans" cxnId="{4765ED1C-86BE-4694-BD3B-EC60B5E764F8}">
      <dgm:prSet/>
      <dgm:spPr/>
      <dgm:t>
        <a:bodyPr/>
        <a:lstStyle/>
        <a:p>
          <a:endParaRPr lang="en-US"/>
        </a:p>
      </dgm:t>
    </dgm:pt>
    <dgm:pt modelId="{89ADCCC5-1839-4220-8961-BE4559EED81A}">
      <dgm:prSet/>
      <dgm:spPr/>
      <dgm:t>
        <a:bodyPr/>
        <a:lstStyle/>
        <a:p>
          <a:r>
            <a:rPr lang="en-US" err="1"/>
            <a:t>Khó</a:t>
          </a:r>
          <a:r>
            <a:rPr lang="en-US"/>
            <a:t> </a:t>
          </a:r>
          <a:r>
            <a:rPr lang="en-US" err="1"/>
            <a:t>có</a:t>
          </a:r>
          <a:r>
            <a:rPr lang="en-US"/>
            <a:t> </a:t>
          </a:r>
          <a:r>
            <a:rPr lang="en-US" err="1"/>
            <a:t>thể</a:t>
          </a:r>
          <a:r>
            <a:rPr lang="en-US"/>
            <a:t> </a:t>
          </a:r>
          <a:r>
            <a:rPr lang="en-US" err="1"/>
            <a:t>làm</a:t>
          </a:r>
          <a:r>
            <a:rPr lang="en-US"/>
            <a:t> </a:t>
          </a:r>
          <a:r>
            <a:rPr lang="en-US" err="1"/>
            <a:t>các</a:t>
          </a:r>
          <a:r>
            <a:rPr lang="en-US"/>
            <a:t> </a:t>
          </a:r>
          <a:r>
            <a:rPr lang="en-US" err="1"/>
            <a:t>nghiên</a:t>
          </a:r>
          <a:r>
            <a:rPr lang="en-US"/>
            <a:t> </a:t>
          </a:r>
          <a:r>
            <a:rPr lang="en-US" err="1"/>
            <a:t>cứu</a:t>
          </a:r>
          <a:r>
            <a:rPr lang="en-US"/>
            <a:t> </a:t>
          </a:r>
          <a:r>
            <a:rPr lang="en-US" err="1"/>
            <a:t>theo</a:t>
          </a:r>
          <a:r>
            <a:rPr lang="en-US"/>
            <a:t> </a:t>
          </a:r>
          <a:r>
            <a:rPr lang="en-US" err="1"/>
            <a:t>thời</a:t>
          </a:r>
          <a:r>
            <a:rPr lang="en-US"/>
            <a:t> </a:t>
          </a:r>
          <a:r>
            <a:rPr lang="en-US" err="1"/>
            <a:t>gian</a:t>
          </a:r>
          <a:endParaRPr lang="en-US"/>
        </a:p>
      </dgm:t>
    </dgm:pt>
    <dgm:pt modelId="{C989505A-A6DE-4759-9246-D4877500272D}" type="parTrans" cxnId="{DAB994AF-5187-43E7-A789-69593E5E955D}">
      <dgm:prSet/>
      <dgm:spPr/>
      <dgm:t>
        <a:bodyPr/>
        <a:lstStyle/>
        <a:p>
          <a:endParaRPr lang="en-001"/>
        </a:p>
      </dgm:t>
    </dgm:pt>
    <dgm:pt modelId="{C0B85819-305C-4FFE-89E9-F5A50B3AEB4F}" type="sibTrans" cxnId="{DAB994AF-5187-43E7-A789-69593E5E955D}">
      <dgm:prSet/>
      <dgm:spPr/>
      <dgm:t>
        <a:bodyPr/>
        <a:lstStyle/>
        <a:p>
          <a:endParaRPr lang="en-001"/>
        </a:p>
      </dgm:t>
    </dgm:pt>
    <dgm:pt modelId="{01A4797D-7CD5-483D-9D5C-FE055E1E0689}" type="pres">
      <dgm:prSet presAssocID="{6EA14C10-C7DD-4E0C-AC6A-FCD0347ADE98}" presName="linear" presStyleCnt="0">
        <dgm:presLayoutVars>
          <dgm:dir/>
          <dgm:animLvl val="lvl"/>
          <dgm:resizeHandles val="exact"/>
        </dgm:presLayoutVars>
      </dgm:prSet>
      <dgm:spPr/>
    </dgm:pt>
    <dgm:pt modelId="{863FE33A-5638-4A50-B9A8-85F35A594090}" type="pres">
      <dgm:prSet presAssocID="{7649C46D-EDFC-426F-8C50-57301093670A}" presName="parentLin" presStyleCnt="0"/>
      <dgm:spPr/>
    </dgm:pt>
    <dgm:pt modelId="{A2439707-6A96-420A-852E-E7FFD3CD8CEB}" type="pres">
      <dgm:prSet presAssocID="{7649C46D-EDFC-426F-8C50-57301093670A}" presName="parentLeftMargin" presStyleLbl="node1" presStyleIdx="0" presStyleCnt="2"/>
      <dgm:spPr/>
    </dgm:pt>
    <dgm:pt modelId="{8F3B0297-F454-4BD5-A70D-5C9A179B083A}" type="pres">
      <dgm:prSet presAssocID="{7649C46D-EDFC-426F-8C50-57301093670A}" presName="parentText" presStyleLbl="node1" presStyleIdx="0" presStyleCnt="2">
        <dgm:presLayoutVars>
          <dgm:chMax val="0"/>
          <dgm:bulletEnabled val="1"/>
        </dgm:presLayoutVars>
      </dgm:prSet>
      <dgm:spPr/>
    </dgm:pt>
    <dgm:pt modelId="{A079A1A3-574B-4ED6-8F24-A8853E065ADC}" type="pres">
      <dgm:prSet presAssocID="{7649C46D-EDFC-426F-8C50-57301093670A}" presName="negativeSpace" presStyleCnt="0"/>
      <dgm:spPr/>
    </dgm:pt>
    <dgm:pt modelId="{20058BE7-C684-43DA-BB78-CDEF481B1933}" type="pres">
      <dgm:prSet presAssocID="{7649C46D-EDFC-426F-8C50-57301093670A}" presName="childText" presStyleLbl="conFgAcc1" presStyleIdx="0" presStyleCnt="2">
        <dgm:presLayoutVars>
          <dgm:bulletEnabled val="1"/>
        </dgm:presLayoutVars>
      </dgm:prSet>
      <dgm:spPr/>
    </dgm:pt>
    <dgm:pt modelId="{526C3790-1B68-4F7A-B3EB-7B78E0C8A546}" type="pres">
      <dgm:prSet presAssocID="{3EC559D3-D922-4D71-BD30-77A9BEC7F723}" presName="spaceBetweenRectangles" presStyleCnt="0"/>
      <dgm:spPr/>
    </dgm:pt>
    <dgm:pt modelId="{A96174EE-4169-4BAB-B873-FE0DC959B974}" type="pres">
      <dgm:prSet presAssocID="{654E3414-977D-42B4-B5A1-E70A7025EEC4}" presName="parentLin" presStyleCnt="0"/>
      <dgm:spPr/>
    </dgm:pt>
    <dgm:pt modelId="{949A1C09-6CC6-420B-BD02-A98005DC5EE5}" type="pres">
      <dgm:prSet presAssocID="{654E3414-977D-42B4-B5A1-E70A7025EEC4}" presName="parentLeftMargin" presStyleLbl="node1" presStyleIdx="0" presStyleCnt="2"/>
      <dgm:spPr/>
    </dgm:pt>
    <dgm:pt modelId="{D7CBBCCF-21C2-4EF0-BA3C-A4B97F432A68}" type="pres">
      <dgm:prSet presAssocID="{654E3414-977D-42B4-B5A1-E70A7025EEC4}" presName="parentText" presStyleLbl="node1" presStyleIdx="1" presStyleCnt="2">
        <dgm:presLayoutVars>
          <dgm:chMax val="0"/>
          <dgm:bulletEnabled val="1"/>
        </dgm:presLayoutVars>
      </dgm:prSet>
      <dgm:spPr/>
    </dgm:pt>
    <dgm:pt modelId="{BD9D53F4-C8FC-406B-B382-5DFB91D7C924}" type="pres">
      <dgm:prSet presAssocID="{654E3414-977D-42B4-B5A1-E70A7025EEC4}" presName="negativeSpace" presStyleCnt="0"/>
      <dgm:spPr/>
    </dgm:pt>
    <dgm:pt modelId="{669FB57C-CB1D-4C73-8B70-CC265901A546}" type="pres">
      <dgm:prSet presAssocID="{654E3414-977D-42B4-B5A1-E70A7025EEC4}" presName="childText" presStyleLbl="conFgAcc1" presStyleIdx="1" presStyleCnt="2">
        <dgm:presLayoutVars>
          <dgm:bulletEnabled val="1"/>
        </dgm:presLayoutVars>
      </dgm:prSet>
      <dgm:spPr/>
    </dgm:pt>
  </dgm:ptLst>
  <dgm:cxnLst>
    <dgm:cxn modelId="{F611E505-38BF-47B8-B829-B1F1E5AA832D}" srcId="{7649C46D-EDFC-426F-8C50-57301093670A}" destId="{27D3EDA3-B06E-4A6A-B2D6-91050B7E2C45}" srcOrd="1" destOrd="0" parTransId="{0FCD7A50-7680-473B-B39C-B9FA2868EFAE}" sibTransId="{F762B821-1850-4097-A392-7BB5E52CD83E}"/>
    <dgm:cxn modelId="{4765ED1C-86BE-4694-BD3B-EC60B5E764F8}" srcId="{654E3414-977D-42B4-B5A1-E70A7025EEC4}" destId="{01C6E08C-B7A1-4556-99DA-621B846018C6}" srcOrd="2" destOrd="0" parTransId="{0D7FD68D-0F72-491C-88FA-4181E78667EB}" sibTransId="{B0858550-36F9-417E-A5CC-6882986B6EAB}"/>
    <dgm:cxn modelId="{B61E072F-B412-4864-975B-9848DDCA4A49}" srcId="{6EA14C10-C7DD-4E0C-AC6A-FCD0347ADE98}" destId="{7649C46D-EDFC-426F-8C50-57301093670A}" srcOrd="0" destOrd="0" parTransId="{CE6C025B-2511-4523-9F71-75BE73D18FEA}" sibTransId="{3EC559D3-D922-4D71-BD30-77A9BEC7F723}"/>
    <dgm:cxn modelId="{54C21B3C-447D-4CFD-BD33-7E98253B59F4}" type="presOf" srcId="{654E3414-977D-42B4-B5A1-E70A7025EEC4}" destId="{D7CBBCCF-21C2-4EF0-BA3C-A4B97F432A68}" srcOrd="1" destOrd="0" presId="urn:microsoft.com/office/officeart/2005/8/layout/list1"/>
    <dgm:cxn modelId="{400FD15E-CE13-4307-A2B5-E77B1D1ADD51}" srcId="{7649C46D-EDFC-426F-8C50-57301093670A}" destId="{4579770B-9F12-445F-91DD-90638DE70FAB}" srcOrd="3" destOrd="0" parTransId="{77247154-E54F-49E0-AC27-EE1765A98F00}" sibTransId="{0B81F739-F447-49C6-9660-6F69F6437447}"/>
    <dgm:cxn modelId="{CC62CC66-3302-4078-8DB3-AF8BDF5718E0}" type="presOf" srcId="{AD71FEAF-B857-4091-83C2-58801FFD8AD3}" destId="{669FB57C-CB1D-4C73-8B70-CC265901A546}" srcOrd="0" destOrd="1" presId="urn:microsoft.com/office/officeart/2005/8/layout/list1"/>
    <dgm:cxn modelId="{3EC4D54C-B738-4D24-B59E-C2D4FE8F61E0}" type="presOf" srcId="{89ADCCC5-1839-4220-8961-BE4559EED81A}" destId="{20058BE7-C684-43DA-BB78-CDEF481B1933}" srcOrd="0" destOrd="4" presId="urn:microsoft.com/office/officeart/2005/8/layout/list1"/>
    <dgm:cxn modelId="{35FF0371-8119-4EBA-BBFC-E9881713F37C}" type="presOf" srcId="{9333A156-12D1-47B5-9FBE-E6CD93E04F7C}" destId="{669FB57C-CB1D-4C73-8B70-CC265901A546}" srcOrd="0" destOrd="0" presId="urn:microsoft.com/office/officeart/2005/8/layout/list1"/>
    <dgm:cxn modelId="{2255C272-E6DE-40F6-8F4A-5267F7768986}" srcId="{654E3414-977D-42B4-B5A1-E70A7025EEC4}" destId="{AD71FEAF-B857-4091-83C2-58801FFD8AD3}" srcOrd="1" destOrd="0" parTransId="{CF1E97B1-C68A-4DA5-AE9A-79BD1BF531C5}" sibTransId="{6E3D4F8F-E3CB-4F1C-9B99-24105D9B2D97}"/>
    <dgm:cxn modelId="{F97DFA52-3EA1-4A19-A6D5-C9D141588B99}" type="presOf" srcId="{7649C46D-EDFC-426F-8C50-57301093670A}" destId="{8F3B0297-F454-4BD5-A70D-5C9A179B083A}" srcOrd="1" destOrd="0" presId="urn:microsoft.com/office/officeart/2005/8/layout/list1"/>
    <dgm:cxn modelId="{F36C495A-2C7C-41A9-8F93-EAD2DD2A941C}" type="presOf" srcId="{7649C46D-EDFC-426F-8C50-57301093670A}" destId="{A2439707-6A96-420A-852E-E7FFD3CD8CEB}" srcOrd="0" destOrd="0" presId="urn:microsoft.com/office/officeart/2005/8/layout/list1"/>
    <dgm:cxn modelId="{84EC217C-8D91-4BF6-B9E4-39CF316176B9}" type="presOf" srcId="{E149BABA-4DA2-4E18-806A-8ABD972DBF91}" destId="{20058BE7-C684-43DA-BB78-CDEF481B1933}" srcOrd="0" destOrd="0" presId="urn:microsoft.com/office/officeart/2005/8/layout/list1"/>
    <dgm:cxn modelId="{8C0C9480-F199-4339-8C5E-FA98E580A643}" type="presOf" srcId="{654E3414-977D-42B4-B5A1-E70A7025EEC4}" destId="{949A1C09-6CC6-420B-BD02-A98005DC5EE5}" srcOrd="0" destOrd="0" presId="urn:microsoft.com/office/officeart/2005/8/layout/list1"/>
    <dgm:cxn modelId="{42944A87-F5D3-42C7-9FEC-0FE6F94ABD82}" type="presOf" srcId="{4579770B-9F12-445F-91DD-90638DE70FAB}" destId="{20058BE7-C684-43DA-BB78-CDEF481B1933}" srcOrd="0" destOrd="3" presId="urn:microsoft.com/office/officeart/2005/8/layout/list1"/>
    <dgm:cxn modelId="{5DCF1288-7669-44D5-82FB-87A96FDB3DA4}" type="presOf" srcId="{01C6E08C-B7A1-4556-99DA-621B846018C6}" destId="{669FB57C-CB1D-4C73-8B70-CC265901A546}" srcOrd="0" destOrd="2" presId="urn:microsoft.com/office/officeart/2005/8/layout/list1"/>
    <dgm:cxn modelId="{DAB994AF-5187-43E7-A789-69593E5E955D}" srcId="{7649C46D-EDFC-426F-8C50-57301093670A}" destId="{89ADCCC5-1839-4220-8961-BE4559EED81A}" srcOrd="4" destOrd="0" parTransId="{C989505A-A6DE-4759-9246-D4877500272D}" sibTransId="{C0B85819-305C-4FFE-89E9-F5A50B3AEB4F}"/>
    <dgm:cxn modelId="{E636C5C5-8D2F-42D8-A55D-DB3F1085812F}" type="presOf" srcId="{6EA14C10-C7DD-4E0C-AC6A-FCD0347ADE98}" destId="{01A4797D-7CD5-483D-9D5C-FE055E1E0689}" srcOrd="0" destOrd="0" presId="urn:microsoft.com/office/officeart/2005/8/layout/list1"/>
    <dgm:cxn modelId="{05AC4DCD-60C8-4799-93E5-4106027E76CA}" srcId="{6EA14C10-C7DD-4E0C-AC6A-FCD0347ADE98}" destId="{654E3414-977D-42B4-B5A1-E70A7025EEC4}" srcOrd="1" destOrd="0" parTransId="{CF132717-3914-4335-ABD8-1AA8C6798C1C}" sibTransId="{C98ECF14-5AF5-4E3B-B064-C702D960D481}"/>
    <dgm:cxn modelId="{B76457D5-7C17-46BE-A6A8-84B53BF3F9FD}" srcId="{7649C46D-EDFC-426F-8C50-57301093670A}" destId="{E149BABA-4DA2-4E18-806A-8ABD972DBF91}" srcOrd="0" destOrd="0" parTransId="{B85BAF5A-C0E0-45D6-9225-24419A4B5BF8}" sibTransId="{2943009D-1F77-4DE1-ABD4-A45BE2995C2C}"/>
    <dgm:cxn modelId="{8BFC17E3-4C79-46AC-8310-2EEFD1FC84E9}" type="presOf" srcId="{27D3EDA3-B06E-4A6A-B2D6-91050B7E2C45}" destId="{20058BE7-C684-43DA-BB78-CDEF481B1933}" srcOrd="0" destOrd="1" presId="urn:microsoft.com/office/officeart/2005/8/layout/list1"/>
    <dgm:cxn modelId="{E365AAE3-CA60-4C60-95AD-19B80F300472}" type="presOf" srcId="{7E35B4F0-C221-43EC-9F63-6A2AB59B858D}" destId="{20058BE7-C684-43DA-BB78-CDEF481B1933}" srcOrd="0" destOrd="2" presId="urn:microsoft.com/office/officeart/2005/8/layout/list1"/>
    <dgm:cxn modelId="{E9B1AAF9-72A3-4237-8A9C-97E3966C008E}" srcId="{7649C46D-EDFC-426F-8C50-57301093670A}" destId="{7E35B4F0-C221-43EC-9F63-6A2AB59B858D}" srcOrd="2" destOrd="0" parTransId="{E5D1B4E7-B025-473C-89DE-3B63BC1025B4}" sibTransId="{64923DA5-12B4-4E10-A608-5DECD080FCFD}"/>
    <dgm:cxn modelId="{A6EDC9FA-0FCF-4423-AF38-437E6135713E}" srcId="{654E3414-977D-42B4-B5A1-E70A7025EEC4}" destId="{9333A156-12D1-47B5-9FBE-E6CD93E04F7C}" srcOrd="0" destOrd="0" parTransId="{3089CB12-154A-46BB-B83E-9BEE28000046}" sibTransId="{A19F9763-E0C2-43A9-A9FA-73FB4F118ECE}"/>
    <dgm:cxn modelId="{7BF26F21-41A5-49FC-A61A-0424BC237D99}" type="presParOf" srcId="{01A4797D-7CD5-483D-9D5C-FE055E1E0689}" destId="{863FE33A-5638-4A50-B9A8-85F35A594090}" srcOrd="0" destOrd="0" presId="urn:microsoft.com/office/officeart/2005/8/layout/list1"/>
    <dgm:cxn modelId="{D741C8A4-37D0-4E6D-9AF2-4E751EF91755}" type="presParOf" srcId="{863FE33A-5638-4A50-B9A8-85F35A594090}" destId="{A2439707-6A96-420A-852E-E7FFD3CD8CEB}" srcOrd="0" destOrd="0" presId="urn:microsoft.com/office/officeart/2005/8/layout/list1"/>
    <dgm:cxn modelId="{142011B6-820E-484C-B82F-F6B8B1F44392}" type="presParOf" srcId="{863FE33A-5638-4A50-B9A8-85F35A594090}" destId="{8F3B0297-F454-4BD5-A70D-5C9A179B083A}" srcOrd="1" destOrd="0" presId="urn:microsoft.com/office/officeart/2005/8/layout/list1"/>
    <dgm:cxn modelId="{F299601E-8497-4D6A-83DC-94D1FAB0FA78}" type="presParOf" srcId="{01A4797D-7CD5-483D-9D5C-FE055E1E0689}" destId="{A079A1A3-574B-4ED6-8F24-A8853E065ADC}" srcOrd="1" destOrd="0" presId="urn:microsoft.com/office/officeart/2005/8/layout/list1"/>
    <dgm:cxn modelId="{B4476E42-F468-42C2-9999-41847659AB30}" type="presParOf" srcId="{01A4797D-7CD5-483D-9D5C-FE055E1E0689}" destId="{20058BE7-C684-43DA-BB78-CDEF481B1933}" srcOrd="2" destOrd="0" presId="urn:microsoft.com/office/officeart/2005/8/layout/list1"/>
    <dgm:cxn modelId="{6253F72D-660E-4BCC-AEC7-DA68B59C9C35}" type="presParOf" srcId="{01A4797D-7CD5-483D-9D5C-FE055E1E0689}" destId="{526C3790-1B68-4F7A-B3EB-7B78E0C8A546}" srcOrd="3" destOrd="0" presId="urn:microsoft.com/office/officeart/2005/8/layout/list1"/>
    <dgm:cxn modelId="{235AFA4E-2290-4979-8977-EAE4E69A6A0B}" type="presParOf" srcId="{01A4797D-7CD5-483D-9D5C-FE055E1E0689}" destId="{A96174EE-4169-4BAB-B873-FE0DC959B974}" srcOrd="4" destOrd="0" presId="urn:microsoft.com/office/officeart/2005/8/layout/list1"/>
    <dgm:cxn modelId="{2EC6D0D6-67D1-48CD-8FF3-D414372210D0}" type="presParOf" srcId="{A96174EE-4169-4BAB-B873-FE0DC959B974}" destId="{949A1C09-6CC6-420B-BD02-A98005DC5EE5}" srcOrd="0" destOrd="0" presId="urn:microsoft.com/office/officeart/2005/8/layout/list1"/>
    <dgm:cxn modelId="{432C3C03-F2AB-4EDA-A4B3-EF395F79229E}" type="presParOf" srcId="{A96174EE-4169-4BAB-B873-FE0DC959B974}" destId="{D7CBBCCF-21C2-4EF0-BA3C-A4B97F432A68}" srcOrd="1" destOrd="0" presId="urn:microsoft.com/office/officeart/2005/8/layout/list1"/>
    <dgm:cxn modelId="{C35D9212-3C46-49A4-832F-C705AAF34B2B}" type="presParOf" srcId="{01A4797D-7CD5-483D-9D5C-FE055E1E0689}" destId="{BD9D53F4-C8FC-406B-B382-5DFB91D7C924}" srcOrd="5" destOrd="0" presId="urn:microsoft.com/office/officeart/2005/8/layout/list1"/>
    <dgm:cxn modelId="{52B24BE3-D7B3-4034-B747-4306F588A1A7}" type="presParOf" srcId="{01A4797D-7CD5-483D-9D5C-FE055E1E0689}" destId="{669FB57C-CB1D-4C73-8B70-CC265901A54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A14C10-C7DD-4E0C-AC6A-FCD0347ADE9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649C46D-EDFC-426F-8C50-57301093670A}">
      <dgm:prSet/>
      <dgm:spPr/>
      <dgm:t>
        <a:bodyPr/>
        <a:lstStyle/>
        <a:p>
          <a:r>
            <a:rPr lang="en-US"/>
            <a:t>Thách thức</a:t>
          </a:r>
        </a:p>
      </dgm:t>
    </dgm:pt>
    <dgm:pt modelId="{CE6C025B-2511-4523-9F71-75BE73D18FEA}" type="parTrans" cxnId="{B61E072F-B412-4864-975B-9848DDCA4A49}">
      <dgm:prSet/>
      <dgm:spPr/>
      <dgm:t>
        <a:bodyPr/>
        <a:lstStyle/>
        <a:p>
          <a:endParaRPr lang="en-US"/>
        </a:p>
      </dgm:t>
    </dgm:pt>
    <dgm:pt modelId="{3EC559D3-D922-4D71-BD30-77A9BEC7F723}" type="sibTrans" cxnId="{B61E072F-B412-4864-975B-9848DDCA4A49}">
      <dgm:prSet/>
      <dgm:spPr/>
      <dgm:t>
        <a:bodyPr/>
        <a:lstStyle/>
        <a:p>
          <a:endParaRPr lang="en-US"/>
        </a:p>
      </dgm:t>
    </dgm:pt>
    <dgm:pt modelId="{E149BABA-4DA2-4E18-806A-8ABD972DBF91}">
      <dgm:prSet/>
      <dgm:spPr/>
      <dgm:t>
        <a:bodyPr/>
        <a:lstStyle/>
        <a:p>
          <a:r>
            <a:rPr lang="en-US" err="1"/>
            <a:t>Không</a:t>
          </a:r>
          <a:r>
            <a:rPr lang="en-US"/>
            <a:t> </a:t>
          </a:r>
          <a:r>
            <a:rPr lang="en-US" err="1"/>
            <a:t>phù</a:t>
          </a:r>
          <a:r>
            <a:rPr lang="en-US"/>
            <a:t> </a:t>
          </a:r>
          <a:r>
            <a:rPr lang="en-US" err="1"/>
            <a:t>hợp</a:t>
          </a:r>
          <a:r>
            <a:rPr lang="en-US"/>
            <a:t> </a:t>
          </a:r>
          <a:r>
            <a:rPr lang="en-US" err="1"/>
            <a:t>với</a:t>
          </a:r>
          <a:r>
            <a:rPr lang="en-US"/>
            <a:t> </a:t>
          </a:r>
          <a:r>
            <a:rPr lang="en-US" err="1"/>
            <a:t>mục</a:t>
          </a:r>
          <a:r>
            <a:rPr lang="en-US"/>
            <a:t> </a:t>
          </a:r>
          <a:r>
            <a:rPr lang="en-US" err="1"/>
            <a:t>tiêu</a:t>
          </a:r>
          <a:r>
            <a:rPr lang="en-US"/>
            <a:t> </a:t>
          </a:r>
          <a:r>
            <a:rPr lang="en-US" err="1"/>
            <a:t>nghiên</a:t>
          </a:r>
          <a:r>
            <a:rPr lang="en-US"/>
            <a:t> </a:t>
          </a:r>
          <a:r>
            <a:rPr lang="en-US" err="1"/>
            <a:t>cứu</a:t>
          </a:r>
          <a:endParaRPr lang="en-US"/>
        </a:p>
      </dgm:t>
    </dgm:pt>
    <dgm:pt modelId="{B85BAF5A-C0E0-45D6-9225-24419A4B5BF8}" type="parTrans" cxnId="{B76457D5-7C17-46BE-A6A8-84B53BF3F9FD}">
      <dgm:prSet/>
      <dgm:spPr/>
      <dgm:t>
        <a:bodyPr/>
        <a:lstStyle/>
        <a:p>
          <a:endParaRPr lang="en-US"/>
        </a:p>
      </dgm:t>
    </dgm:pt>
    <dgm:pt modelId="{2943009D-1F77-4DE1-ABD4-A45BE2995C2C}" type="sibTrans" cxnId="{B76457D5-7C17-46BE-A6A8-84B53BF3F9FD}">
      <dgm:prSet/>
      <dgm:spPr/>
      <dgm:t>
        <a:bodyPr/>
        <a:lstStyle/>
        <a:p>
          <a:endParaRPr lang="en-US"/>
        </a:p>
      </dgm:t>
    </dgm:pt>
    <dgm:pt modelId="{654E3414-977D-42B4-B5A1-E70A7025EEC4}">
      <dgm:prSet/>
      <dgm:spPr/>
      <dgm:t>
        <a:bodyPr/>
        <a:lstStyle/>
        <a:p>
          <a:r>
            <a:rPr lang="en-US"/>
            <a:t>Cơ hội</a:t>
          </a:r>
        </a:p>
      </dgm:t>
    </dgm:pt>
    <dgm:pt modelId="{CF132717-3914-4335-ABD8-1AA8C6798C1C}" type="parTrans" cxnId="{05AC4DCD-60C8-4799-93E5-4106027E76CA}">
      <dgm:prSet/>
      <dgm:spPr/>
      <dgm:t>
        <a:bodyPr/>
        <a:lstStyle/>
        <a:p>
          <a:endParaRPr lang="en-US"/>
        </a:p>
      </dgm:t>
    </dgm:pt>
    <dgm:pt modelId="{C98ECF14-5AF5-4E3B-B064-C702D960D481}" type="sibTrans" cxnId="{05AC4DCD-60C8-4799-93E5-4106027E76CA}">
      <dgm:prSet/>
      <dgm:spPr/>
      <dgm:t>
        <a:bodyPr/>
        <a:lstStyle/>
        <a:p>
          <a:endParaRPr lang="en-US"/>
        </a:p>
      </dgm:t>
    </dgm:pt>
    <dgm:pt modelId="{9333A156-12D1-47B5-9FBE-E6CD93E04F7C}">
      <dgm:prSet/>
      <dgm:spPr/>
      <dgm:t>
        <a:bodyPr/>
        <a:lstStyle/>
        <a:p>
          <a:r>
            <a:rPr lang="en-US" err="1"/>
            <a:t>Tiết</a:t>
          </a:r>
          <a:r>
            <a:rPr lang="en-US"/>
            <a:t> </a:t>
          </a:r>
          <a:r>
            <a:rPr lang="en-US" err="1"/>
            <a:t>kiệm</a:t>
          </a:r>
          <a:r>
            <a:rPr lang="en-US"/>
            <a:t> </a:t>
          </a:r>
          <a:r>
            <a:rPr lang="en-US" err="1"/>
            <a:t>thời</a:t>
          </a:r>
          <a:r>
            <a:rPr lang="en-US"/>
            <a:t> </a:t>
          </a:r>
          <a:r>
            <a:rPr lang="en-US" err="1"/>
            <a:t>gian</a:t>
          </a:r>
          <a:r>
            <a:rPr lang="en-US"/>
            <a:t> </a:t>
          </a:r>
          <a:r>
            <a:rPr lang="en-US" err="1"/>
            <a:t>và</a:t>
          </a:r>
          <a:r>
            <a:rPr lang="en-US"/>
            <a:t> </a:t>
          </a:r>
          <a:r>
            <a:rPr lang="en-US" err="1"/>
            <a:t>kinh</a:t>
          </a:r>
          <a:r>
            <a:rPr lang="en-US"/>
            <a:t> </a:t>
          </a:r>
          <a:r>
            <a:rPr lang="en-US" err="1"/>
            <a:t>phí</a:t>
          </a:r>
          <a:endParaRPr lang="en-US"/>
        </a:p>
      </dgm:t>
    </dgm:pt>
    <dgm:pt modelId="{3089CB12-154A-46BB-B83E-9BEE28000046}" type="parTrans" cxnId="{A6EDC9FA-0FCF-4423-AF38-437E6135713E}">
      <dgm:prSet/>
      <dgm:spPr/>
      <dgm:t>
        <a:bodyPr/>
        <a:lstStyle/>
        <a:p>
          <a:endParaRPr lang="en-US"/>
        </a:p>
      </dgm:t>
    </dgm:pt>
    <dgm:pt modelId="{A19F9763-E0C2-43A9-A9FA-73FB4F118ECE}" type="sibTrans" cxnId="{A6EDC9FA-0FCF-4423-AF38-437E6135713E}">
      <dgm:prSet/>
      <dgm:spPr/>
      <dgm:t>
        <a:bodyPr/>
        <a:lstStyle/>
        <a:p>
          <a:endParaRPr lang="en-US"/>
        </a:p>
      </dgm:t>
    </dgm:pt>
    <dgm:pt modelId="{AD71FEAF-B857-4091-83C2-58801FFD8AD3}">
      <dgm:prSet/>
      <dgm:spPr/>
      <dgm:t>
        <a:bodyPr/>
        <a:lstStyle/>
        <a:p>
          <a:r>
            <a:rPr lang="en-US" err="1"/>
            <a:t>Dữ</a:t>
          </a:r>
          <a:r>
            <a:rPr lang="en-US"/>
            <a:t> </a:t>
          </a:r>
          <a:r>
            <a:rPr lang="en-US" err="1"/>
            <a:t>liệu</a:t>
          </a:r>
          <a:r>
            <a:rPr lang="en-US"/>
            <a:t> </a:t>
          </a:r>
          <a:r>
            <a:rPr lang="en-US" err="1"/>
            <a:t>thường</a:t>
          </a:r>
          <a:r>
            <a:rPr lang="en-US"/>
            <a:t> </a:t>
          </a:r>
          <a:r>
            <a:rPr lang="en-US" err="1"/>
            <a:t>đã</a:t>
          </a:r>
          <a:r>
            <a:rPr lang="en-US"/>
            <a:t> </a:t>
          </a:r>
          <a:r>
            <a:rPr lang="en-US" err="1"/>
            <a:t>được</a:t>
          </a:r>
          <a:r>
            <a:rPr lang="en-US"/>
            <a:t> </a:t>
          </a:r>
          <a:r>
            <a:rPr lang="en-US" err="1"/>
            <a:t>làm</a:t>
          </a:r>
          <a:r>
            <a:rPr lang="en-US"/>
            <a:t> </a:t>
          </a:r>
          <a:r>
            <a:rPr lang="en-US" err="1"/>
            <a:t>sạch</a:t>
          </a:r>
          <a:endParaRPr lang="en-US"/>
        </a:p>
      </dgm:t>
    </dgm:pt>
    <dgm:pt modelId="{CF1E97B1-C68A-4DA5-AE9A-79BD1BF531C5}" type="parTrans" cxnId="{2255C272-E6DE-40F6-8F4A-5267F7768986}">
      <dgm:prSet/>
      <dgm:spPr/>
      <dgm:t>
        <a:bodyPr/>
        <a:lstStyle/>
        <a:p>
          <a:endParaRPr lang="en-US"/>
        </a:p>
      </dgm:t>
    </dgm:pt>
    <dgm:pt modelId="{6E3D4F8F-E3CB-4F1C-9B99-24105D9B2D97}" type="sibTrans" cxnId="{2255C272-E6DE-40F6-8F4A-5267F7768986}">
      <dgm:prSet/>
      <dgm:spPr/>
      <dgm:t>
        <a:bodyPr/>
        <a:lstStyle/>
        <a:p>
          <a:endParaRPr lang="en-US"/>
        </a:p>
      </dgm:t>
    </dgm:pt>
    <dgm:pt modelId="{77AD96A9-77DF-472F-8A56-97806899E782}">
      <dgm:prSet/>
      <dgm:spPr/>
      <dgm:t>
        <a:bodyPr/>
        <a:lstStyle/>
        <a:p>
          <a:r>
            <a:rPr lang="en-US" err="1"/>
            <a:t>Độ</a:t>
          </a:r>
          <a:r>
            <a:rPr lang="en-US"/>
            <a:t> tin </a:t>
          </a:r>
          <a:r>
            <a:rPr lang="en-US" err="1"/>
            <a:t>cậy</a:t>
          </a:r>
          <a:r>
            <a:rPr lang="en-US"/>
            <a:t> </a:t>
          </a:r>
          <a:r>
            <a:rPr lang="en-US" err="1"/>
            <a:t>phụ</a:t>
          </a:r>
          <a:r>
            <a:rPr lang="en-US"/>
            <a:t> </a:t>
          </a:r>
          <a:r>
            <a:rPr lang="en-US" err="1"/>
            <a:t>thuộc</a:t>
          </a:r>
          <a:r>
            <a:rPr lang="en-US"/>
            <a:t> </a:t>
          </a:r>
          <a:r>
            <a:rPr lang="en-US" err="1"/>
            <a:t>vào</a:t>
          </a:r>
          <a:r>
            <a:rPr lang="en-US"/>
            <a:t> </a:t>
          </a:r>
          <a:r>
            <a:rPr lang="en-US" err="1"/>
            <a:t>nguồn</a:t>
          </a:r>
          <a:r>
            <a:rPr lang="en-US"/>
            <a:t> </a:t>
          </a:r>
          <a:r>
            <a:rPr lang="en-US" err="1"/>
            <a:t>số</a:t>
          </a:r>
          <a:r>
            <a:rPr lang="en-US"/>
            <a:t> </a:t>
          </a:r>
          <a:r>
            <a:rPr lang="en-US" err="1"/>
            <a:t>liệu</a:t>
          </a:r>
          <a:endParaRPr lang="en-US"/>
        </a:p>
      </dgm:t>
    </dgm:pt>
    <dgm:pt modelId="{88F5F9C3-13ED-4053-80E6-661914859625}" type="parTrans" cxnId="{AF53A8A2-F8C9-4556-9CB5-5139410CE222}">
      <dgm:prSet/>
      <dgm:spPr/>
      <dgm:t>
        <a:bodyPr/>
        <a:lstStyle/>
        <a:p>
          <a:endParaRPr lang="en-001"/>
        </a:p>
      </dgm:t>
    </dgm:pt>
    <dgm:pt modelId="{F45B5D56-F0D8-40AE-A3BD-FA8B13D70D92}" type="sibTrans" cxnId="{AF53A8A2-F8C9-4556-9CB5-5139410CE222}">
      <dgm:prSet/>
      <dgm:spPr/>
      <dgm:t>
        <a:bodyPr/>
        <a:lstStyle/>
        <a:p>
          <a:endParaRPr lang="en-001"/>
        </a:p>
      </dgm:t>
    </dgm:pt>
    <dgm:pt modelId="{267DBCC1-4B1F-4FCF-8B64-584B6588A23B}">
      <dgm:prSet/>
      <dgm:spPr/>
      <dgm:t>
        <a:bodyPr/>
        <a:lstStyle/>
        <a:p>
          <a:r>
            <a:rPr lang="en-US" err="1"/>
            <a:t>Quyền</a:t>
          </a:r>
          <a:r>
            <a:rPr lang="en-US"/>
            <a:t> </a:t>
          </a:r>
          <a:r>
            <a:rPr lang="en-US" err="1"/>
            <a:t>truy</a:t>
          </a:r>
          <a:r>
            <a:rPr lang="en-US"/>
            <a:t> </a:t>
          </a:r>
          <a:r>
            <a:rPr lang="en-US" err="1"/>
            <a:t>cập</a:t>
          </a:r>
          <a:endParaRPr lang="en-US"/>
        </a:p>
      </dgm:t>
    </dgm:pt>
    <dgm:pt modelId="{7534A3CC-7455-47CA-BD6F-37D3E39D840D}" type="parTrans" cxnId="{5B4EBCC8-762E-41E3-B4E1-B6E0BC0E29E4}">
      <dgm:prSet/>
      <dgm:spPr/>
      <dgm:t>
        <a:bodyPr/>
        <a:lstStyle/>
        <a:p>
          <a:endParaRPr lang="en-001"/>
        </a:p>
      </dgm:t>
    </dgm:pt>
    <dgm:pt modelId="{291052AD-846E-4ACE-8244-B6215CA2C491}" type="sibTrans" cxnId="{5B4EBCC8-762E-41E3-B4E1-B6E0BC0E29E4}">
      <dgm:prSet/>
      <dgm:spPr/>
      <dgm:t>
        <a:bodyPr/>
        <a:lstStyle/>
        <a:p>
          <a:endParaRPr lang="en-001"/>
        </a:p>
      </dgm:t>
    </dgm:pt>
    <dgm:pt modelId="{3EF956C4-DA7C-4E14-9246-EE3202DDEF7F}">
      <dgm:prSet/>
      <dgm:spPr/>
      <dgm:t>
        <a:bodyPr/>
        <a:lstStyle/>
        <a:p>
          <a:r>
            <a:rPr lang="en-US" err="1"/>
            <a:t>Định</a:t>
          </a:r>
          <a:r>
            <a:rPr lang="en-US"/>
            <a:t> </a:t>
          </a:r>
          <a:r>
            <a:rPr lang="en-US" err="1"/>
            <a:t>dạng</a:t>
          </a:r>
          <a:r>
            <a:rPr lang="en-US"/>
            <a:t> </a:t>
          </a:r>
          <a:r>
            <a:rPr lang="en-US" err="1"/>
            <a:t>không</a:t>
          </a:r>
          <a:r>
            <a:rPr lang="en-US"/>
            <a:t> </a:t>
          </a:r>
          <a:r>
            <a:rPr lang="en-US" err="1"/>
            <a:t>đồng</a:t>
          </a:r>
          <a:r>
            <a:rPr lang="en-US"/>
            <a:t> </a:t>
          </a:r>
          <a:r>
            <a:rPr lang="en-US" err="1"/>
            <a:t>nhất</a:t>
          </a:r>
          <a:endParaRPr lang="en-US"/>
        </a:p>
      </dgm:t>
    </dgm:pt>
    <dgm:pt modelId="{6DC4C6BF-FBC1-4468-887C-47FD1E5090BD}" type="parTrans" cxnId="{75E1679D-A47C-47DB-B07C-64BC543EFE1B}">
      <dgm:prSet/>
      <dgm:spPr/>
      <dgm:t>
        <a:bodyPr/>
        <a:lstStyle/>
        <a:p>
          <a:endParaRPr lang="en-001"/>
        </a:p>
      </dgm:t>
    </dgm:pt>
    <dgm:pt modelId="{8622DE2B-FC02-4250-8D97-5484E7036926}" type="sibTrans" cxnId="{75E1679D-A47C-47DB-B07C-64BC543EFE1B}">
      <dgm:prSet/>
      <dgm:spPr/>
      <dgm:t>
        <a:bodyPr/>
        <a:lstStyle/>
        <a:p>
          <a:endParaRPr lang="en-001"/>
        </a:p>
      </dgm:t>
    </dgm:pt>
    <dgm:pt modelId="{9800D503-9D6E-4DF8-AE26-F187F2E6A822}">
      <dgm:prSet/>
      <dgm:spPr/>
      <dgm:t>
        <a:bodyPr/>
        <a:lstStyle/>
        <a:p>
          <a:r>
            <a:rPr lang="en-US" err="1"/>
            <a:t>Kém</a:t>
          </a:r>
          <a:r>
            <a:rPr lang="en-US"/>
            <a:t> </a:t>
          </a:r>
          <a:r>
            <a:rPr lang="en-US" err="1"/>
            <a:t>cập</a:t>
          </a:r>
          <a:r>
            <a:rPr lang="en-US"/>
            <a:t> </a:t>
          </a:r>
          <a:r>
            <a:rPr lang="en-US" err="1"/>
            <a:t>nhật</a:t>
          </a:r>
          <a:endParaRPr lang="en-US"/>
        </a:p>
      </dgm:t>
    </dgm:pt>
    <dgm:pt modelId="{9B04489E-EB7A-4929-8CBB-E45CDCD89474}" type="parTrans" cxnId="{8A3D7A7F-5FCF-4BA2-9644-D47E3A8BA281}">
      <dgm:prSet/>
      <dgm:spPr/>
      <dgm:t>
        <a:bodyPr/>
        <a:lstStyle/>
        <a:p>
          <a:endParaRPr lang="en-001"/>
        </a:p>
      </dgm:t>
    </dgm:pt>
    <dgm:pt modelId="{9DF10017-B48A-40E9-9F93-DABBA7D5F874}" type="sibTrans" cxnId="{8A3D7A7F-5FCF-4BA2-9644-D47E3A8BA281}">
      <dgm:prSet/>
      <dgm:spPr/>
      <dgm:t>
        <a:bodyPr/>
        <a:lstStyle/>
        <a:p>
          <a:endParaRPr lang="en-001"/>
        </a:p>
      </dgm:t>
    </dgm:pt>
    <dgm:pt modelId="{7E7D1A36-6988-429D-BA94-739019FC9C4A}">
      <dgm:prSet/>
      <dgm:spPr/>
      <dgm:t>
        <a:bodyPr/>
        <a:lstStyle/>
        <a:p>
          <a:r>
            <a:rPr lang="en-US" err="1"/>
            <a:t>Đa</a:t>
          </a:r>
          <a:r>
            <a:rPr lang="en-US"/>
            <a:t> </a:t>
          </a:r>
          <a:r>
            <a:rPr lang="en-US" err="1"/>
            <a:t>dạng</a:t>
          </a:r>
          <a:endParaRPr lang="en-US"/>
        </a:p>
      </dgm:t>
    </dgm:pt>
    <dgm:pt modelId="{26FBCEF0-A0EC-4B5E-B3BA-3B8E7FF6A926}" type="parTrans" cxnId="{C6C86305-AECF-48D7-BD2D-77F1EC0BC6E5}">
      <dgm:prSet/>
      <dgm:spPr/>
      <dgm:t>
        <a:bodyPr/>
        <a:lstStyle/>
        <a:p>
          <a:endParaRPr lang="en-001"/>
        </a:p>
      </dgm:t>
    </dgm:pt>
    <dgm:pt modelId="{5E95B401-5C0B-4CF4-8858-82594F587392}" type="sibTrans" cxnId="{C6C86305-AECF-48D7-BD2D-77F1EC0BC6E5}">
      <dgm:prSet/>
      <dgm:spPr/>
      <dgm:t>
        <a:bodyPr/>
        <a:lstStyle/>
        <a:p>
          <a:endParaRPr lang="en-001"/>
        </a:p>
      </dgm:t>
    </dgm:pt>
    <dgm:pt modelId="{19F03655-6173-466D-B10B-3DACFFCD869C}">
      <dgm:prSet/>
      <dgm:spPr/>
      <dgm:t>
        <a:bodyPr/>
        <a:lstStyle/>
        <a:p>
          <a:r>
            <a:rPr lang="en-US" err="1"/>
            <a:t>Độ</a:t>
          </a:r>
          <a:r>
            <a:rPr lang="en-US"/>
            <a:t> </a:t>
          </a:r>
          <a:r>
            <a:rPr lang="en-US" err="1"/>
            <a:t>phủ</a:t>
          </a:r>
          <a:r>
            <a:rPr lang="en-US"/>
            <a:t> </a:t>
          </a:r>
          <a:r>
            <a:rPr lang="en-US" err="1"/>
            <a:t>rộng</a:t>
          </a:r>
          <a:endParaRPr lang="en-US"/>
        </a:p>
      </dgm:t>
    </dgm:pt>
    <dgm:pt modelId="{9A006ED9-62D4-4D26-9422-36221F033CD1}" type="parTrans" cxnId="{8D44E30A-48D8-499E-829B-9941F4898636}">
      <dgm:prSet/>
      <dgm:spPr/>
      <dgm:t>
        <a:bodyPr/>
        <a:lstStyle/>
        <a:p>
          <a:endParaRPr lang="en-001"/>
        </a:p>
      </dgm:t>
    </dgm:pt>
    <dgm:pt modelId="{D5AF3295-8137-42A1-987D-5AB19FFDA627}" type="sibTrans" cxnId="{8D44E30A-48D8-499E-829B-9941F4898636}">
      <dgm:prSet/>
      <dgm:spPr/>
      <dgm:t>
        <a:bodyPr/>
        <a:lstStyle/>
        <a:p>
          <a:endParaRPr lang="en-001"/>
        </a:p>
      </dgm:t>
    </dgm:pt>
    <dgm:pt modelId="{01A4797D-7CD5-483D-9D5C-FE055E1E0689}" type="pres">
      <dgm:prSet presAssocID="{6EA14C10-C7DD-4E0C-AC6A-FCD0347ADE98}" presName="linear" presStyleCnt="0">
        <dgm:presLayoutVars>
          <dgm:dir/>
          <dgm:animLvl val="lvl"/>
          <dgm:resizeHandles val="exact"/>
        </dgm:presLayoutVars>
      </dgm:prSet>
      <dgm:spPr/>
    </dgm:pt>
    <dgm:pt modelId="{863FE33A-5638-4A50-B9A8-85F35A594090}" type="pres">
      <dgm:prSet presAssocID="{7649C46D-EDFC-426F-8C50-57301093670A}" presName="parentLin" presStyleCnt="0"/>
      <dgm:spPr/>
    </dgm:pt>
    <dgm:pt modelId="{A2439707-6A96-420A-852E-E7FFD3CD8CEB}" type="pres">
      <dgm:prSet presAssocID="{7649C46D-EDFC-426F-8C50-57301093670A}" presName="parentLeftMargin" presStyleLbl="node1" presStyleIdx="0" presStyleCnt="2"/>
      <dgm:spPr/>
    </dgm:pt>
    <dgm:pt modelId="{8F3B0297-F454-4BD5-A70D-5C9A179B083A}" type="pres">
      <dgm:prSet presAssocID="{7649C46D-EDFC-426F-8C50-57301093670A}" presName="parentText" presStyleLbl="node1" presStyleIdx="0" presStyleCnt="2">
        <dgm:presLayoutVars>
          <dgm:chMax val="0"/>
          <dgm:bulletEnabled val="1"/>
        </dgm:presLayoutVars>
      </dgm:prSet>
      <dgm:spPr/>
    </dgm:pt>
    <dgm:pt modelId="{A079A1A3-574B-4ED6-8F24-A8853E065ADC}" type="pres">
      <dgm:prSet presAssocID="{7649C46D-EDFC-426F-8C50-57301093670A}" presName="negativeSpace" presStyleCnt="0"/>
      <dgm:spPr/>
    </dgm:pt>
    <dgm:pt modelId="{20058BE7-C684-43DA-BB78-CDEF481B1933}" type="pres">
      <dgm:prSet presAssocID="{7649C46D-EDFC-426F-8C50-57301093670A}" presName="childText" presStyleLbl="conFgAcc1" presStyleIdx="0" presStyleCnt="2">
        <dgm:presLayoutVars>
          <dgm:bulletEnabled val="1"/>
        </dgm:presLayoutVars>
      </dgm:prSet>
      <dgm:spPr/>
    </dgm:pt>
    <dgm:pt modelId="{526C3790-1B68-4F7A-B3EB-7B78E0C8A546}" type="pres">
      <dgm:prSet presAssocID="{3EC559D3-D922-4D71-BD30-77A9BEC7F723}" presName="spaceBetweenRectangles" presStyleCnt="0"/>
      <dgm:spPr/>
    </dgm:pt>
    <dgm:pt modelId="{A96174EE-4169-4BAB-B873-FE0DC959B974}" type="pres">
      <dgm:prSet presAssocID="{654E3414-977D-42B4-B5A1-E70A7025EEC4}" presName="parentLin" presStyleCnt="0"/>
      <dgm:spPr/>
    </dgm:pt>
    <dgm:pt modelId="{949A1C09-6CC6-420B-BD02-A98005DC5EE5}" type="pres">
      <dgm:prSet presAssocID="{654E3414-977D-42B4-B5A1-E70A7025EEC4}" presName="parentLeftMargin" presStyleLbl="node1" presStyleIdx="0" presStyleCnt="2"/>
      <dgm:spPr/>
    </dgm:pt>
    <dgm:pt modelId="{D7CBBCCF-21C2-4EF0-BA3C-A4B97F432A68}" type="pres">
      <dgm:prSet presAssocID="{654E3414-977D-42B4-B5A1-E70A7025EEC4}" presName="parentText" presStyleLbl="node1" presStyleIdx="1" presStyleCnt="2">
        <dgm:presLayoutVars>
          <dgm:chMax val="0"/>
          <dgm:bulletEnabled val="1"/>
        </dgm:presLayoutVars>
      </dgm:prSet>
      <dgm:spPr/>
    </dgm:pt>
    <dgm:pt modelId="{BD9D53F4-C8FC-406B-B382-5DFB91D7C924}" type="pres">
      <dgm:prSet presAssocID="{654E3414-977D-42B4-B5A1-E70A7025EEC4}" presName="negativeSpace" presStyleCnt="0"/>
      <dgm:spPr/>
    </dgm:pt>
    <dgm:pt modelId="{669FB57C-CB1D-4C73-8B70-CC265901A546}" type="pres">
      <dgm:prSet presAssocID="{654E3414-977D-42B4-B5A1-E70A7025EEC4}" presName="childText" presStyleLbl="conFgAcc1" presStyleIdx="1" presStyleCnt="2">
        <dgm:presLayoutVars>
          <dgm:bulletEnabled val="1"/>
        </dgm:presLayoutVars>
      </dgm:prSet>
      <dgm:spPr/>
    </dgm:pt>
  </dgm:ptLst>
  <dgm:cxnLst>
    <dgm:cxn modelId="{C6C86305-AECF-48D7-BD2D-77F1EC0BC6E5}" srcId="{654E3414-977D-42B4-B5A1-E70A7025EEC4}" destId="{7E7D1A36-6988-429D-BA94-739019FC9C4A}" srcOrd="1" destOrd="0" parTransId="{26FBCEF0-A0EC-4B5E-B3BA-3B8E7FF6A926}" sibTransId="{5E95B401-5C0B-4CF4-8858-82594F587392}"/>
    <dgm:cxn modelId="{8D44E30A-48D8-499E-829B-9941F4898636}" srcId="{654E3414-977D-42B4-B5A1-E70A7025EEC4}" destId="{19F03655-6173-466D-B10B-3DACFFCD869C}" srcOrd="3" destOrd="0" parTransId="{9A006ED9-62D4-4D26-9422-36221F033CD1}" sibTransId="{D5AF3295-8137-42A1-987D-5AB19FFDA627}"/>
    <dgm:cxn modelId="{B61E072F-B412-4864-975B-9848DDCA4A49}" srcId="{6EA14C10-C7DD-4E0C-AC6A-FCD0347ADE98}" destId="{7649C46D-EDFC-426F-8C50-57301093670A}" srcOrd="0" destOrd="0" parTransId="{CE6C025B-2511-4523-9F71-75BE73D18FEA}" sibTransId="{3EC559D3-D922-4D71-BD30-77A9BEC7F723}"/>
    <dgm:cxn modelId="{54C21B3C-447D-4CFD-BD33-7E98253B59F4}" type="presOf" srcId="{654E3414-977D-42B4-B5A1-E70A7025EEC4}" destId="{D7CBBCCF-21C2-4EF0-BA3C-A4B97F432A68}" srcOrd="1" destOrd="0" presId="urn:microsoft.com/office/officeart/2005/8/layout/list1"/>
    <dgm:cxn modelId="{1B5DD664-6F20-44FE-B57C-8B3F38D762F7}" type="presOf" srcId="{77AD96A9-77DF-472F-8A56-97806899E782}" destId="{20058BE7-C684-43DA-BB78-CDEF481B1933}" srcOrd="0" destOrd="1" presId="urn:microsoft.com/office/officeart/2005/8/layout/list1"/>
    <dgm:cxn modelId="{CC62CC66-3302-4078-8DB3-AF8BDF5718E0}" type="presOf" srcId="{AD71FEAF-B857-4091-83C2-58801FFD8AD3}" destId="{669FB57C-CB1D-4C73-8B70-CC265901A546}" srcOrd="0" destOrd="2" presId="urn:microsoft.com/office/officeart/2005/8/layout/list1"/>
    <dgm:cxn modelId="{35FF0371-8119-4EBA-BBFC-E9881713F37C}" type="presOf" srcId="{9333A156-12D1-47B5-9FBE-E6CD93E04F7C}" destId="{669FB57C-CB1D-4C73-8B70-CC265901A546}" srcOrd="0" destOrd="0" presId="urn:microsoft.com/office/officeart/2005/8/layout/list1"/>
    <dgm:cxn modelId="{2255C272-E6DE-40F6-8F4A-5267F7768986}" srcId="{654E3414-977D-42B4-B5A1-E70A7025EEC4}" destId="{AD71FEAF-B857-4091-83C2-58801FFD8AD3}" srcOrd="2" destOrd="0" parTransId="{CF1E97B1-C68A-4DA5-AE9A-79BD1BF531C5}" sibTransId="{6E3D4F8F-E3CB-4F1C-9B99-24105D9B2D97}"/>
    <dgm:cxn modelId="{F97DFA52-3EA1-4A19-A6D5-C9D141588B99}" type="presOf" srcId="{7649C46D-EDFC-426F-8C50-57301093670A}" destId="{8F3B0297-F454-4BD5-A70D-5C9A179B083A}" srcOrd="1" destOrd="0" presId="urn:microsoft.com/office/officeart/2005/8/layout/list1"/>
    <dgm:cxn modelId="{F36C495A-2C7C-41A9-8F93-EAD2DD2A941C}" type="presOf" srcId="{7649C46D-EDFC-426F-8C50-57301093670A}" destId="{A2439707-6A96-420A-852E-E7FFD3CD8CEB}" srcOrd="0" destOrd="0" presId="urn:microsoft.com/office/officeart/2005/8/layout/list1"/>
    <dgm:cxn modelId="{84EC217C-8D91-4BF6-B9E4-39CF316176B9}" type="presOf" srcId="{E149BABA-4DA2-4E18-806A-8ABD972DBF91}" destId="{20058BE7-C684-43DA-BB78-CDEF481B1933}" srcOrd="0" destOrd="0" presId="urn:microsoft.com/office/officeart/2005/8/layout/list1"/>
    <dgm:cxn modelId="{8A3D7A7F-5FCF-4BA2-9644-D47E3A8BA281}" srcId="{7649C46D-EDFC-426F-8C50-57301093670A}" destId="{9800D503-9D6E-4DF8-AE26-F187F2E6A822}" srcOrd="4" destOrd="0" parTransId="{9B04489E-EB7A-4929-8CBB-E45CDCD89474}" sibTransId="{9DF10017-B48A-40E9-9F93-DABBA7D5F874}"/>
    <dgm:cxn modelId="{8C0C9480-F199-4339-8C5E-FA98E580A643}" type="presOf" srcId="{654E3414-977D-42B4-B5A1-E70A7025EEC4}" destId="{949A1C09-6CC6-420B-BD02-A98005DC5EE5}" srcOrd="0" destOrd="0" presId="urn:microsoft.com/office/officeart/2005/8/layout/list1"/>
    <dgm:cxn modelId="{F0FF1B91-746E-41BC-9C8A-FB1E5EA36D35}" type="presOf" srcId="{7E7D1A36-6988-429D-BA94-739019FC9C4A}" destId="{669FB57C-CB1D-4C73-8B70-CC265901A546}" srcOrd="0" destOrd="1" presId="urn:microsoft.com/office/officeart/2005/8/layout/list1"/>
    <dgm:cxn modelId="{75E1679D-A47C-47DB-B07C-64BC543EFE1B}" srcId="{7649C46D-EDFC-426F-8C50-57301093670A}" destId="{3EF956C4-DA7C-4E14-9246-EE3202DDEF7F}" srcOrd="3" destOrd="0" parTransId="{6DC4C6BF-FBC1-4468-887C-47FD1E5090BD}" sibTransId="{8622DE2B-FC02-4250-8D97-5484E7036926}"/>
    <dgm:cxn modelId="{E8592F9F-EF76-4B3B-BC88-45DF6991FB40}" type="presOf" srcId="{3EF956C4-DA7C-4E14-9246-EE3202DDEF7F}" destId="{20058BE7-C684-43DA-BB78-CDEF481B1933}" srcOrd="0" destOrd="3" presId="urn:microsoft.com/office/officeart/2005/8/layout/list1"/>
    <dgm:cxn modelId="{AF53A8A2-F8C9-4556-9CB5-5139410CE222}" srcId="{7649C46D-EDFC-426F-8C50-57301093670A}" destId="{77AD96A9-77DF-472F-8A56-97806899E782}" srcOrd="1" destOrd="0" parTransId="{88F5F9C3-13ED-4053-80E6-661914859625}" sibTransId="{F45B5D56-F0D8-40AE-A3BD-FA8B13D70D92}"/>
    <dgm:cxn modelId="{C6810EB6-6E89-41BA-AAE1-9097C8A491EE}" type="presOf" srcId="{267DBCC1-4B1F-4FCF-8B64-584B6588A23B}" destId="{20058BE7-C684-43DA-BB78-CDEF481B1933}" srcOrd="0" destOrd="2" presId="urn:microsoft.com/office/officeart/2005/8/layout/list1"/>
    <dgm:cxn modelId="{B654CDB8-2420-4A1A-90F8-985F6D1276BF}" type="presOf" srcId="{19F03655-6173-466D-B10B-3DACFFCD869C}" destId="{669FB57C-CB1D-4C73-8B70-CC265901A546}" srcOrd="0" destOrd="3" presId="urn:microsoft.com/office/officeart/2005/8/layout/list1"/>
    <dgm:cxn modelId="{C55F8DB9-B843-4844-8D6A-1F481631246E}" type="presOf" srcId="{9800D503-9D6E-4DF8-AE26-F187F2E6A822}" destId="{20058BE7-C684-43DA-BB78-CDEF481B1933}" srcOrd="0" destOrd="4" presId="urn:microsoft.com/office/officeart/2005/8/layout/list1"/>
    <dgm:cxn modelId="{E636C5C5-8D2F-42D8-A55D-DB3F1085812F}" type="presOf" srcId="{6EA14C10-C7DD-4E0C-AC6A-FCD0347ADE98}" destId="{01A4797D-7CD5-483D-9D5C-FE055E1E0689}" srcOrd="0" destOrd="0" presId="urn:microsoft.com/office/officeart/2005/8/layout/list1"/>
    <dgm:cxn modelId="{5B4EBCC8-762E-41E3-B4E1-B6E0BC0E29E4}" srcId="{7649C46D-EDFC-426F-8C50-57301093670A}" destId="{267DBCC1-4B1F-4FCF-8B64-584B6588A23B}" srcOrd="2" destOrd="0" parTransId="{7534A3CC-7455-47CA-BD6F-37D3E39D840D}" sibTransId="{291052AD-846E-4ACE-8244-B6215CA2C491}"/>
    <dgm:cxn modelId="{05AC4DCD-60C8-4799-93E5-4106027E76CA}" srcId="{6EA14C10-C7DD-4E0C-AC6A-FCD0347ADE98}" destId="{654E3414-977D-42B4-B5A1-E70A7025EEC4}" srcOrd="1" destOrd="0" parTransId="{CF132717-3914-4335-ABD8-1AA8C6798C1C}" sibTransId="{C98ECF14-5AF5-4E3B-B064-C702D960D481}"/>
    <dgm:cxn modelId="{B76457D5-7C17-46BE-A6A8-84B53BF3F9FD}" srcId="{7649C46D-EDFC-426F-8C50-57301093670A}" destId="{E149BABA-4DA2-4E18-806A-8ABD972DBF91}" srcOrd="0" destOrd="0" parTransId="{B85BAF5A-C0E0-45D6-9225-24419A4B5BF8}" sibTransId="{2943009D-1F77-4DE1-ABD4-A45BE2995C2C}"/>
    <dgm:cxn modelId="{A6EDC9FA-0FCF-4423-AF38-437E6135713E}" srcId="{654E3414-977D-42B4-B5A1-E70A7025EEC4}" destId="{9333A156-12D1-47B5-9FBE-E6CD93E04F7C}" srcOrd="0" destOrd="0" parTransId="{3089CB12-154A-46BB-B83E-9BEE28000046}" sibTransId="{A19F9763-E0C2-43A9-A9FA-73FB4F118ECE}"/>
    <dgm:cxn modelId="{7BF26F21-41A5-49FC-A61A-0424BC237D99}" type="presParOf" srcId="{01A4797D-7CD5-483D-9D5C-FE055E1E0689}" destId="{863FE33A-5638-4A50-B9A8-85F35A594090}" srcOrd="0" destOrd="0" presId="urn:microsoft.com/office/officeart/2005/8/layout/list1"/>
    <dgm:cxn modelId="{D741C8A4-37D0-4E6D-9AF2-4E751EF91755}" type="presParOf" srcId="{863FE33A-5638-4A50-B9A8-85F35A594090}" destId="{A2439707-6A96-420A-852E-E7FFD3CD8CEB}" srcOrd="0" destOrd="0" presId="urn:microsoft.com/office/officeart/2005/8/layout/list1"/>
    <dgm:cxn modelId="{142011B6-820E-484C-B82F-F6B8B1F44392}" type="presParOf" srcId="{863FE33A-5638-4A50-B9A8-85F35A594090}" destId="{8F3B0297-F454-4BD5-A70D-5C9A179B083A}" srcOrd="1" destOrd="0" presId="urn:microsoft.com/office/officeart/2005/8/layout/list1"/>
    <dgm:cxn modelId="{F299601E-8497-4D6A-83DC-94D1FAB0FA78}" type="presParOf" srcId="{01A4797D-7CD5-483D-9D5C-FE055E1E0689}" destId="{A079A1A3-574B-4ED6-8F24-A8853E065ADC}" srcOrd="1" destOrd="0" presId="urn:microsoft.com/office/officeart/2005/8/layout/list1"/>
    <dgm:cxn modelId="{B4476E42-F468-42C2-9999-41847659AB30}" type="presParOf" srcId="{01A4797D-7CD5-483D-9D5C-FE055E1E0689}" destId="{20058BE7-C684-43DA-BB78-CDEF481B1933}" srcOrd="2" destOrd="0" presId="urn:microsoft.com/office/officeart/2005/8/layout/list1"/>
    <dgm:cxn modelId="{6253F72D-660E-4BCC-AEC7-DA68B59C9C35}" type="presParOf" srcId="{01A4797D-7CD5-483D-9D5C-FE055E1E0689}" destId="{526C3790-1B68-4F7A-B3EB-7B78E0C8A546}" srcOrd="3" destOrd="0" presId="urn:microsoft.com/office/officeart/2005/8/layout/list1"/>
    <dgm:cxn modelId="{235AFA4E-2290-4979-8977-EAE4E69A6A0B}" type="presParOf" srcId="{01A4797D-7CD5-483D-9D5C-FE055E1E0689}" destId="{A96174EE-4169-4BAB-B873-FE0DC959B974}" srcOrd="4" destOrd="0" presId="urn:microsoft.com/office/officeart/2005/8/layout/list1"/>
    <dgm:cxn modelId="{2EC6D0D6-67D1-48CD-8FF3-D414372210D0}" type="presParOf" srcId="{A96174EE-4169-4BAB-B873-FE0DC959B974}" destId="{949A1C09-6CC6-420B-BD02-A98005DC5EE5}" srcOrd="0" destOrd="0" presId="urn:microsoft.com/office/officeart/2005/8/layout/list1"/>
    <dgm:cxn modelId="{432C3C03-F2AB-4EDA-A4B3-EF395F79229E}" type="presParOf" srcId="{A96174EE-4169-4BAB-B873-FE0DC959B974}" destId="{D7CBBCCF-21C2-4EF0-BA3C-A4B97F432A68}" srcOrd="1" destOrd="0" presId="urn:microsoft.com/office/officeart/2005/8/layout/list1"/>
    <dgm:cxn modelId="{C35D9212-3C46-49A4-832F-C705AAF34B2B}" type="presParOf" srcId="{01A4797D-7CD5-483D-9D5C-FE055E1E0689}" destId="{BD9D53F4-C8FC-406B-B382-5DFB91D7C924}" srcOrd="5" destOrd="0" presId="urn:microsoft.com/office/officeart/2005/8/layout/list1"/>
    <dgm:cxn modelId="{52B24BE3-D7B3-4034-B747-4306F588A1A7}" type="presParOf" srcId="{01A4797D-7CD5-483D-9D5C-FE055E1E0689}" destId="{669FB57C-CB1D-4C73-8B70-CC265901A54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09410-5A1C-48DE-B6B9-A0C8762F1C2C}">
      <dsp:nvSpPr>
        <dsp:cNvPr id="0" name=""/>
        <dsp:cNvSpPr/>
      </dsp:nvSpPr>
      <dsp:spPr>
        <a:xfrm>
          <a:off x="2359403" y="42790"/>
          <a:ext cx="2821962" cy="2821962"/>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GB" sz="2400" b="1" kern="1200">
              <a:effectLst>
                <a:outerShdw blurRad="38100" dist="38100" dir="2700000" algn="tl">
                  <a:srgbClr val="000000">
                    <a:alpha val="43137"/>
                  </a:srgbClr>
                </a:outerShdw>
              </a:effectLst>
            </a:rPr>
            <a:t>Exploratory</a:t>
          </a:r>
        </a:p>
      </dsp:txBody>
      <dsp:txXfrm>
        <a:off x="2735664" y="536633"/>
        <a:ext cx="2069438" cy="1269882"/>
      </dsp:txXfrm>
    </dsp:sp>
    <dsp:sp modelId="{193FD0A4-C777-414F-B9E8-03B5F33383CB}">
      <dsp:nvSpPr>
        <dsp:cNvPr id="0" name=""/>
        <dsp:cNvSpPr/>
      </dsp:nvSpPr>
      <dsp:spPr>
        <a:xfrm>
          <a:off x="3393830" y="1822517"/>
          <a:ext cx="2821962" cy="2821962"/>
        </a:xfrm>
        <a:prstGeom prst="ellipse">
          <a:avLst/>
        </a:prstGeom>
        <a:solidFill>
          <a:schemeClr val="accent4">
            <a:alpha val="50000"/>
            <a:hueOff val="5304602"/>
            <a:satOff val="-15162"/>
            <a:lumOff val="-4117"/>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GB" sz="2400" b="1" kern="1200">
              <a:effectLst>
                <a:outerShdw blurRad="38100" dist="38100" dir="2700000" algn="tl">
                  <a:srgbClr val="000000">
                    <a:alpha val="43137"/>
                  </a:srgbClr>
                </a:outerShdw>
              </a:effectLst>
            </a:rPr>
            <a:t>Descriptive</a:t>
          </a:r>
        </a:p>
      </dsp:txBody>
      <dsp:txXfrm>
        <a:off x="4256880" y="2551523"/>
        <a:ext cx="1693177" cy="1552079"/>
      </dsp:txXfrm>
    </dsp:sp>
    <dsp:sp modelId="{E200D28F-4112-4E1B-AEC3-962107E9BEB2}">
      <dsp:nvSpPr>
        <dsp:cNvPr id="0" name=""/>
        <dsp:cNvSpPr/>
      </dsp:nvSpPr>
      <dsp:spPr>
        <a:xfrm>
          <a:off x="1360362" y="1826750"/>
          <a:ext cx="2821962" cy="2821962"/>
        </a:xfrm>
        <a:prstGeom prst="ellipse">
          <a:avLst/>
        </a:prstGeom>
        <a:solidFill>
          <a:schemeClr val="accent4">
            <a:alpha val="50000"/>
            <a:hueOff val="10609204"/>
            <a:satOff val="-30325"/>
            <a:lumOff val="-8235"/>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GB" sz="2400" b="1" kern="1200">
              <a:effectLst>
                <a:outerShdw blurRad="38100" dist="38100" dir="2700000" algn="tl">
                  <a:srgbClr val="000000">
                    <a:alpha val="43137"/>
                  </a:srgbClr>
                </a:outerShdw>
              </a:effectLst>
            </a:rPr>
            <a:t>Explanation</a:t>
          </a:r>
        </a:p>
      </dsp:txBody>
      <dsp:txXfrm>
        <a:off x="1626097" y="2555756"/>
        <a:ext cx="1693177" cy="1552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9A108-271D-4C22-9500-A1CD0862ABE9}">
      <dsp:nvSpPr>
        <dsp:cNvPr id="0" name=""/>
        <dsp:cNvSpPr/>
      </dsp:nvSpPr>
      <dsp:spPr>
        <a:xfrm>
          <a:off x="3286" y="617887"/>
          <a:ext cx="3203971" cy="123840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err="1"/>
            <a:t>Định</a:t>
          </a:r>
          <a:r>
            <a:rPr lang="en-US" sz="4300" kern="1200"/>
            <a:t> </a:t>
          </a:r>
          <a:r>
            <a:rPr lang="en-US" sz="4300" kern="1200" err="1"/>
            <a:t>lượng</a:t>
          </a:r>
          <a:endParaRPr lang="en-GB" sz="4300" kern="1200"/>
        </a:p>
      </dsp:txBody>
      <dsp:txXfrm>
        <a:off x="3286" y="617887"/>
        <a:ext cx="3203971" cy="1238400"/>
      </dsp:txXfrm>
    </dsp:sp>
    <dsp:sp modelId="{59C8BD64-DC7C-4463-857C-DFEBA28D79D6}">
      <dsp:nvSpPr>
        <dsp:cNvPr id="0" name=""/>
        <dsp:cNvSpPr/>
      </dsp:nvSpPr>
      <dsp:spPr>
        <a:xfrm>
          <a:off x="3286" y="1856287"/>
          <a:ext cx="3203971" cy="2773822"/>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err="1"/>
            <a:t>Tập</a:t>
          </a:r>
          <a:r>
            <a:rPr lang="en-US" sz="2400" kern="1200"/>
            <a:t> </a:t>
          </a:r>
          <a:r>
            <a:rPr lang="en-US" sz="2400" kern="1200" err="1"/>
            <a:t>trung</a:t>
          </a:r>
          <a:r>
            <a:rPr lang="en-US" sz="2400" kern="1200"/>
            <a:t> </a:t>
          </a:r>
          <a:r>
            <a:rPr lang="en-US" sz="2400" kern="1200" err="1"/>
            <a:t>vào</a:t>
          </a:r>
          <a:r>
            <a:rPr lang="en-US" sz="2400" kern="1200"/>
            <a:t> </a:t>
          </a:r>
          <a:r>
            <a:rPr lang="en-US" sz="2400" kern="1200" err="1"/>
            <a:t>các</a:t>
          </a:r>
          <a:r>
            <a:rPr lang="en-US" sz="2400" kern="1200"/>
            <a:t> </a:t>
          </a:r>
          <a:r>
            <a:rPr lang="en-US" sz="2400" kern="1200" err="1"/>
            <a:t>yếu</a:t>
          </a:r>
          <a:r>
            <a:rPr lang="en-US" sz="2400" kern="1200"/>
            <a:t> </a:t>
          </a:r>
          <a:r>
            <a:rPr lang="en-US" sz="2400" kern="1200" err="1"/>
            <a:t>tố</a:t>
          </a:r>
          <a:r>
            <a:rPr lang="en-US" sz="2400" kern="1200"/>
            <a:t> </a:t>
          </a:r>
          <a:r>
            <a:rPr lang="en-US" sz="2400" kern="1200" err="1"/>
            <a:t>có</a:t>
          </a:r>
          <a:r>
            <a:rPr lang="en-US" sz="2400" kern="1200"/>
            <a:t> </a:t>
          </a:r>
          <a:r>
            <a:rPr lang="en-US" sz="2400" kern="1200" err="1"/>
            <a:t>thể</a:t>
          </a:r>
          <a:r>
            <a:rPr lang="en-US" sz="2400" kern="1200"/>
            <a:t> </a:t>
          </a:r>
          <a:r>
            <a:rPr lang="en-US" sz="2400" kern="1200" err="1"/>
            <a:t>đo</a:t>
          </a:r>
          <a:r>
            <a:rPr lang="en-US" sz="2400" kern="1200"/>
            <a:t> </a:t>
          </a:r>
          <a:r>
            <a:rPr lang="en-US" sz="2400" kern="1200" err="1"/>
            <a:t>lường</a:t>
          </a:r>
          <a:endParaRPr lang="en-GB" sz="2400" kern="1200"/>
        </a:p>
        <a:p>
          <a:pPr marL="228600" lvl="1" indent="-228600" algn="l" defTabSz="1066800">
            <a:lnSpc>
              <a:spcPct val="90000"/>
            </a:lnSpc>
            <a:spcBef>
              <a:spcPct val="0"/>
            </a:spcBef>
            <a:spcAft>
              <a:spcPct val="15000"/>
            </a:spcAft>
            <a:buChar char="•"/>
          </a:pPr>
          <a:r>
            <a:rPr lang="en-GB" sz="2400" kern="1200" err="1"/>
            <a:t>Tổng</a:t>
          </a:r>
          <a:r>
            <a:rPr lang="en-GB" sz="2400" kern="1200"/>
            <a:t> </a:t>
          </a:r>
          <a:r>
            <a:rPr lang="en-GB" sz="2400" kern="1200" err="1"/>
            <a:t>quát</a:t>
          </a:r>
          <a:r>
            <a:rPr lang="en-GB" sz="2400" kern="1200"/>
            <a:t> </a:t>
          </a:r>
          <a:r>
            <a:rPr lang="en-GB" sz="2400" kern="1200" err="1"/>
            <a:t>hóa</a:t>
          </a:r>
          <a:r>
            <a:rPr lang="en-GB" sz="2400" kern="1200"/>
            <a:t> </a:t>
          </a:r>
          <a:r>
            <a:rPr lang="en-GB" sz="2400" kern="1200" err="1"/>
            <a:t>những</a:t>
          </a:r>
          <a:r>
            <a:rPr lang="en-GB" sz="2400" kern="1200"/>
            <a:t> </a:t>
          </a:r>
          <a:r>
            <a:rPr lang="en-GB" sz="2400" kern="1200" err="1"/>
            <a:t>thông</a:t>
          </a:r>
          <a:r>
            <a:rPr lang="en-GB" sz="2400" kern="1200"/>
            <a:t> tin </a:t>
          </a:r>
          <a:r>
            <a:rPr lang="en-GB" sz="2400" kern="1200" err="1"/>
            <a:t>thu</a:t>
          </a:r>
          <a:r>
            <a:rPr lang="en-GB" sz="2400" kern="1200"/>
            <a:t> </a:t>
          </a:r>
          <a:r>
            <a:rPr lang="en-GB" sz="2400" kern="1200" err="1"/>
            <a:t>được</a:t>
          </a:r>
          <a:r>
            <a:rPr lang="en-GB" sz="2400" kern="1200"/>
            <a:t> </a:t>
          </a:r>
          <a:r>
            <a:rPr lang="en-GB" sz="2400" kern="1200" err="1"/>
            <a:t>để</a:t>
          </a:r>
          <a:r>
            <a:rPr lang="en-GB" sz="2400" kern="1200"/>
            <a:t> </a:t>
          </a:r>
          <a:r>
            <a:rPr lang="en-GB" sz="2400" kern="1200" err="1"/>
            <a:t>diễn</a:t>
          </a:r>
          <a:r>
            <a:rPr lang="en-GB" sz="2400" kern="1200"/>
            <a:t> </a:t>
          </a:r>
          <a:r>
            <a:rPr lang="en-GB" sz="2400" kern="1200" err="1"/>
            <a:t>giải</a:t>
          </a:r>
          <a:r>
            <a:rPr lang="en-GB" sz="2400" kern="1200"/>
            <a:t> </a:t>
          </a:r>
          <a:r>
            <a:rPr lang="en-GB" sz="2400" kern="1200" err="1"/>
            <a:t>về</a:t>
          </a:r>
          <a:r>
            <a:rPr lang="en-GB" sz="2400" kern="1200"/>
            <a:t> </a:t>
          </a:r>
          <a:r>
            <a:rPr lang="en-GB" sz="2400" kern="1200" err="1"/>
            <a:t>thế</a:t>
          </a:r>
          <a:r>
            <a:rPr lang="en-GB" sz="2400" kern="1200"/>
            <a:t> </a:t>
          </a:r>
          <a:r>
            <a:rPr lang="en-GB" sz="2400" kern="1200" err="1"/>
            <a:t>giới</a:t>
          </a:r>
          <a:endParaRPr lang="en-GB" sz="2400" kern="1200"/>
        </a:p>
      </dsp:txBody>
      <dsp:txXfrm>
        <a:off x="3286" y="1856287"/>
        <a:ext cx="3203971" cy="2773822"/>
      </dsp:txXfrm>
    </dsp:sp>
    <dsp:sp modelId="{0F9B73D9-AF25-48C4-95F4-0694BAD8F89B}">
      <dsp:nvSpPr>
        <dsp:cNvPr id="0" name=""/>
        <dsp:cNvSpPr/>
      </dsp:nvSpPr>
      <dsp:spPr>
        <a:xfrm>
          <a:off x="3655814" y="617887"/>
          <a:ext cx="3203971" cy="1238400"/>
        </a:xfrm>
        <a:prstGeom prst="rect">
          <a:avLst/>
        </a:prstGeom>
        <a:solidFill>
          <a:schemeClr val="accent4">
            <a:hueOff val="5304602"/>
            <a:satOff val="-15162"/>
            <a:lumOff val="-4117"/>
            <a:alphaOff val="0"/>
          </a:schemeClr>
        </a:solidFill>
        <a:ln w="19050" cap="flat" cmpd="sng" algn="ctr">
          <a:solidFill>
            <a:schemeClr val="accent4">
              <a:hueOff val="5304602"/>
              <a:satOff val="-15162"/>
              <a:lumOff val="-4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err="1"/>
            <a:t>Định</a:t>
          </a:r>
          <a:r>
            <a:rPr lang="en-US" sz="4300" kern="1200"/>
            <a:t> </a:t>
          </a:r>
          <a:r>
            <a:rPr lang="en-US" sz="4300" kern="1200" err="1"/>
            <a:t>tính</a:t>
          </a:r>
          <a:endParaRPr lang="en-GB" sz="4300" kern="1200"/>
        </a:p>
      </dsp:txBody>
      <dsp:txXfrm>
        <a:off x="3655814" y="617887"/>
        <a:ext cx="3203971" cy="1238400"/>
      </dsp:txXfrm>
    </dsp:sp>
    <dsp:sp modelId="{BAB3A0D2-BA7B-45F3-89F5-403E3683A014}">
      <dsp:nvSpPr>
        <dsp:cNvPr id="0" name=""/>
        <dsp:cNvSpPr/>
      </dsp:nvSpPr>
      <dsp:spPr>
        <a:xfrm>
          <a:off x="3655814" y="1856287"/>
          <a:ext cx="3203971" cy="2773822"/>
        </a:xfrm>
        <a:prstGeom prst="rect">
          <a:avLst/>
        </a:prstGeom>
        <a:solidFill>
          <a:schemeClr val="accent4">
            <a:tint val="40000"/>
            <a:alpha val="90000"/>
            <a:hueOff val="5824219"/>
            <a:satOff val="-14302"/>
            <a:lumOff val="-1622"/>
            <a:alphaOff val="0"/>
          </a:schemeClr>
        </a:solidFill>
        <a:ln w="19050" cap="flat" cmpd="sng" algn="ctr">
          <a:solidFill>
            <a:schemeClr val="accent4">
              <a:tint val="40000"/>
              <a:alpha val="90000"/>
              <a:hueOff val="5824219"/>
              <a:satOff val="-14302"/>
              <a:lumOff val="-16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GB" sz="2400" kern="1200" err="1"/>
            <a:t>Các</a:t>
          </a:r>
          <a:r>
            <a:rPr lang="en-GB" sz="2400" kern="1200"/>
            <a:t> </a:t>
          </a:r>
          <a:r>
            <a:rPr lang="en-GB" sz="2400" kern="1200" err="1"/>
            <a:t>thông</a:t>
          </a:r>
          <a:r>
            <a:rPr lang="en-GB" sz="2400" kern="1200"/>
            <a:t> tin </a:t>
          </a:r>
          <a:r>
            <a:rPr lang="en-GB" sz="2400" kern="1200" err="1"/>
            <a:t>thu</a:t>
          </a:r>
          <a:r>
            <a:rPr lang="en-GB" sz="2400" kern="1200"/>
            <a:t> </a:t>
          </a:r>
          <a:r>
            <a:rPr lang="en-GB" sz="2400" kern="1200" err="1"/>
            <a:t>thập</a:t>
          </a:r>
          <a:r>
            <a:rPr lang="en-GB" sz="2400" kern="1200"/>
            <a:t> </a:t>
          </a:r>
          <a:r>
            <a:rPr lang="en-GB" sz="2400" kern="1200" err="1"/>
            <a:t>thường</a:t>
          </a:r>
          <a:r>
            <a:rPr lang="en-GB" sz="2400" kern="1200"/>
            <a:t> mang </a:t>
          </a:r>
          <a:r>
            <a:rPr lang="en-GB" sz="2400" kern="1200" err="1"/>
            <a:t>tính</a:t>
          </a:r>
          <a:r>
            <a:rPr lang="en-GB" sz="2400" kern="1200"/>
            <a:t> </a:t>
          </a:r>
          <a:r>
            <a:rPr lang="en-GB" sz="2400" kern="1200" err="1"/>
            <a:t>diễn</a:t>
          </a:r>
          <a:r>
            <a:rPr lang="en-GB" sz="2400" kern="1200"/>
            <a:t> </a:t>
          </a:r>
          <a:r>
            <a:rPr lang="en-GB" sz="2400" kern="1200" err="1"/>
            <a:t>giải</a:t>
          </a:r>
          <a:r>
            <a:rPr lang="en-GB" sz="2400" kern="1200"/>
            <a:t> </a:t>
          </a:r>
          <a:r>
            <a:rPr lang="en-GB" sz="2400" kern="1200" err="1"/>
            <a:t>cao</a:t>
          </a:r>
          <a:endParaRPr lang="en-GB" sz="2400" kern="1200"/>
        </a:p>
        <a:p>
          <a:pPr marL="228600" lvl="1" indent="-228600" algn="l" defTabSz="1066800">
            <a:lnSpc>
              <a:spcPct val="90000"/>
            </a:lnSpc>
            <a:spcBef>
              <a:spcPct val="0"/>
            </a:spcBef>
            <a:spcAft>
              <a:spcPct val="15000"/>
            </a:spcAft>
            <a:buChar char="•"/>
          </a:pPr>
          <a:r>
            <a:rPr lang="en-GB" sz="2400" kern="1200" err="1"/>
            <a:t>Tập</a:t>
          </a:r>
          <a:r>
            <a:rPr lang="en-GB" sz="2400" kern="1200"/>
            <a:t> </a:t>
          </a:r>
          <a:r>
            <a:rPr lang="en-GB" sz="2400" kern="1200" err="1"/>
            <a:t>trung</a:t>
          </a:r>
          <a:r>
            <a:rPr lang="en-GB" sz="2400" kern="1200"/>
            <a:t> </a:t>
          </a:r>
          <a:r>
            <a:rPr lang="en-GB" sz="2400" kern="1200" err="1"/>
            <a:t>vào</a:t>
          </a:r>
          <a:r>
            <a:rPr lang="en-GB" sz="2400" kern="1200"/>
            <a:t> </a:t>
          </a:r>
          <a:r>
            <a:rPr lang="en-GB" sz="2400" kern="1200" err="1"/>
            <a:t>tìm</a:t>
          </a:r>
          <a:r>
            <a:rPr lang="en-GB" sz="2400" kern="1200"/>
            <a:t> </a:t>
          </a:r>
          <a:r>
            <a:rPr lang="en-GB" sz="2400" kern="1200" err="1"/>
            <a:t>hiểu</a:t>
          </a:r>
          <a:r>
            <a:rPr lang="en-GB" sz="2400" kern="1200"/>
            <a:t> </a:t>
          </a:r>
          <a:r>
            <a:rPr lang="en-GB" sz="2400" kern="1200" err="1"/>
            <a:t>phân</a:t>
          </a:r>
          <a:r>
            <a:rPr lang="en-GB" sz="2400" kern="1200"/>
            <a:t> </a:t>
          </a:r>
          <a:r>
            <a:rPr lang="en-GB" sz="2400" kern="1200" err="1"/>
            <a:t>tích</a:t>
          </a:r>
          <a:r>
            <a:rPr lang="en-GB" sz="2400" kern="1200"/>
            <a:t> </a:t>
          </a:r>
          <a:r>
            <a:rPr lang="en-GB" sz="2400" kern="1200" err="1"/>
            <a:t>sâu</a:t>
          </a:r>
          <a:r>
            <a:rPr lang="en-GB" sz="2400" kern="1200"/>
            <a:t> </a:t>
          </a:r>
          <a:r>
            <a:rPr lang="en-GB" sz="2400" kern="1200" err="1"/>
            <a:t>đối</a:t>
          </a:r>
          <a:r>
            <a:rPr lang="en-GB" sz="2400" kern="1200"/>
            <a:t> </a:t>
          </a:r>
          <a:r>
            <a:rPr lang="en-GB" sz="2400" kern="1200" err="1"/>
            <a:t>tượng</a:t>
          </a:r>
          <a:r>
            <a:rPr lang="en-GB" sz="2400" kern="1200"/>
            <a:t> </a:t>
          </a:r>
          <a:r>
            <a:rPr lang="en-GB" sz="2400" kern="1200" err="1"/>
            <a:t>và</a:t>
          </a:r>
          <a:r>
            <a:rPr lang="en-GB" sz="2400" kern="1200"/>
            <a:t> </a:t>
          </a:r>
          <a:r>
            <a:rPr lang="en-GB" sz="2400" kern="1200" err="1"/>
            <a:t>bối</a:t>
          </a:r>
          <a:r>
            <a:rPr lang="en-GB" sz="2400" kern="1200"/>
            <a:t> </a:t>
          </a:r>
          <a:r>
            <a:rPr lang="en-GB" sz="2400" kern="1200" err="1"/>
            <a:t>cảnh</a:t>
          </a:r>
          <a:endParaRPr lang="en-GB" sz="2400" kern="1200"/>
        </a:p>
      </dsp:txBody>
      <dsp:txXfrm>
        <a:off x="3655814" y="1856287"/>
        <a:ext cx="3203971" cy="2773822"/>
      </dsp:txXfrm>
    </dsp:sp>
    <dsp:sp modelId="{50396601-0930-4FFB-8903-681D31FAC5E4}">
      <dsp:nvSpPr>
        <dsp:cNvPr id="0" name=""/>
        <dsp:cNvSpPr/>
      </dsp:nvSpPr>
      <dsp:spPr>
        <a:xfrm>
          <a:off x="7308342" y="617887"/>
          <a:ext cx="3203971" cy="1238400"/>
        </a:xfrm>
        <a:prstGeom prst="rect">
          <a:avLst/>
        </a:prstGeom>
        <a:solidFill>
          <a:schemeClr val="accent4">
            <a:hueOff val="10609204"/>
            <a:satOff val="-30325"/>
            <a:lumOff val="-8235"/>
            <a:alphaOff val="0"/>
          </a:schemeClr>
        </a:solidFill>
        <a:ln w="19050" cap="flat" cmpd="sng" algn="ctr">
          <a:solidFill>
            <a:schemeClr val="accent4">
              <a:hueOff val="10609204"/>
              <a:satOff val="-30325"/>
              <a:lumOff val="-8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err="1"/>
            <a:t>Hỗn</a:t>
          </a:r>
          <a:r>
            <a:rPr lang="en-US" sz="4300" kern="1200"/>
            <a:t> </a:t>
          </a:r>
          <a:r>
            <a:rPr lang="en-US" sz="4300" kern="1200" err="1"/>
            <a:t>hợp</a:t>
          </a:r>
          <a:endParaRPr lang="en-GB" sz="4300" kern="1200"/>
        </a:p>
      </dsp:txBody>
      <dsp:txXfrm>
        <a:off x="7308342" y="617887"/>
        <a:ext cx="3203971" cy="1238400"/>
      </dsp:txXfrm>
    </dsp:sp>
    <dsp:sp modelId="{15ED4B5A-EF9B-4F98-B700-81C427EC9B68}">
      <dsp:nvSpPr>
        <dsp:cNvPr id="0" name=""/>
        <dsp:cNvSpPr/>
      </dsp:nvSpPr>
      <dsp:spPr>
        <a:xfrm>
          <a:off x="7308342" y="1856287"/>
          <a:ext cx="3203971" cy="2773822"/>
        </a:xfrm>
        <a:prstGeom prst="rect">
          <a:avLst/>
        </a:prstGeom>
        <a:solidFill>
          <a:schemeClr val="accent4">
            <a:tint val="40000"/>
            <a:alpha val="90000"/>
            <a:hueOff val="11648438"/>
            <a:satOff val="-28604"/>
            <a:lumOff val="-3244"/>
            <a:alphaOff val="0"/>
          </a:schemeClr>
        </a:solidFill>
        <a:ln w="19050" cap="flat" cmpd="sng" algn="ctr">
          <a:solidFill>
            <a:schemeClr val="accent4">
              <a:tint val="40000"/>
              <a:alpha val="90000"/>
              <a:hueOff val="11648438"/>
              <a:satOff val="-28604"/>
              <a:lumOff val="-32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GB" sz="2400" kern="1200" err="1"/>
            <a:t>Kết</a:t>
          </a:r>
          <a:r>
            <a:rPr lang="en-GB" sz="2400" kern="1200"/>
            <a:t> </a:t>
          </a:r>
          <a:r>
            <a:rPr lang="en-GB" sz="2400" kern="1200" err="1"/>
            <a:t>hợp</a:t>
          </a:r>
          <a:r>
            <a:rPr lang="en-GB" sz="2400" kern="1200"/>
            <a:t> </a:t>
          </a:r>
          <a:r>
            <a:rPr lang="en-GB" sz="2400" kern="1200" err="1"/>
            <a:t>cả</a:t>
          </a:r>
          <a:r>
            <a:rPr lang="en-GB" sz="2400" kern="1200"/>
            <a:t> 2 </a:t>
          </a:r>
          <a:r>
            <a:rPr lang="en-GB" sz="2400" kern="1200" err="1"/>
            <a:t>phương</a:t>
          </a:r>
          <a:r>
            <a:rPr lang="en-GB" sz="2400" kern="1200"/>
            <a:t> </a:t>
          </a:r>
          <a:r>
            <a:rPr lang="en-GB" sz="2400" kern="1200" err="1"/>
            <a:t>pháp</a:t>
          </a:r>
          <a:endParaRPr lang="en-GB" sz="2400" kern="1200"/>
        </a:p>
        <a:p>
          <a:pPr marL="228600" lvl="1" indent="-228600" algn="l" defTabSz="1066800">
            <a:lnSpc>
              <a:spcPct val="90000"/>
            </a:lnSpc>
            <a:spcBef>
              <a:spcPct val="0"/>
            </a:spcBef>
            <a:spcAft>
              <a:spcPct val="15000"/>
            </a:spcAft>
            <a:buChar char="•"/>
          </a:pPr>
          <a:r>
            <a:rPr lang="en-GB" sz="2400" kern="1200" err="1"/>
            <a:t>Cân</a:t>
          </a:r>
          <a:r>
            <a:rPr lang="en-GB" sz="2400" kern="1200"/>
            <a:t> </a:t>
          </a:r>
          <a:r>
            <a:rPr lang="en-GB" sz="2400" kern="1200" err="1"/>
            <a:t>bằng</a:t>
          </a:r>
          <a:r>
            <a:rPr lang="en-GB" sz="2400" kern="1200"/>
            <a:t> </a:t>
          </a:r>
          <a:r>
            <a:rPr lang="en-GB" sz="2400" kern="1200" err="1"/>
            <a:t>giữa</a:t>
          </a:r>
          <a:r>
            <a:rPr lang="en-GB" sz="2400" kern="1200"/>
            <a:t> </a:t>
          </a:r>
          <a:r>
            <a:rPr lang="en-GB" sz="2400" kern="1200" err="1"/>
            <a:t>phân</a:t>
          </a:r>
          <a:r>
            <a:rPr lang="en-GB" sz="2400" kern="1200"/>
            <a:t> </a:t>
          </a:r>
          <a:r>
            <a:rPr lang="en-GB" sz="2400" kern="1200" err="1"/>
            <a:t>tích</a:t>
          </a:r>
          <a:r>
            <a:rPr lang="en-GB" sz="2400" kern="1200"/>
            <a:t> </a:t>
          </a:r>
          <a:r>
            <a:rPr lang="en-GB" sz="2400" kern="1200" err="1"/>
            <a:t>sâu</a:t>
          </a:r>
          <a:r>
            <a:rPr lang="en-GB" sz="2400" kern="1200"/>
            <a:t> </a:t>
          </a:r>
          <a:r>
            <a:rPr lang="en-GB" sz="2400" kern="1200" err="1"/>
            <a:t>về</a:t>
          </a:r>
          <a:r>
            <a:rPr lang="en-GB" sz="2400" kern="1200"/>
            <a:t> </a:t>
          </a:r>
          <a:r>
            <a:rPr lang="en-GB" sz="2400" kern="1200" err="1"/>
            <a:t>đối</a:t>
          </a:r>
          <a:r>
            <a:rPr lang="en-GB" sz="2400" kern="1200"/>
            <a:t> </a:t>
          </a:r>
          <a:r>
            <a:rPr lang="en-GB" sz="2400" kern="1200" err="1"/>
            <a:t>tượng</a:t>
          </a:r>
          <a:r>
            <a:rPr lang="en-GB" sz="2400" kern="1200"/>
            <a:t> </a:t>
          </a:r>
          <a:r>
            <a:rPr lang="en-GB" sz="2400" kern="1200" err="1"/>
            <a:t>quan</a:t>
          </a:r>
          <a:r>
            <a:rPr lang="en-GB" sz="2400" kern="1200"/>
            <a:t> </a:t>
          </a:r>
          <a:r>
            <a:rPr lang="en-GB" sz="2400" kern="1200" err="1"/>
            <a:t>tâm</a:t>
          </a:r>
          <a:r>
            <a:rPr lang="en-GB" sz="2400" kern="1200"/>
            <a:t> </a:t>
          </a:r>
          <a:r>
            <a:rPr lang="en-GB" sz="2400" kern="1200" err="1"/>
            <a:t>và</a:t>
          </a:r>
          <a:r>
            <a:rPr lang="en-GB" sz="2400" kern="1200"/>
            <a:t> </a:t>
          </a:r>
          <a:r>
            <a:rPr lang="en-GB" sz="2400" kern="1200" err="1"/>
            <a:t>tổng</a:t>
          </a:r>
          <a:r>
            <a:rPr lang="en-GB" sz="2400" kern="1200"/>
            <a:t> </a:t>
          </a:r>
          <a:r>
            <a:rPr lang="en-GB" sz="2400" kern="1200" err="1"/>
            <a:t>quan</a:t>
          </a:r>
          <a:r>
            <a:rPr lang="en-GB" sz="2400" kern="1200"/>
            <a:t> </a:t>
          </a:r>
          <a:r>
            <a:rPr lang="en-GB" sz="2400" kern="1200" err="1"/>
            <a:t>hóa</a:t>
          </a:r>
          <a:r>
            <a:rPr lang="en-GB" sz="2400" kern="1200"/>
            <a:t> </a:t>
          </a:r>
          <a:r>
            <a:rPr lang="en-GB" sz="2400" kern="1200" err="1"/>
            <a:t>bối</a:t>
          </a:r>
          <a:r>
            <a:rPr lang="en-GB" sz="2400" kern="1200"/>
            <a:t> </a:t>
          </a:r>
          <a:r>
            <a:rPr lang="en-GB" sz="2400" kern="1200" err="1"/>
            <a:t>cảnh</a:t>
          </a:r>
          <a:endParaRPr lang="en-GB" sz="2400" kern="1200"/>
        </a:p>
      </dsp:txBody>
      <dsp:txXfrm>
        <a:off x="7308342" y="1856287"/>
        <a:ext cx="3203971" cy="2773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74CC9-42E8-49F8-A12A-9ABE4ED8335A}">
      <dsp:nvSpPr>
        <dsp:cNvPr id="0" name=""/>
        <dsp:cNvSpPr/>
      </dsp:nvSpPr>
      <dsp:spPr>
        <a:xfrm>
          <a:off x="559800" y="27963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6D79-4B8E-4531-8487-8D7D85456866}">
      <dsp:nvSpPr>
        <dsp:cNvPr id="0" name=""/>
        <dsp:cNvSpPr/>
      </dsp:nvSpPr>
      <dsp:spPr>
        <a:xfrm>
          <a:off x="559800" y="196984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err="1"/>
            <a:t>Sơ</a:t>
          </a:r>
          <a:r>
            <a:rPr lang="en-US" sz="3600" kern="1200"/>
            <a:t> </a:t>
          </a:r>
          <a:r>
            <a:rPr lang="en-US" sz="3600" kern="1200" err="1"/>
            <a:t>cấp</a:t>
          </a:r>
          <a:endParaRPr lang="en-US" sz="3600" kern="1200"/>
        </a:p>
      </dsp:txBody>
      <dsp:txXfrm>
        <a:off x="559800" y="1969844"/>
        <a:ext cx="4320000" cy="648000"/>
      </dsp:txXfrm>
    </dsp:sp>
    <dsp:sp modelId="{3DA2D575-8F79-4C93-BDA1-7566465D7063}">
      <dsp:nvSpPr>
        <dsp:cNvPr id="0" name=""/>
        <dsp:cNvSpPr/>
      </dsp:nvSpPr>
      <dsp:spPr>
        <a:xfrm>
          <a:off x="559800" y="2700734"/>
          <a:ext cx="4320000" cy="172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Tự</a:t>
          </a:r>
          <a:r>
            <a:rPr lang="en-US" sz="1700" kern="1200"/>
            <a:t> </a:t>
          </a:r>
          <a:r>
            <a:rPr lang="en-US" sz="1700" kern="1200" err="1"/>
            <a:t>mình</a:t>
          </a:r>
          <a:r>
            <a:rPr lang="en-US" sz="1700" kern="1200"/>
            <a:t> </a:t>
          </a:r>
          <a:r>
            <a:rPr lang="en-US" sz="1700" kern="1200" err="1"/>
            <a:t>thu</a:t>
          </a:r>
          <a:r>
            <a:rPr lang="en-US" sz="1700" kern="1200"/>
            <a:t> </a:t>
          </a:r>
          <a:r>
            <a:rPr lang="en-US" sz="1700" kern="1200" err="1"/>
            <a:t>thập</a:t>
          </a:r>
          <a:endParaRPr lang="en-US" sz="1700" kern="1200"/>
        </a:p>
        <a:p>
          <a:pPr marL="0" lvl="0" indent="0" algn="l" defTabSz="755650">
            <a:lnSpc>
              <a:spcPct val="100000"/>
            </a:lnSpc>
            <a:spcBef>
              <a:spcPct val="0"/>
            </a:spcBef>
            <a:spcAft>
              <a:spcPct val="35000"/>
            </a:spcAft>
            <a:buFont typeface="Arial" panose="020B0604020202020204" pitchFamily="34" charset="0"/>
            <a:buNone/>
          </a:pPr>
          <a:r>
            <a:rPr lang="en-US" sz="1700" kern="1200"/>
            <a:t>- </a:t>
          </a:r>
          <a:r>
            <a:rPr lang="en-US" sz="1700" kern="1200" err="1"/>
            <a:t>Thực</a:t>
          </a:r>
          <a:r>
            <a:rPr lang="en-US" sz="1700" kern="1200"/>
            <a:t> </a:t>
          </a:r>
          <a:r>
            <a:rPr lang="en-US" sz="1700" kern="1200" err="1"/>
            <a:t>nghiệm</a:t>
          </a:r>
          <a:endParaRPr lang="en-US" sz="1700" kern="1200"/>
        </a:p>
        <a:p>
          <a:pPr marL="0" lvl="0" indent="0" algn="l" defTabSz="755650">
            <a:lnSpc>
              <a:spcPct val="100000"/>
            </a:lnSpc>
            <a:spcBef>
              <a:spcPct val="0"/>
            </a:spcBef>
            <a:spcAft>
              <a:spcPct val="35000"/>
            </a:spcAft>
            <a:buFont typeface="Arial" panose="020B0604020202020204" pitchFamily="34" charset="0"/>
            <a:buNone/>
          </a:pPr>
          <a:r>
            <a:rPr lang="en-US" sz="1700" kern="1200"/>
            <a:t>- </a:t>
          </a:r>
          <a:r>
            <a:rPr lang="en-US" sz="1700" kern="1200" err="1"/>
            <a:t>Khảo</a:t>
          </a:r>
          <a:r>
            <a:rPr lang="en-US" sz="1700" kern="1200"/>
            <a:t> </a:t>
          </a:r>
          <a:r>
            <a:rPr lang="en-US" sz="1700" kern="1200" err="1"/>
            <a:t>sát</a:t>
          </a:r>
          <a:r>
            <a:rPr lang="en-US" sz="1700" kern="1200"/>
            <a:t>/</a:t>
          </a:r>
          <a:r>
            <a:rPr lang="en-US" sz="1700" kern="1200" err="1"/>
            <a:t>Bảng</a:t>
          </a:r>
          <a:r>
            <a:rPr lang="en-US" sz="1700" kern="1200"/>
            <a:t> </a:t>
          </a:r>
          <a:r>
            <a:rPr lang="en-US" sz="1700" kern="1200" err="1"/>
            <a:t>hỏi</a:t>
          </a:r>
          <a:endParaRPr lang="en-US" sz="1700" kern="1200"/>
        </a:p>
        <a:p>
          <a:pPr marL="0" lvl="0" indent="0" algn="l" defTabSz="755650">
            <a:lnSpc>
              <a:spcPct val="100000"/>
            </a:lnSpc>
            <a:spcBef>
              <a:spcPct val="0"/>
            </a:spcBef>
            <a:spcAft>
              <a:spcPct val="35000"/>
            </a:spcAft>
            <a:buFont typeface="Arial" panose="020B0604020202020204" pitchFamily="34" charset="0"/>
            <a:buNone/>
          </a:pPr>
          <a:r>
            <a:rPr lang="en-US" sz="1700" kern="1200"/>
            <a:t>- </a:t>
          </a:r>
          <a:r>
            <a:rPr lang="en-US" sz="1700" kern="1200" err="1"/>
            <a:t>Điền</a:t>
          </a:r>
          <a:r>
            <a:rPr lang="en-US" sz="1700" kern="1200"/>
            <a:t> </a:t>
          </a:r>
          <a:r>
            <a:rPr lang="en-US" sz="1700" kern="1200" err="1"/>
            <a:t>dã</a:t>
          </a:r>
          <a:r>
            <a:rPr lang="en-US" sz="1700" kern="1200"/>
            <a:t>/</a:t>
          </a:r>
          <a:r>
            <a:rPr lang="en-US" sz="1700" kern="1200" err="1"/>
            <a:t>Đo</a:t>
          </a:r>
          <a:r>
            <a:rPr lang="en-US" sz="1700" kern="1200"/>
            <a:t> </a:t>
          </a:r>
          <a:r>
            <a:rPr lang="en-US" sz="1700" kern="1200" err="1"/>
            <a:t>đạc</a:t>
          </a:r>
          <a:r>
            <a:rPr lang="en-US" sz="1700" kern="1200"/>
            <a:t> </a:t>
          </a:r>
          <a:r>
            <a:rPr lang="en-US" sz="1700" kern="1200" err="1"/>
            <a:t>thực</a:t>
          </a:r>
          <a:r>
            <a:rPr lang="en-US" sz="1700" kern="1200"/>
            <a:t> </a:t>
          </a:r>
          <a:r>
            <a:rPr lang="en-US" sz="1700" kern="1200" err="1"/>
            <a:t>địa</a:t>
          </a:r>
          <a:endParaRPr lang="en-US" sz="1700" kern="1200"/>
        </a:p>
        <a:p>
          <a:pPr marL="0" lvl="0" indent="0" algn="l" defTabSz="755650">
            <a:lnSpc>
              <a:spcPct val="100000"/>
            </a:lnSpc>
            <a:spcBef>
              <a:spcPct val="0"/>
            </a:spcBef>
            <a:spcAft>
              <a:spcPct val="35000"/>
            </a:spcAft>
            <a:buFont typeface="Arial" panose="020B0604020202020204" pitchFamily="34" charset="0"/>
            <a:buNone/>
          </a:pPr>
          <a:r>
            <a:rPr lang="en-US" sz="1700" kern="1200"/>
            <a:t>- </a:t>
          </a:r>
          <a:r>
            <a:rPr lang="en-US" sz="1700" kern="1200" err="1"/>
            <a:t>Phỏng</a:t>
          </a:r>
          <a:r>
            <a:rPr lang="en-US" sz="1700" kern="1200"/>
            <a:t> </a:t>
          </a:r>
          <a:r>
            <a:rPr lang="en-US" sz="1700" kern="1200" err="1"/>
            <a:t>vấn</a:t>
          </a:r>
          <a:r>
            <a:rPr lang="en-US" sz="1700" kern="1200"/>
            <a:t> </a:t>
          </a:r>
          <a:r>
            <a:rPr lang="en-US" sz="1700" kern="1200" err="1"/>
            <a:t>sâu</a:t>
          </a:r>
          <a:r>
            <a:rPr lang="en-US" sz="1700" kern="1200"/>
            <a:t>/</a:t>
          </a:r>
          <a:r>
            <a:rPr lang="en-US" sz="1700" kern="1200" err="1"/>
            <a:t>Thảo</a:t>
          </a:r>
          <a:r>
            <a:rPr lang="en-US" sz="1700" kern="1200"/>
            <a:t> </a:t>
          </a:r>
          <a:r>
            <a:rPr lang="en-US" sz="1700" kern="1200" err="1"/>
            <a:t>luận</a:t>
          </a:r>
          <a:r>
            <a:rPr lang="en-US" sz="1700" kern="1200"/>
            <a:t> </a:t>
          </a:r>
          <a:r>
            <a:rPr lang="en-US" sz="1700" kern="1200" err="1"/>
            <a:t>nhóm</a:t>
          </a:r>
          <a:endParaRPr lang="en-US" sz="1700" kern="1200"/>
        </a:p>
      </dsp:txBody>
      <dsp:txXfrm>
        <a:off x="559800" y="2700734"/>
        <a:ext cx="4320000" cy="1723398"/>
      </dsp:txXfrm>
    </dsp:sp>
    <dsp:sp modelId="{7F82B65B-93AF-4EBF-A7D6-6FCBE54B2D57}">
      <dsp:nvSpPr>
        <dsp:cNvPr id="0" name=""/>
        <dsp:cNvSpPr/>
      </dsp:nvSpPr>
      <dsp:spPr>
        <a:xfrm>
          <a:off x="5635800" y="27963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58F62-21E3-4CA6-A92B-B245EB9BA8EB}">
      <dsp:nvSpPr>
        <dsp:cNvPr id="0" name=""/>
        <dsp:cNvSpPr/>
      </dsp:nvSpPr>
      <dsp:spPr>
        <a:xfrm>
          <a:off x="5635800" y="196984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err="1"/>
            <a:t>Thứ</a:t>
          </a:r>
          <a:r>
            <a:rPr lang="en-US" sz="3600" kern="1200"/>
            <a:t> </a:t>
          </a:r>
          <a:r>
            <a:rPr lang="en-US" sz="3600" kern="1200" err="1"/>
            <a:t>cấp</a:t>
          </a:r>
          <a:endParaRPr lang="en-US" sz="3600" kern="1200"/>
        </a:p>
      </dsp:txBody>
      <dsp:txXfrm>
        <a:off x="5635800" y="1969844"/>
        <a:ext cx="4320000" cy="648000"/>
      </dsp:txXfrm>
    </dsp:sp>
    <dsp:sp modelId="{31B34410-8DFA-474B-924B-48DA053414EE}">
      <dsp:nvSpPr>
        <dsp:cNvPr id="0" name=""/>
        <dsp:cNvSpPr/>
      </dsp:nvSpPr>
      <dsp:spPr>
        <a:xfrm>
          <a:off x="5635800" y="2700734"/>
          <a:ext cx="4320000" cy="172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Đã</a:t>
          </a:r>
          <a:r>
            <a:rPr lang="en-US" sz="1700" kern="1200"/>
            <a:t> </a:t>
          </a:r>
          <a:r>
            <a:rPr lang="en-US" sz="1700" kern="1200" err="1"/>
            <a:t>được</a:t>
          </a:r>
          <a:r>
            <a:rPr lang="en-US" sz="1700" kern="1200"/>
            <a:t> </a:t>
          </a:r>
          <a:r>
            <a:rPr lang="en-US" sz="1700" kern="1200" err="1"/>
            <a:t>thu</a:t>
          </a:r>
          <a:r>
            <a:rPr lang="en-US" sz="1700" kern="1200"/>
            <a:t> </a:t>
          </a:r>
          <a:r>
            <a:rPr lang="en-US" sz="1700" kern="1200" err="1"/>
            <a:t>thập</a:t>
          </a:r>
          <a:r>
            <a:rPr lang="en-US" sz="1700" kern="1200"/>
            <a:t> </a:t>
          </a:r>
          <a:r>
            <a:rPr lang="en-US" sz="1700" kern="1200" err="1"/>
            <a:t>từ</a:t>
          </a:r>
          <a:r>
            <a:rPr lang="en-US" sz="1700" kern="1200"/>
            <a:t> </a:t>
          </a:r>
          <a:r>
            <a:rPr lang="en-US" sz="1700" kern="1200" err="1"/>
            <a:t>trước</a:t>
          </a:r>
          <a:endParaRPr lang="en-US" sz="1700" kern="1200"/>
        </a:p>
        <a:p>
          <a:pPr marL="0" lvl="0" indent="0" algn="l" defTabSz="755650">
            <a:lnSpc>
              <a:spcPct val="100000"/>
            </a:lnSpc>
            <a:spcBef>
              <a:spcPct val="0"/>
            </a:spcBef>
            <a:spcAft>
              <a:spcPct val="35000"/>
            </a:spcAft>
            <a:buNone/>
          </a:pPr>
          <a:r>
            <a:rPr lang="en-US" sz="1700" kern="1200"/>
            <a:t>- Khai </a:t>
          </a:r>
          <a:r>
            <a:rPr lang="en-US" sz="1700" kern="1200" err="1"/>
            <a:t>thác</a:t>
          </a:r>
          <a:r>
            <a:rPr lang="en-US" sz="1700" kern="1200"/>
            <a:t> </a:t>
          </a:r>
          <a:r>
            <a:rPr lang="en-US" sz="1700" kern="1200" err="1"/>
            <a:t>tài</a:t>
          </a:r>
          <a:r>
            <a:rPr lang="en-US" sz="1700" kern="1200"/>
            <a:t> </a:t>
          </a:r>
          <a:r>
            <a:rPr lang="en-US" sz="1700" kern="1200" err="1"/>
            <a:t>liệu</a:t>
          </a:r>
          <a:endParaRPr lang="en-US" sz="1700" kern="1200"/>
        </a:p>
        <a:p>
          <a:pPr marL="0" lvl="0" indent="0" algn="l" defTabSz="755650">
            <a:lnSpc>
              <a:spcPct val="100000"/>
            </a:lnSpc>
            <a:spcBef>
              <a:spcPct val="0"/>
            </a:spcBef>
            <a:spcAft>
              <a:spcPct val="35000"/>
            </a:spcAft>
            <a:buNone/>
          </a:pPr>
          <a:r>
            <a:rPr lang="en-US" sz="1700" kern="1200"/>
            <a:t>- </a:t>
          </a:r>
          <a:r>
            <a:rPr lang="en-US" sz="1700" kern="1200" err="1"/>
            <a:t>Cơ</a:t>
          </a:r>
          <a:r>
            <a:rPr lang="en-US" sz="1700" kern="1200"/>
            <a:t> </a:t>
          </a:r>
          <a:r>
            <a:rPr lang="en-US" sz="1700" kern="1200" err="1"/>
            <a:t>sở</a:t>
          </a:r>
          <a:r>
            <a:rPr lang="en-US" sz="1700" kern="1200"/>
            <a:t> </a:t>
          </a:r>
          <a:r>
            <a:rPr lang="en-US" sz="1700" kern="1200" err="1"/>
            <a:t>dữ</a:t>
          </a:r>
          <a:r>
            <a:rPr lang="en-US" sz="1700" kern="1200"/>
            <a:t> </a:t>
          </a:r>
          <a:r>
            <a:rPr lang="en-US" sz="1700" kern="1200" err="1"/>
            <a:t>liệu</a:t>
          </a:r>
          <a:r>
            <a:rPr lang="en-US" sz="1700" kern="1200"/>
            <a:t> </a:t>
          </a:r>
          <a:r>
            <a:rPr lang="en-US" sz="1700" kern="1200" err="1"/>
            <a:t>mở</a:t>
          </a:r>
          <a:endParaRPr lang="en-US" sz="1700" kern="1200"/>
        </a:p>
        <a:p>
          <a:pPr marL="0" lvl="0" indent="0" algn="l" defTabSz="755650">
            <a:lnSpc>
              <a:spcPct val="100000"/>
            </a:lnSpc>
            <a:spcBef>
              <a:spcPct val="0"/>
            </a:spcBef>
            <a:spcAft>
              <a:spcPct val="35000"/>
            </a:spcAft>
            <a:buNone/>
          </a:pPr>
          <a:r>
            <a:rPr lang="en-US" sz="1700" kern="1200"/>
            <a:t>- </a:t>
          </a:r>
          <a:r>
            <a:rPr lang="en-US" sz="1700" kern="1200" err="1"/>
            <a:t>Khảo</a:t>
          </a:r>
          <a:r>
            <a:rPr lang="en-US" sz="1700" kern="1200"/>
            <a:t> </a:t>
          </a:r>
          <a:r>
            <a:rPr lang="en-US" sz="1700" kern="1200" err="1"/>
            <a:t>sát</a:t>
          </a:r>
          <a:r>
            <a:rPr lang="en-US" sz="1700" kern="1200"/>
            <a:t>/</a:t>
          </a:r>
          <a:r>
            <a:rPr lang="en-US" sz="1700" kern="1200" err="1"/>
            <a:t>Bảng</a:t>
          </a:r>
          <a:r>
            <a:rPr lang="en-US" sz="1700" kern="1200"/>
            <a:t> </a:t>
          </a:r>
          <a:r>
            <a:rPr lang="en-US" sz="1700" kern="1200" err="1"/>
            <a:t>hỏi</a:t>
          </a:r>
          <a:r>
            <a:rPr lang="en-US" sz="1700" kern="1200"/>
            <a:t> </a:t>
          </a:r>
          <a:r>
            <a:rPr lang="en-US" sz="1700" kern="1200" err="1"/>
            <a:t>của</a:t>
          </a:r>
          <a:r>
            <a:rPr lang="en-US" sz="1700" kern="1200"/>
            <a:t> </a:t>
          </a:r>
          <a:r>
            <a:rPr lang="en-US" sz="1700" kern="1200" err="1"/>
            <a:t>nghiên</a:t>
          </a:r>
          <a:r>
            <a:rPr lang="en-US" sz="1700" kern="1200"/>
            <a:t> </a:t>
          </a:r>
          <a:r>
            <a:rPr lang="en-US" sz="1700" kern="1200" err="1"/>
            <a:t>cứu</a:t>
          </a:r>
          <a:r>
            <a:rPr lang="en-US" sz="1700" kern="1200"/>
            <a:t> </a:t>
          </a:r>
          <a:r>
            <a:rPr lang="en-US" sz="1700" kern="1200" err="1"/>
            <a:t>khác</a:t>
          </a:r>
          <a:endParaRPr lang="en-US" sz="1700" kern="1200"/>
        </a:p>
        <a:p>
          <a:pPr marL="0" lvl="0" indent="0" algn="l" defTabSz="755650">
            <a:lnSpc>
              <a:spcPct val="100000"/>
            </a:lnSpc>
            <a:spcBef>
              <a:spcPct val="0"/>
            </a:spcBef>
            <a:spcAft>
              <a:spcPct val="35000"/>
            </a:spcAft>
            <a:buNone/>
          </a:pPr>
          <a:endParaRPr lang="en-US" sz="1700" kern="1200"/>
        </a:p>
      </dsp:txBody>
      <dsp:txXfrm>
        <a:off x="5635800" y="2700734"/>
        <a:ext cx="4320000" cy="1723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58BE7-C684-43DA-BB78-CDEF481B1933}">
      <dsp:nvSpPr>
        <dsp:cNvPr id="0" name=""/>
        <dsp:cNvSpPr/>
      </dsp:nvSpPr>
      <dsp:spPr>
        <a:xfrm>
          <a:off x="0" y="376584"/>
          <a:ext cx="10515600" cy="22491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Chi </a:t>
          </a:r>
          <a:r>
            <a:rPr lang="en-US" sz="2100" kern="1200" err="1"/>
            <a:t>phí</a:t>
          </a:r>
          <a:r>
            <a:rPr lang="en-US" sz="2100" kern="1200"/>
            <a:t> </a:t>
          </a:r>
          <a:r>
            <a:rPr lang="en-US" sz="2100" kern="1200" err="1"/>
            <a:t>và</a:t>
          </a:r>
          <a:r>
            <a:rPr lang="en-US" sz="2100" kern="1200"/>
            <a:t> </a:t>
          </a:r>
          <a:r>
            <a:rPr lang="en-US" sz="2100" kern="1200" err="1"/>
            <a:t>thời</a:t>
          </a:r>
          <a:r>
            <a:rPr lang="en-US" sz="2100" kern="1200"/>
            <a:t> </a:t>
          </a:r>
          <a:r>
            <a:rPr lang="en-US" sz="2100" kern="1200" err="1"/>
            <a:t>gian</a:t>
          </a:r>
          <a:endParaRPr lang="en-US" sz="2100" kern="1200"/>
        </a:p>
        <a:p>
          <a:pPr marL="228600" lvl="1" indent="-228600" algn="l" defTabSz="933450">
            <a:lnSpc>
              <a:spcPct val="90000"/>
            </a:lnSpc>
            <a:spcBef>
              <a:spcPct val="0"/>
            </a:spcBef>
            <a:spcAft>
              <a:spcPct val="15000"/>
            </a:spcAft>
            <a:buChar char="•"/>
          </a:pPr>
          <a:r>
            <a:rPr lang="en-US" sz="2100" kern="1200" err="1"/>
            <a:t>Độ</a:t>
          </a:r>
          <a:r>
            <a:rPr lang="en-US" sz="2100" kern="1200"/>
            <a:t> tin </a:t>
          </a:r>
          <a:r>
            <a:rPr lang="en-US" sz="2100" kern="1200" err="1"/>
            <a:t>cậy</a:t>
          </a:r>
          <a:r>
            <a:rPr lang="en-US" sz="2100" kern="1200"/>
            <a:t> </a:t>
          </a:r>
          <a:r>
            <a:rPr lang="en-US" sz="2100" kern="1200" err="1"/>
            <a:t>phụ</a:t>
          </a:r>
          <a:r>
            <a:rPr lang="en-US" sz="2100" kern="1200"/>
            <a:t> </a:t>
          </a:r>
          <a:r>
            <a:rPr lang="en-US" sz="2100" kern="1200" err="1"/>
            <a:t>thuộc</a:t>
          </a:r>
          <a:r>
            <a:rPr lang="en-US" sz="2100" kern="1200"/>
            <a:t> </a:t>
          </a:r>
          <a:r>
            <a:rPr lang="en-US" sz="2100" kern="1200" err="1"/>
            <a:t>nhiều</a:t>
          </a:r>
          <a:r>
            <a:rPr lang="en-US" sz="2100" kern="1200"/>
            <a:t> </a:t>
          </a:r>
          <a:r>
            <a:rPr lang="en-US" sz="2100" kern="1200" err="1"/>
            <a:t>vào</a:t>
          </a:r>
          <a:r>
            <a:rPr lang="en-US" sz="2100" kern="1200"/>
            <a:t> </a:t>
          </a:r>
          <a:r>
            <a:rPr lang="en-US" sz="2100" kern="1200" err="1"/>
            <a:t>thiết</a:t>
          </a:r>
          <a:r>
            <a:rPr lang="en-US" sz="2100" kern="1200"/>
            <a:t> </a:t>
          </a:r>
          <a:r>
            <a:rPr lang="en-US" sz="2100" kern="1200" err="1"/>
            <a:t>kế</a:t>
          </a:r>
          <a:r>
            <a:rPr lang="en-US" sz="2100" kern="1200"/>
            <a:t> </a:t>
          </a:r>
          <a:r>
            <a:rPr lang="en-US" sz="2100" kern="1200" err="1"/>
            <a:t>nghiên</a:t>
          </a:r>
          <a:r>
            <a:rPr lang="en-US" sz="2100" kern="1200"/>
            <a:t> </a:t>
          </a:r>
          <a:r>
            <a:rPr lang="en-US" sz="2100" kern="1200" err="1"/>
            <a:t>cứu</a:t>
          </a:r>
          <a:endParaRPr lang="en-US" sz="2100" kern="1200"/>
        </a:p>
        <a:p>
          <a:pPr marL="228600" lvl="1" indent="-228600" algn="l" defTabSz="933450">
            <a:lnSpc>
              <a:spcPct val="90000"/>
            </a:lnSpc>
            <a:spcBef>
              <a:spcPct val="0"/>
            </a:spcBef>
            <a:spcAft>
              <a:spcPct val="15000"/>
            </a:spcAft>
            <a:buChar char="•"/>
          </a:pPr>
          <a:r>
            <a:rPr lang="en-US" sz="2100" kern="1200" err="1"/>
            <a:t>Khó</a:t>
          </a:r>
          <a:r>
            <a:rPr lang="en-US" sz="2100" kern="1200"/>
            <a:t> </a:t>
          </a:r>
          <a:r>
            <a:rPr lang="en-US" sz="2100" kern="1200" err="1"/>
            <a:t>khăn</a:t>
          </a:r>
          <a:r>
            <a:rPr lang="en-US" sz="2100" kern="1200"/>
            <a:t> </a:t>
          </a:r>
          <a:r>
            <a:rPr lang="en-US" sz="2100" kern="1200" err="1"/>
            <a:t>trong</a:t>
          </a:r>
          <a:r>
            <a:rPr lang="en-US" sz="2100" kern="1200"/>
            <a:t> </a:t>
          </a:r>
          <a:r>
            <a:rPr lang="en-US" sz="2100" kern="1200" err="1"/>
            <a:t>tiếp</a:t>
          </a:r>
          <a:r>
            <a:rPr lang="en-US" sz="2100" kern="1200"/>
            <a:t> </a:t>
          </a:r>
          <a:r>
            <a:rPr lang="en-US" sz="2100" kern="1200" err="1"/>
            <a:t>cận</a:t>
          </a:r>
          <a:r>
            <a:rPr lang="en-US" sz="2100" kern="1200"/>
            <a:t> </a:t>
          </a:r>
          <a:r>
            <a:rPr lang="en-US" sz="2100" kern="1200" err="1"/>
            <a:t>đối</a:t>
          </a:r>
          <a:r>
            <a:rPr lang="en-US" sz="2100" kern="1200"/>
            <a:t> </a:t>
          </a:r>
          <a:r>
            <a:rPr lang="en-US" sz="2100" kern="1200" err="1"/>
            <a:t>tượng</a:t>
          </a:r>
          <a:r>
            <a:rPr lang="en-US" sz="2100" kern="1200"/>
            <a:t> </a:t>
          </a:r>
          <a:r>
            <a:rPr lang="en-US" sz="2100" kern="1200" err="1"/>
            <a:t>quan</a:t>
          </a:r>
          <a:r>
            <a:rPr lang="en-US" sz="2100" kern="1200"/>
            <a:t> </a:t>
          </a:r>
          <a:r>
            <a:rPr lang="en-US" sz="2100" kern="1200" err="1"/>
            <a:t>sát</a:t>
          </a:r>
          <a:endParaRPr lang="en-US" sz="2100" kern="1200"/>
        </a:p>
        <a:p>
          <a:pPr marL="228600" lvl="1" indent="-228600" algn="l" defTabSz="933450">
            <a:lnSpc>
              <a:spcPct val="90000"/>
            </a:lnSpc>
            <a:spcBef>
              <a:spcPct val="0"/>
            </a:spcBef>
            <a:spcAft>
              <a:spcPct val="15000"/>
            </a:spcAft>
            <a:buChar char="•"/>
          </a:pPr>
          <a:r>
            <a:rPr lang="en-US" sz="2100" kern="1200" err="1"/>
            <a:t>Cần</a:t>
          </a:r>
          <a:r>
            <a:rPr lang="en-US" sz="2100" kern="1200"/>
            <a:t> </a:t>
          </a:r>
          <a:r>
            <a:rPr lang="en-US" sz="2100" kern="1200" err="1"/>
            <a:t>đảm</a:t>
          </a:r>
          <a:r>
            <a:rPr lang="en-US" sz="2100" kern="1200"/>
            <a:t> </a:t>
          </a:r>
          <a:r>
            <a:rPr lang="en-US" sz="2100" kern="1200" err="1"/>
            <a:t>bảo</a:t>
          </a:r>
          <a:r>
            <a:rPr lang="en-US" sz="2100" kern="1200"/>
            <a:t> </a:t>
          </a:r>
          <a:r>
            <a:rPr lang="en-US" sz="2100" kern="1200" err="1"/>
            <a:t>quyền</a:t>
          </a:r>
          <a:r>
            <a:rPr lang="en-US" sz="2100" kern="1200"/>
            <a:t> </a:t>
          </a:r>
          <a:r>
            <a:rPr lang="en-US" sz="2100" kern="1200" err="1"/>
            <a:t>riêng</a:t>
          </a:r>
          <a:r>
            <a:rPr lang="en-US" sz="2100" kern="1200"/>
            <a:t> </a:t>
          </a:r>
          <a:r>
            <a:rPr lang="en-US" sz="2100" kern="1200" err="1"/>
            <a:t>tư</a:t>
          </a:r>
          <a:r>
            <a:rPr lang="en-US" sz="2100" kern="1200"/>
            <a:t> </a:t>
          </a:r>
          <a:r>
            <a:rPr lang="en-US" sz="2100" kern="1200" err="1"/>
            <a:t>và</a:t>
          </a:r>
          <a:r>
            <a:rPr lang="en-US" sz="2100" kern="1200"/>
            <a:t> </a:t>
          </a:r>
          <a:r>
            <a:rPr lang="en-US" sz="2100" kern="1200" err="1"/>
            <a:t>bảo</a:t>
          </a:r>
          <a:r>
            <a:rPr lang="en-US" sz="2100" kern="1200"/>
            <a:t> </a:t>
          </a:r>
          <a:r>
            <a:rPr lang="en-US" sz="2100" kern="1200" err="1"/>
            <a:t>mật</a:t>
          </a:r>
          <a:endParaRPr lang="en-US" sz="2100" kern="1200"/>
        </a:p>
        <a:p>
          <a:pPr marL="228600" lvl="1" indent="-228600" algn="l" defTabSz="933450">
            <a:lnSpc>
              <a:spcPct val="90000"/>
            </a:lnSpc>
            <a:spcBef>
              <a:spcPct val="0"/>
            </a:spcBef>
            <a:spcAft>
              <a:spcPct val="15000"/>
            </a:spcAft>
            <a:buChar char="•"/>
          </a:pPr>
          <a:r>
            <a:rPr lang="en-US" sz="2100" kern="1200" err="1"/>
            <a:t>Khó</a:t>
          </a:r>
          <a:r>
            <a:rPr lang="en-US" sz="2100" kern="1200"/>
            <a:t> </a:t>
          </a:r>
          <a:r>
            <a:rPr lang="en-US" sz="2100" kern="1200" err="1"/>
            <a:t>có</a:t>
          </a:r>
          <a:r>
            <a:rPr lang="en-US" sz="2100" kern="1200"/>
            <a:t> </a:t>
          </a:r>
          <a:r>
            <a:rPr lang="en-US" sz="2100" kern="1200" err="1"/>
            <a:t>thể</a:t>
          </a:r>
          <a:r>
            <a:rPr lang="en-US" sz="2100" kern="1200"/>
            <a:t> </a:t>
          </a:r>
          <a:r>
            <a:rPr lang="en-US" sz="2100" kern="1200" err="1"/>
            <a:t>làm</a:t>
          </a:r>
          <a:r>
            <a:rPr lang="en-US" sz="2100" kern="1200"/>
            <a:t> </a:t>
          </a:r>
          <a:r>
            <a:rPr lang="en-US" sz="2100" kern="1200" err="1"/>
            <a:t>các</a:t>
          </a:r>
          <a:r>
            <a:rPr lang="en-US" sz="2100" kern="1200"/>
            <a:t> </a:t>
          </a:r>
          <a:r>
            <a:rPr lang="en-US" sz="2100" kern="1200" err="1"/>
            <a:t>nghiên</a:t>
          </a:r>
          <a:r>
            <a:rPr lang="en-US" sz="2100" kern="1200"/>
            <a:t> </a:t>
          </a:r>
          <a:r>
            <a:rPr lang="en-US" sz="2100" kern="1200" err="1"/>
            <a:t>cứu</a:t>
          </a:r>
          <a:r>
            <a:rPr lang="en-US" sz="2100" kern="1200"/>
            <a:t> </a:t>
          </a:r>
          <a:r>
            <a:rPr lang="en-US" sz="2100" kern="1200" err="1"/>
            <a:t>theo</a:t>
          </a:r>
          <a:r>
            <a:rPr lang="en-US" sz="2100" kern="1200"/>
            <a:t> </a:t>
          </a:r>
          <a:r>
            <a:rPr lang="en-US" sz="2100" kern="1200" err="1"/>
            <a:t>thời</a:t>
          </a:r>
          <a:r>
            <a:rPr lang="en-US" sz="2100" kern="1200"/>
            <a:t> </a:t>
          </a:r>
          <a:r>
            <a:rPr lang="en-US" sz="2100" kern="1200" err="1"/>
            <a:t>gian</a:t>
          </a:r>
          <a:endParaRPr lang="en-US" sz="2100" kern="1200"/>
        </a:p>
      </dsp:txBody>
      <dsp:txXfrm>
        <a:off x="0" y="376584"/>
        <a:ext cx="10515600" cy="2249100"/>
      </dsp:txXfrm>
    </dsp:sp>
    <dsp:sp modelId="{8F3B0297-F454-4BD5-A70D-5C9A179B083A}">
      <dsp:nvSpPr>
        <dsp:cNvPr id="0" name=""/>
        <dsp:cNvSpPr/>
      </dsp:nvSpPr>
      <dsp:spPr>
        <a:xfrm>
          <a:off x="525780" y="66624"/>
          <a:ext cx="7360920" cy="619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n-US" sz="2100" kern="1200"/>
            <a:t>Thách thức</a:t>
          </a:r>
        </a:p>
      </dsp:txBody>
      <dsp:txXfrm>
        <a:off x="556042" y="96886"/>
        <a:ext cx="7300396" cy="559396"/>
      </dsp:txXfrm>
    </dsp:sp>
    <dsp:sp modelId="{669FB57C-CB1D-4C73-8B70-CC265901A546}">
      <dsp:nvSpPr>
        <dsp:cNvPr id="0" name=""/>
        <dsp:cNvSpPr/>
      </dsp:nvSpPr>
      <dsp:spPr>
        <a:xfrm>
          <a:off x="0" y="3049045"/>
          <a:ext cx="10515600" cy="158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err="1"/>
            <a:t>Phù</a:t>
          </a:r>
          <a:r>
            <a:rPr lang="en-US" sz="2100" kern="1200"/>
            <a:t> </a:t>
          </a:r>
          <a:r>
            <a:rPr lang="en-US" sz="2100" kern="1200" err="1"/>
            <a:t>hợp</a:t>
          </a:r>
          <a:r>
            <a:rPr lang="en-US" sz="2100" kern="1200"/>
            <a:t> </a:t>
          </a:r>
          <a:r>
            <a:rPr lang="en-US" sz="2100" kern="1200" err="1"/>
            <a:t>với</a:t>
          </a:r>
          <a:r>
            <a:rPr lang="en-US" sz="2100" kern="1200"/>
            <a:t> </a:t>
          </a:r>
          <a:r>
            <a:rPr lang="en-US" sz="2100" kern="1200" err="1"/>
            <a:t>mục</a:t>
          </a:r>
          <a:r>
            <a:rPr lang="en-US" sz="2100" kern="1200"/>
            <a:t> </a:t>
          </a:r>
          <a:r>
            <a:rPr lang="en-US" sz="2100" kern="1200" err="1"/>
            <a:t>tiêu</a:t>
          </a:r>
          <a:r>
            <a:rPr lang="en-US" sz="2100" kern="1200"/>
            <a:t> </a:t>
          </a:r>
          <a:r>
            <a:rPr lang="en-US" sz="2100" kern="1200" err="1"/>
            <a:t>cụ</a:t>
          </a:r>
          <a:r>
            <a:rPr lang="en-US" sz="2100" kern="1200"/>
            <a:t> </a:t>
          </a:r>
          <a:r>
            <a:rPr lang="en-US" sz="2100" kern="1200" err="1"/>
            <a:t>thể</a:t>
          </a:r>
          <a:endParaRPr lang="en-US" sz="2100" kern="1200"/>
        </a:p>
        <a:p>
          <a:pPr marL="228600" lvl="1" indent="-228600" algn="l" defTabSz="933450">
            <a:lnSpc>
              <a:spcPct val="90000"/>
            </a:lnSpc>
            <a:spcBef>
              <a:spcPct val="0"/>
            </a:spcBef>
            <a:spcAft>
              <a:spcPct val="15000"/>
            </a:spcAft>
            <a:buChar char="•"/>
          </a:pPr>
          <a:r>
            <a:rPr lang="en-US" sz="2100" kern="1200" err="1"/>
            <a:t>Cập</a:t>
          </a:r>
          <a:r>
            <a:rPr lang="en-US" sz="2100" kern="1200"/>
            <a:t> </a:t>
          </a:r>
          <a:r>
            <a:rPr lang="en-US" sz="2100" kern="1200" err="1"/>
            <a:t>nhật</a:t>
          </a:r>
          <a:endParaRPr lang="en-US" sz="2100" kern="1200"/>
        </a:p>
        <a:p>
          <a:pPr marL="228600" lvl="1" indent="-228600" algn="l" defTabSz="933450">
            <a:lnSpc>
              <a:spcPct val="90000"/>
            </a:lnSpc>
            <a:spcBef>
              <a:spcPct val="0"/>
            </a:spcBef>
            <a:spcAft>
              <a:spcPct val="15000"/>
            </a:spcAft>
            <a:buChar char="•"/>
          </a:pPr>
          <a:r>
            <a:rPr lang="en-US" sz="2100" kern="1200" err="1"/>
            <a:t>Kiểm</a:t>
          </a:r>
          <a:r>
            <a:rPr lang="en-US" sz="2100" kern="1200"/>
            <a:t> </a:t>
          </a:r>
          <a:r>
            <a:rPr lang="en-US" sz="2100" kern="1200" err="1"/>
            <a:t>soát</a:t>
          </a:r>
          <a:r>
            <a:rPr lang="en-US" sz="2100" kern="1200"/>
            <a:t> </a:t>
          </a:r>
          <a:r>
            <a:rPr lang="en-US" sz="2100" kern="1200" err="1"/>
            <a:t>chất</a:t>
          </a:r>
          <a:r>
            <a:rPr lang="en-US" sz="2100" kern="1200"/>
            <a:t> </a:t>
          </a:r>
          <a:r>
            <a:rPr lang="en-US" sz="2100" kern="1200" err="1"/>
            <a:t>lượng</a:t>
          </a:r>
          <a:endParaRPr lang="en-US" sz="2100" kern="1200"/>
        </a:p>
      </dsp:txBody>
      <dsp:txXfrm>
        <a:off x="0" y="3049045"/>
        <a:ext cx="10515600" cy="1587600"/>
      </dsp:txXfrm>
    </dsp:sp>
    <dsp:sp modelId="{D7CBBCCF-21C2-4EF0-BA3C-A4B97F432A68}">
      <dsp:nvSpPr>
        <dsp:cNvPr id="0" name=""/>
        <dsp:cNvSpPr/>
      </dsp:nvSpPr>
      <dsp:spPr>
        <a:xfrm>
          <a:off x="525780" y="2739085"/>
          <a:ext cx="7360920" cy="619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n-US" sz="2100" kern="1200"/>
            <a:t>Cơ hội</a:t>
          </a:r>
        </a:p>
      </dsp:txBody>
      <dsp:txXfrm>
        <a:off x="556042" y="2769347"/>
        <a:ext cx="7300396" cy="5593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58BE7-C684-43DA-BB78-CDEF481B1933}">
      <dsp:nvSpPr>
        <dsp:cNvPr id="0" name=""/>
        <dsp:cNvSpPr/>
      </dsp:nvSpPr>
      <dsp:spPr>
        <a:xfrm>
          <a:off x="0" y="313134"/>
          <a:ext cx="10515600" cy="2142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err="1"/>
            <a:t>Không</a:t>
          </a:r>
          <a:r>
            <a:rPr lang="en-US" sz="2000" kern="1200"/>
            <a:t> </a:t>
          </a:r>
          <a:r>
            <a:rPr lang="en-US" sz="2000" kern="1200" err="1"/>
            <a:t>phù</a:t>
          </a:r>
          <a:r>
            <a:rPr lang="en-US" sz="2000" kern="1200"/>
            <a:t> </a:t>
          </a:r>
          <a:r>
            <a:rPr lang="en-US" sz="2000" kern="1200" err="1"/>
            <a:t>hợp</a:t>
          </a:r>
          <a:r>
            <a:rPr lang="en-US" sz="2000" kern="1200"/>
            <a:t> </a:t>
          </a:r>
          <a:r>
            <a:rPr lang="en-US" sz="2000" kern="1200" err="1"/>
            <a:t>với</a:t>
          </a:r>
          <a:r>
            <a:rPr lang="en-US" sz="2000" kern="1200"/>
            <a:t> </a:t>
          </a:r>
          <a:r>
            <a:rPr lang="en-US" sz="2000" kern="1200" err="1"/>
            <a:t>mục</a:t>
          </a:r>
          <a:r>
            <a:rPr lang="en-US" sz="2000" kern="1200"/>
            <a:t> </a:t>
          </a:r>
          <a:r>
            <a:rPr lang="en-US" sz="2000" kern="1200" err="1"/>
            <a:t>tiêu</a:t>
          </a:r>
          <a:r>
            <a:rPr lang="en-US" sz="2000" kern="1200"/>
            <a:t> </a:t>
          </a:r>
          <a:r>
            <a:rPr lang="en-US" sz="2000" kern="1200" err="1"/>
            <a:t>nghiên</a:t>
          </a:r>
          <a:r>
            <a:rPr lang="en-US" sz="2000" kern="1200"/>
            <a:t> </a:t>
          </a:r>
          <a:r>
            <a:rPr lang="en-US" sz="2000" kern="1200" err="1"/>
            <a:t>cứu</a:t>
          </a:r>
          <a:endParaRPr lang="en-US" sz="2000" kern="1200"/>
        </a:p>
        <a:p>
          <a:pPr marL="228600" lvl="1" indent="-228600" algn="l" defTabSz="889000">
            <a:lnSpc>
              <a:spcPct val="90000"/>
            </a:lnSpc>
            <a:spcBef>
              <a:spcPct val="0"/>
            </a:spcBef>
            <a:spcAft>
              <a:spcPct val="15000"/>
            </a:spcAft>
            <a:buChar char="•"/>
          </a:pPr>
          <a:r>
            <a:rPr lang="en-US" sz="2000" kern="1200" err="1"/>
            <a:t>Độ</a:t>
          </a:r>
          <a:r>
            <a:rPr lang="en-US" sz="2000" kern="1200"/>
            <a:t> tin </a:t>
          </a:r>
          <a:r>
            <a:rPr lang="en-US" sz="2000" kern="1200" err="1"/>
            <a:t>cậy</a:t>
          </a:r>
          <a:r>
            <a:rPr lang="en-US" sz="2000" kern="1200"/>
            <a:t> </a:t>
          </a:r>
          <a:r>
            <a:rPr lang="en-US" sz="2000" kern="1200" err="1"/>
            <a:t>phụ</a:t>
          </a:r>
          <a:r>
            <a:rPr lang="en-US" sz="2000" kern="1200"/>
            <a:t> </a:t>
          </a:r>
          <a:r>
            <a:rPr lang="en-US" sz="2000" kern="1200" err="1"/>
            <a:t>thuộc</a:t>
          </a:r>
          <a:r>
            <a:rPr lang="en-US" sz="2000" kern="1200"/>
            <a:t> </a:t>
          </a:r>
          <a:r>
            <a:rPr lang="en-US" sz="2000" kern="1200" err="1"/>
            <a:t>vào</a:t>
          </a:r>
          <a:r>
            <a:rPr lang="en-US" sz="2000" kern="1200"/>
            <a:t> </a:t>
          </a:r>
          <a:r>
            <a:rPr lang="en-US" sz="2000" kern="1200" err="1"/>
            <a:t>nguồn</a:t>
          </a:r>
          <a:r>
            <a:rPr lang="en-US" sz="2000" kern="1200"/>
            <a:t> </a:t>
          </a:r>
          <a:r>
            <a:rPr lang="en-US" sz="2000" kern="1200" err="1"/>
            <a:t>số</a:t>
          </a:r>
          <a:r>
            <a:rPr lang="en-US" sz="2000" kern="1200"/>
            <a:t> </a:t>
          </a:r>
          <a:r>
            <a:rPr lang="en-US" sz="2000" kern="1200" err="1"/>
            <a:t>liệu</a:t>
          </a:r>
          <a:endParaRPr lang="en-US" sz="2000" kern="1200"/>
        </a:p>
        <a:p>
          <a:pPr marL="228600" lvl="1" indent="-228600" algn="l" defTabSz="889000">
            <a:lnSpc>
              <a:spcPct val="90000"/>
            </a:lnSpc>
            <a:spcBef>
              <a:spcPct val="0"/>
            </a:spcBef>
            <a:spcAft>
              <a:spcPct val="15000"/>
            </a:spcAft>
            <a:buChar char="•"/>
          </a:pPr>
          <a:r>
            <a:rPr lang="en-US" sz="2000" kern="1200" err="1"/>
            <a:t>Quyền</a:t>
          </a:r>
          <a:r>
            <a:rPr lang="en-US" sz="2000" kern="1200"/>
            <a:t> </a:t>
          </a:r>
          <a:r>
            <a:rPr lang="en-US" sz="2000" kern="1200" err="1"/>
            <a:t>truy</a:t>
          </a:r>
          <a:r>
            <a:rPr lang="en-US" sz="2000" kern="1200"/>
            <a:t> </a:t>
          </a:r>
          <a:r>
            <a:rPr lang="en-US" sz="2000" kern="1200" err="1"/>
            <a:t>cập</a:t>
          </a:r>
          <a:endParaRPr lang="en-US" sz="2000" kern="1200"/>
        </a:p>
        <a:p>
          <a:pPr marL="228600" lvl="1" indent="-228600" algn="l" defTabSz="889000">
            <a:lnSpc>
              <a:spcPct val="90000"/>
            </a:lnSpc>
            <a:spcBef>
              <a:spcPct val="0"/>
            </a:spcBef>
            <a:spcAft>
              <a:spcPct val="15000"/>
            </a:spcAft>
            <a:buChar char="•"/>
          </a:pPr>
          <a:r>
            <a:rPr lang="en-US" sz="2000" kern="1200" err="1"/>
            <a:t>Định</a:t>
          </a:r>
          <a:r>
            <a:rPr lang="en-US" sz="2000" kern="1200"/>
            <a:t> </a:t>
          </a:r>
          <a:r>
            <a:rPr lang="en-US" sz="2000" kern="1200" err="1"/>
            <a:t>dạng</a:t>
          </a:r>
          <a:r>
            <a:rPr lang="en-US" sz="2000" kern="1200"/>
            <a:t> </a:t>
          </a:r>
          <a:r>
            <a:rPr lang="en-US" sz="2000" kern="1200" err="1"/>
            <a:t>không</a:t>
          </a:r>
          <a:r>
            <a:rPr lang="en-US" sz="2000" kern="1200"/>
            <a:t> </a:t>
          </a:r>
          <a:r>
            <a:rPr lang="en-US" sz="2000" kern="1200" err="1"/>
            <a:t>đồng</a:t>
          </a:r>
          <a:r>
            <a:rPr lang="en-US" sz="2000" kern="1200"/>
            <a:t> </a:t>
          </a:r>
          <a:r>
            <a:rPr lang="en-US" sz="2000" kern="1200" err="1"/>
            <a:t>nhất</a:t>
          </a:r>
          <a:endParaRPr lang="en-US" sz="2000" kern="1200"/>
        </a:p>
        <a:p>
          <a:pPr marL="228600" lvl="1" indent="-228600" algn="l" defTabSz="889000">
            <a:lnSpc>
              <a:spcPct val="90000"/>
            </a:lnSpc>
            <a:spcBef>
              <a:spcPct val="0"/>
            </a:spcBef>
            <a:spcAft>
              <a:spcPct val="15000"/>
            </a:spcAft>
            <a:buChar char="•"/>
          </a:pPr>
          <a:r>
            <a:rPr lang="en-US" sz="2000" kern="1200" err="1"/>
            <a:t>Kém</a:t>
          </a:r>
          <a:r>
            <a:rPr lang="en-US" sz="2000" kern="1200"/>
            <a:t> </a:t>
          </a:r>
          <a:r>
            <a:rPr lang="en-US" sz="2000" kern="1200" err="1"/>
            <a:t>cập</a:t>
          </a:r>
          <a:r>
            <a:rPr lang="en-US" sz="2000" kern="1200"/>
            <a:t> </a:t>
          </a:r>
          <a:r>
            <a:rPr lang="en-US" sz="2000" kern="1200" err="1"/>
            <a:t>nhật</a:t>
          </a:r>
          <a:endParaRPr lang="en-US" sz="2000" kern="1200"/>
        </a:p>
      </dsp:txBody>
      <dsp:txXfrm>
        <a:off x="0" y="313134"/>
        <a:ext cx="10515600" cy="2142000"/>
      </dsp:txXfrm>
    </dsp:sp>
    <dsp:sp modelId="{8F3B0297-F454-4BD5-A70D-5C9A179B083A}">
      <dsp:nvSpPr>
        <dsp:cNvPr id="0" name=""/>
        <dsp:cNvSpPr/>
      </dsp:nvSpPr>
      <dsp:spPr>
        <a:xfrm>
          <a:off x="525780" y="17934"/>
          <a:ext cx="7360920"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a:t>Thách thức</a:t>
          </a:r>
        </a:p>
      </dsp:txBody>
      <dsp:txXfrm>
        <a:off x="554601" y="46755"/>
        <a:ext cx="7303278" cy="532758"/>
      </dsp:txXfrm>
    </dsp:sp>
    <dsp:sp modelId="{669FB57C-CB1D-4C73-8B70-CC265901A546}">
      <dsp:nvSpPr>
        <dsp:cNvPr id="0" name=""/>
        <dsp:cNvSpPr/>
      </dsp:nvSpPr>
      <dsp:spPr>
        <a:xfrm>
          <a:off x="0" y="2858335"/>
          <a:ext cx="10515600" cy="1827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err="1"/>
            <a:t>Tiết</a:t>
          </a:r>
          <a:r>
            <a:rPr lang="en-US" sz="2000" kern="1200"/>
            <a:t> </a:t>
          </a:r>
          <a:r>
            <a:rPr lang="en-US" sz="2000" kern="1200" err="1"/>
            <a:t>kiệm</a:t>
          </a:r>
          <a:r>
            <a:rPr lang="en-US" sz="2000" kern="1200"/>
            <a:t> </a:t>
          </a:r>
          <a:r>
            <a:rPr lang="en-US" sz="2000" kern="1200" err="1"/>
            <a:t>thời</a:t>
          </a:r>
          <a:r>
            <a:rPr lang="en-US" sz="2000" kern="1200"/>
            <a:t> </a:t>
          </a:r>
          <a:r>
            <a:rPr lang="en-US" sz="2000" kern="1200" err="1"/>
            <a:t>gian</a:t>
          </a:r>
          <a:r>
            <a:rPr lang="en-US" sz="2000" kern="1200"/>
            <a:t> </a:t>
          </a:r>
          <a:r>
            <a:rPr lang="en-US" sz="2000" kern="1200" err="1"/>
            <a:t>và</a:t>
          </a:r>
          <a:r>
            <a:rPr lang="en-US" sz="2000" kern="1200"/>
            <a:t> </a:t>
          </a:r>
          <a:r>
            <a:rPr lang="en-US" sz="2000" kern="1200" err="1"/>
            <a:t>kinh</a:t>
          </a:r>
          <a:r>
            <a:rPr lang="en-US" sz="2000" kern="1200"/>
            <a:t> </a:t>
          </a:r>
          <a:r>
            <a:rPr lang="en-US" sz="2000" kern="1200" err="1"/>
            <a:t>phí</a:t>
          </a:r>
          <a:endParaRPr lang="en-US" sz="2000" kern="1200"/>
        </a:p>
        <a:p>
          <a:pPr marL="228600" lvl="1" indent="-228600" algn="l" defTabSz="889000">
            <a:lnSpc>
              <a:spcPct val="90000"/>
            </a:lnSpc>
            <a:spcBef>
              <a:spcPct val="0"/>
            </a:spcBef>
            <a:spcAft>
              <a:spcPct val="15000"/>
            </a:spcAft>
            <a:buChar char="•"/>
          </a:pPr>
          <a:r>
            <a:rPr lang="en-US" sz="2000" kern="1200" err="1"/>
            <a:t>Đa</a:t>
          </a:r>
          <a:r>
            <a:rPr lang="en-US" sz="2000" kern="1200"/>
            <a:t> </a:t>
          </a:r>
          <a:r>
            <a:rPr lang="en-US" sz="2000" kern="1200" err="1"/>
            <a:t>dạng</a:t>
          </a:r>
          <a:endParaRPr lang="en-US" sz="2000" kern="1200"/>
        </a:p>
        <a:p>
          <a:pPr marL="228600" lvl="1" indent="-228600" algn="l" defTabSz="889000">
            <a:lnSpc>
              <a:spcPct val="90000"/>
            </a:lnSpc>
            <a:spcBef>
              <a:spcPct val="0"/>
            </a:spcBef>
            <a:spcAft>
              <a:spcPct val="15000"/>
            </a:spcAft>
            <a:buChar char="•"/>
          </a:pPr>
          <a:r>
            <a:rPr lang="en-US" sz="2000" kern="1200" err="1"/>
            <a:t>Dữ</a:t>
          </a:r>
          <a:r>
            <a:rPr lang="en-US" sz="2000" kern="1200"/>
            <a:t> </a:t>
          </a:r>
          <a:r>
            <a:rPr lang="en-US" sz="2000" kern="1200" err="1"/>
            <a:t>liệu</a:t>
          </a:r>
          <a:r>
            <a:rPr lang="en-US" sz="2000" kern="1200"/>
            <a:t> </a:t>
          </a:r>
          <a:r>
            <a:rPr lang="en-US" sz="2000" kern="1200" err="1"/>
            <a:t>thường</a:t>
          </a:r>
          <a:r>
            <a:rPr lang="en-US" sz="2000" kern="1200"/>
            <a:t> </a:t>
          </a:r>
          <a:r>
            <a:rPr lang="en-US" sz="2000" kern="1200" err="1"/>
            <a:t>đã</a:t>
          </a:r>
          <a:r>
            <a:rPr lang="en-US" sz="2000" kern="1200"/>
            <a:t> </a:t>
          </a:r>
          <a:r>
            <a:rPr lang="en-US" sz="2000" kern="1200" err="1"/>
            <a:t>được</a:t>
          </a:r>
          <a:r>
            <a:rPr lang="en-US" sz="2000" kern="1200"/>
            <a:t> </a:t>
          </a:r>
          <a:r>
            <a:rPr lang="en-US" sz="2000" kern="1200" err="1"/>
            <a:t>làm</a:t>
          </a:r>
          <a:r>
            <a:rPr lang="en-US" sz="2000" kern="1200"/>
            <a:t> </a:t>
          </a:r>
          <a:r>
            <a:rPr lang="en-US" sz="2000" kern="1200" err="1"/>
            <a:t>sạch</a:t>
          </a:r>
          <a:endParaRPr lang="en-US" sz="2000" kern="1200"/>
        </a:p>
        <a:p>
          <a:pPr marL="228600" lvl="1" indent="-228600" algn="l" defTabSz="889000">
            <a:lnSpc>
              <a:spcPct val="90000"/>
            </a:lnSpc>
            <a:spcBef>
              <a:spcPct val="0"/>
            </a:spcBef>
            <a:spcAft>
              <a:spcPct val="15000"/>
            </a:spcAft>
            <a:buChar char="•"/>
          </a:pPr>
          <a:r>
            <a:rPr lang="en-US" sz="2000" kern="1200" err="1"/>
            <a:t>Độ</a:t>
          </a:r>
          <a:r>
            <a:rPr lang="en-US" sz="2000" kern="1200"/>
            <a:t> </a:t>
          </a:r>
          <a:r>
            <a:rPr lang="en-US" sz="2000" kern="1200" err="1"/>
            <a:t>phủ</a:t>
          </a:r>
          <a:r>
            <a:rPr lang="en-US" sz="2000" kern="1200"/>
            <a:t> </a:t>
          </a:r>
          <a:r>
            <a:rPr lang="en-US" sz="2000" kern="1200" err="1"/>
            <a:t>rộng</a:t>
          </a:r>
          <a:endParaRPr lang="en-US" sz="2000" kern="1200"/>
        </a:p>
      </dsp:txBody>
      <dsp:txXfrm>
        <a:off x="0" y="2858335"/>
        <a:ext cx="10515600" cy="1827000"/>
      </dsp:txXfrm>
    </dsp:sp>
    <dsp:sp modelId="{D7CBBCCF-21C2-4EF0-BA3C-A4B97F432A68}">
      <dsp:nvSpPr>
        <dsp:cNvPr id="0" name=""/>
        <dsp:cNvSpPr/>
      </dsp:nvSpPr>
      <dsp:spPr>
        <a:xfrm>
          <a:off x="525780" y="2563135"/>
          <a:ext cx="7360920"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a:t>Cơ hội</a:t>
          </a:r>
        </a:p>
      </dsp:txBody>
      <dsp:txXfrm>
        <a:off x="554601" y="2591956"/>
        <a:ext cx="730327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8T01:55:37.91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49,'3'-1,"0"1,0-1,0 0,0 0,0 0,-1 0,1-1,0 1,2-3,23-8,27 2,1 3,0 2,0 3,76 6,-17-1,1352-2,-1428-1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10-28T01:55:44.0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0 170,'671'0,"-647"-1,1 0,-1-2,0-1,0 0,0-2,0-1,35-16,-36 15,0 0,0 2,1 0,0 1,44-2,126 9,-87 1,318-2,-423-1,59-4,-59 3,1 1,0-1,0 1,-1-1,1 0,0 0,-1 0,1-1,-1 1,1 0,-1-1,0 0,0 1,0-1,1 0,-2 0,1 0,3-4,-5 5,0 0,0 0,0 0,1 0,-1 0,0 0,0 0,-1 0,1 0,0 0,0 0,0 0,-1 0,1 0,-1 0,1 0,0 0,-1 0,0 0,1 0,-1 0,1 1,-1-1,0 0,0 1,1-1,-1 0,0 1,0-1,0 1,0-1,0 1,0-1,0 1,0 0,0-1,-1 1,-41-13,5 8,0 2,0 1,0 2,0 1,0 3,0 0,-50 14,45-11,-56 1,27-2,61-4,0 0,0 1,1 1,-1 0,1 0,0 1,-9 6,6-4,0 0,0-1,-21 6,17-7,0-1,0-1,0-1,-1 0,1-1,-1-1,0 0,1-2,-26-4,25-5,17 10,1 1,0 0,0-1,0 1,0 0,0-1,0 1,0-1,0 1,0 0,1-1,-1 1,0 0,0-1,0 1,0 0,0-1,1 1,-1 0,0-1,0 1,1 0,-1 0,0-1,0 1,1 0,-1 0,0 0,1-1,-1 1,1 0,37-13,-9 10,1 1,-1 2,1 1,-1 0,37 9,143 41,-155-34,1-3,1-2,0-2,63 2,-63-14,46 2,-94 0,0 1,1 0,-1 1,0 0,0 0,0 1,-1 0,1 0,8 5,-16-8,0 0,0 0,0 0,0 0,1 0,-1 0,0 1,0-1,0 0,0 0,0 0,0 0,0 0,0 0,0 0,1 0,-1 1,0-1,0 0,0 0,0 0,0 0,0 0,0 1,0-1,0 0,0 0,0 0,0 0,0 0,0 0,0 1,0-1,0 0,0 0,0 0,0 0,-1 0,1 0,0 1,0-1,0 0,0 0,0 0,0 0,0 0,0 0,0 0,-1 0,1 1,0-1,0 0,0 0,0 0,0 0,0 0,-1 0,1 0,0 0,0 0,0 0,0 0,-17 5,-18-1,-40-4,41-1,-51 4,78-2,-1 0,0 0,1 1,-1 0,1 0,0 1,0 0,0 0,0 1,0 0,1 0,-7 6,3-1,-1 0,1-1,-1 0,-1-1,0 0,-23 9,-2-3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24T10:54:27.489"/>
    </inkml:context>
    <inkml:brush xml:id="br0">
      <inkml:brushProperty name="width" value="0.2" units="cm"/>
      <inkml:brushProperty name="height" value="0.2" units="cm"/>
      <inkml:brushProperty name="color" value="#7030A0"/>
    </inkml:brush>
  </inkml:definitions>
  <inkml:trace contextRef="#ctx0" brushRef="#br0">178 1385 24575,'0'-18'0,"1"-1"0,0 0 0,2 1 0,0-1 0,8-25 0,-7 34 0,0-1 0,1 1 0,0 1 0,0-1 0,1 1 0,0 0 0,0 0 0,1 0 0,1 1 0,13-12 0,2-2 0,-1-1 0,-1-1 0,22-33 0,-31 39 0,0 1 0,1 1 0,1-1 0,0 2 0,2 0 0,-1 1 0,2 0 0,0 2 0,31-19 0,-8 12 0,49-31 0,-78 43 0,0-1 0,-1 0 0,0-1 0,0 0 0,-1-1 0,0 0 0,0 0 0,12-21 0,-13 16 0,0 1 0,0 0 0,1 1 0,1-1 0,1 2 0,-1 0 0,2 0 0,0 1 0,0 0 0,1 1 0,0 1 0,1 0 0,0 0 0,18-7 0,12-3 0,-2-1 0,0-2 0,-2-2 0,0-2 0,39-34 0,68-45 0,-136 97 0,1 0 0,0 1 0,0 1 0,17-7 0,-20 10 0,-1 0 0,1-1 0,-1 0 0,0-1 0,0 0 0,0 0 0,0-1 0,-1 0 0,0 0 0,0 0 0,9-13 0,-15 17 0,7-10 0,-1 1 0,1 0 0,1 1 0,0 0 0,12-10 0,-17 17 0,-1 1 0,1 0 0,0 0 0,0 0 0,-1 0 0,1 0 0,1 1 0,-1 0 0,0 0 0,0 0 0,0 0 0,1 1 0,-1-1 0,0 1 0,0 0 0,1 1 0,-1-1 0,0 1 0,1 0 0,4 1 0,-1 1 0,0-1 0,0 1 0,0 1 0,0 0 0,0 0 0,-1 0 0,0 1 0,0 0 0,0 0 0,-1 1 0,1 0 0,-1 0 0,10 14 0,-14-17 0,1 1 0,-1 0 0,0 0 0,0 0 0,0 1 0,-1-1 0,0 0 0,1 1 0,-1-1 0,-1 0 0,1 1 0,-1-1 0,0 1 0,0 0 0,0-1 0,0 1 0,-1-1 0,0 1 0,0-1 0,0 0 0,0 1 0,-1-1 0,1 0 0,-1 0 0,0 0 0,-1 0 0,-4 6 0,-26 37 0,1 1 0,-39 83 0,59-105 0,-1-1 0,-1 0 0,-1-1 0,-2 0 0,0-2 0,-1 0 0,-1-1 0,-1-1 0,-1 0 0,-31 21 0,21-18 0,2 1 0,1 2 0,1 1 0,-34 43 0,42-49 0,-2 0 0,0-1 0,-1-1 0,-1-2 0,-1 0 0,0-1 0,-2-1 0,1-2 0,-31 12 0,44-19 0,0 0 0,0 0 0,0 1 0,1 1 0,0 0 0,-20 19 0,4 1 0,-24 35 0,-7 7 0,49-59 0,1 1 0,0 1 0,0 0 0,1 0 0,1 0 0,-5 15 0,7-17 0,1-1 0,-1 0 0,-1 0 0,0-1 0,0 1 0,-1-1 0,-1 0 0,1-1 0,-1 0 0,0 0 0,-15 12 0,6-9 0,0 1 0,1 0 0,1 1 0,0 1 0,0 0 0,1 1 0,1 1 0,1-1 0,0 2 0,1 0 0,-10 24 0,-32 49 0,38-67 0,0 0 0,2 1 0,-12 29 0,9-17 0,-2-1 0,-1 0 0,-34 48 0,2-2 0,48-78 0,-30 43 0,31-45 0,1-1 0,-1 1 0,1-1 0,-1 1 0,1 0 0,-1-1 0,1 1 0,-1-1 0,1 1 0,-1-1 0,0 1 0,1-1 0,-1 0 0,0 1 0,0-1 0,1 0 0,-1 1 0,0-1 0,0 0 0,1 0 0,-1 0 0,0 0 0,0 0 0,0 0 0,1 0 0,-1 0 0,0 0 0,0 0 0,0 0 0,1 0 0,-1-1 0,0 1 0,0 0 0,1-1 0,-1 1 0,0 0 0,1-1 0,-1 1 0,0-1 0,1 1 0,-1-1 0,1 1 0,-1-1 0,1 0 0,-1 1 0,1-1 0,-1 0 0,1 1 0,-1-1 0,1 0 0,0 1 0,0-1 0,-1 0 0,1 0 0,0 1 0,0-1 0,0 0 0,0 0 0,0 0 0,0 1 0,0-2 0,-2-5 0,0-1 0,0 1 0,1 0 0,1-1 0,-1 1 0,1-1 0,0 1 0,1-1 0,-1 1 0,2 0 0,-1-1 0,1 1 0,0 0 0,0 0 0,1 0 0,7-12 0,-4 9 0,0 1 0,1 0 0,1 0 0,-1 1 0,1-1 0,1 2 0,0-1 0,0 1 0,0 1 0,14-8 0,83-42 0,-66 37 0,0-2 0,-2-1 0,0-3 0,60-50 0,-79 58 0,1 1 0,1 1 0,1 1 0,0 1 0,30-14 0,0 0 0,-40 20 0,-1-1 0,0 0 0,-1 0 0,0-2 0,15-16 0,-18 18 0,0 0 0,1 0 0,0 1 0,0 0 0,1 0 0,0 1 0,0 0 0,0 1 0,13-6 0,3 2 0,12-6 0,51-11 0,-79 24 0,0 0 0,0 0 0,0 1 0,1 0 0,-1 1 0,0 0 0,0 0 0,1 1 0,-1 1 0,0-1 0,13 5 0,-18-4 0,0 0 0,0 0 0,0 1 0,0-1 0,-1 1 0,1 0 0,-1 0 0,0 0 0,0 0 0,0 1 0,0-1 0,0 1 0,-1 0 0,0 0 0,0 0 0,0 0 0,0 0 0,0 0 0,-1 1 0,0-1 0,0 0 0,0 1 0,0-1 0,-1 1 0,0-1 0,0 1 0,0-1 0,-1 9 0,-1-1 0,1 0 0,-2-1 0,0 1 0,0 0 0,-1-1 0,-1 1 0,0-1 0,0-1 0,-13 20 0,-67 93 0,-98 125 0,161-224 0,-1-1 0,-1-1 0,-1 0 0,-1-2 0,0-2 0,-2 0 0,-33 16 0,-59 28 0,-178 124 0,264-159 0,-30 32 0,42-37 0,-1-1 0,-1-1 0,-49 32 0,45-37 0,13-8 0,1 0 0,1 1 0,-1 1 0,1 0 0,1 1 0,0 0 0,-18 19 0,30-28 0,-1-1 0,1 0 0,0 0 0,0 0 0,0 1 0,-1-1 0,1 0 0,0 0 0,0 1 0,0-1 0,0 0 0,-1 1 0,1-1 0,0 0 0,0 0 0,0 1 0,0-1 0,0 0 0,0 1 0,0-1 0,0 0 0,0 1 0,0-1 0,0 0 0,0 1 0,0-1 0,0 0 0,0 1 0,0-1 0,0 0 0,0 0 0,1 1 0,-1-1 0,0 0 0,0 1 0,0-1 0,1 0 0,13 3 0,24-8 0,-37 5 0,49-12 0,0-2 0,-1-3 0,-1-1 0,-1-3 0,72-41 0,209-161 0,-181 117 0,-137 100 0,-1 0 0,-1-1 0,1-1 0,-1 0 0,-1 0 0,1 0 0,-1-1 0,-1 0 0,0 0 0,0-1 0,-1 0 0,0 0 0,6-18 0,-5 15 0,0 0 0,0 0 0,1 1 0,0 0 0,1 0 0,1 1 0,0 0 0,0 1 0,1 0 0,1 0 0,-1 1 0,25-16 0,-20 13 0,-10 9 0,-1-1 0,1 0 0,0 1 0,0 0 0,0 0 0,0 1 0,11-5 0,-15 7 0,0 0 0,0 0 0,-1 0 0,1 0 0,0 0 0,0 0 0,0 0 0,0 0 0,-1 1 0,1-1 0,0 0 0,0 0 0,0 1 0,-1-1 0,1 0 0,0 1 0,0-1 0,-1 1 0,1-1 0,0 1 0,-1-1 0,1 1 0,0 1 0,1 0 0,-1 1 0,0-1 0,1 1 0,-1 0 0,0-1 0,-1 1 0,1 0 0,0 0 0,-1 0 0,1 4 0,0 13 0,-1 0 0,-1 0 0,-1 0 0,-1-1 0,0 1 0,-2-1 0,0 1 0,-14 31 0,4-14 0,-3-1 0,0-1 0,-36 48 0,-69 65 0,0 2 0,79-93 0,-2-1 0,-3-2 0,-3-3 0,-1-2 0,-62 44 0,87-69 0,2 1 0,1 2 0,-32 42 0,-8 9 0,58-67 0,0-1 0,0 1 0,1 1 0,0-1 0,1 1 0,0 0 0,1 0 0,1 1 0,-3 13 0,-11 32 0,17-57 0,-1 1 0,0-1 0,1 1 0,-1 0 0,0-1 0,1 1 0,0 0 0,-1 0 0,1-1 0,0 1 0,0 0 0,0-1 0,0 1 0,1 0 0,-1 0 0,1 3 0,0-5 0,-1 0 0,1 1 0,-1-1 0,1 0 0,-1 1 0,1-1 0,0 0 0,-1 1 0,1-1 0,0 0 0,-1 0 0,1 0 0,0 0 0,-1 0 0,1 0 0,0 0 0,-1 0 0,1 0 0,0 0 0,-1 0 0,1 0 0,0 0 0,-1 0 0,1-1 0,-1 1 0,1 0 0,0-1 0,0 1 0,10-6 0,0 0 0,-1 0 0,14-11 0,-20 14 0,155-120 0,-69 51 0,131-79 0,-123 95 0,-35 23 0,-3-3 0,0-2 0,80-69 0,-121 91 0,0 1 0,1 1 0,0 1 0,2 1 0,-1 1 0,1 1 0,1 1 0,-1 0 0,2 2 0,-1 1 0,47-6 0,-67 11 0,0 1 0,-1 0 0,1 0 0,0 0 0,0 0 0,-1 0 0,1 0 0,0 1 0,0 0 0,-1-1 0,1 1 0,-1 0 0,1 0 0,-1 0 0,1 1 0,-1-1 0,1 1 0,-1-1 0,0 1 0,0 0 0,0 0 0,0 0 0,2 3 0,-2-2 0,-1 0 0,0 0 0,0 1 0,0-1 0,0 0 0,-1 1 0,1-1 0,-1 1 0,0-1 0,0 0 0,0 1 0,0-1 0,-1 1 0,0-1 0,1 0 0,-1 1 0,0-1 0,-3 6 0,0 1 0,-1 0 0,0 0 0,-1-1 0,0 1 0,-1-1 0,0-1 0,0 1 0,0-1 0,-11 8 0,-10 7 0,-45 28 0,6-5 0,-61 58 0,80-62 0,-2-2 0,-104 64 0,121-87 0,-215 125 0,210-117 0,1 2 0,1 2 0,1 1 0,-37 42 0,57-57 0,0-1 0,-1-1 0,-1 0 0,-25 15 0,26-18 0,0 0 0,1 1 0,0 1 0,1 1 0,-23 25 0,26-25 0,0 0 0,-1 0 0,0-1 0,-1-1 0,0 0 0,-1-1 0,0 0 0,-1-1 0,1-1 0,-20 8 0,34-16 0,-42 24 0,41-24 0,1 0 0,-1 1 0,0-1 0,1 0 0,-1 1 0,1-1 0,0 1 0,-1-1 0,1 1 0,-1-1 0,1 1 0,0 0 0,-1-1 0,1 1 0,0-1 0,0 1 0,-1 0 0,1-1 0,0 1 0,0 0 0,0-1 0,0 1 0,0 0 0,0 0 0,1 0 0,0 0 0,-1 0 0,1 0 0,0-1 0,0 1 0,0 0 0,0-1 0,-1 1 0,1-1 0,0 1 0,0-1 0,0 1 0,0-1 0,0 0 0,0 1 0,0-1 0,1 0 0,-1 0 0,1 0 0,17 3 0,0 0 0,1-2 0,-1-1 0,0 0 0,1-1 0,32-7 0,-18 1 0,0-1 0,60-25 0,299-171 0,-216 103 0,-134 78 0,128-63 0,-160 80 0,-1-1 0,1 0 0,-1 0 0,0-1 0,-1 0 0,12-14 0,29-23 0,96-52 0,-142 94 0,-1 1 0,1-1 0,-1 1 0,1 0 0,0 0 0,0 0 0,0 0 0,0 1 0,0-1 0,0 1 0,1 0 0,-1 0 0,0 1 0,1-1 0,-1 1 0,0 0 0,1 0 0,-1 1 0,0-1 0,1 1 0,-1 0 0,7 2 0,-10-1 0,0-1 0,0 0 0,0 0 0,0 1 0,0-1 0,0 1 0,0-1 0,-1 1 0,1-1 0,-1 1 0,1-1 0,-1 1 0,1-1 0,-1 1 0,0 0 0,0-1 0,0 1 0,0-1 0,0 1 0,0 0 0,0-1 0,0 1 0,-1 0 0,1-1 0,-2 4 0,-16 46 0,14-41 0,-4 10 0,0-2 0,-1 1 0,-1-1 0,0-1 0,-1 0 0,-2 0 0,-21 23 0,-181 215 0,23-22 0,-66 17 0,248-241 0,0 1 0,0 1 0,1-1 0,1 1 0,0 1 0,0 0 0,-6 14 0,-1 9 0,-14 47 0,3-7 0,19-61 0,-1 1 0,0-1 0,-1-1 0,-13 16 0,3-2 0,14-17 0,15-16 0,34-32 0,-8 7 0,74-50 0,38-29 0,-10 7 0,21-17 0,-147 108 0,0-2 0,-1 1 0,-1-1 0,0-1 0,-1 0 0,9-18 0,-9 14 0,1 1 0,1 1 0,25-31 0,-18 28 0,45-44 0,-57 59 0,0 0 0,1 0 0,0 1 0,0 0 0,0 0 0,0 0 0,0 1 0,15-4 0,-16 6 0,0-1 0,0 1 0,0-1 0,0 0 0,0 0 0,-1-1 0,1 0 0,-1 0 0,1 0 0,-1 0 0,0-1 0,-1 0 0,1 0 0,6-8 0,-10 11 0,-1 1 0,0-1 0,1 1 0,-1-1 0,0 1 0,1-1 0,-1 1 0,1-1 0,-1 1 0,1 0 0,-1-1 0,1 1 0,-1-1 0,1 1 0,-1 0 0,1 0 0,-1-1 0,1 1 0,0 0 0,-1 0 0,1 0 0,0 0 0,-1-1 0,1 1 0,-1 0 0,1 0 0,0 0 0,-1 0 0,1 1 0,0-1 0,-1 0 0,1 0 0,-1 0 0,1 0 0,0 1 0,-1-1 0,1 0 0,-1 1 0,1-1 0,-1 0 0,1 1 0,-1-1 0,1 0 0,-1 1 0,1-1 0,-1 1 0,0-1 0,1 1 0,-1-1 0,0 1 0,1 0 0,-1-1 0,0 1 0,0-1 0,1 1 0,-1 0 0,0-1 0,0 1 0,0 0 0,1 3 0,0 0 0,0 0 0,0 0 0,0 0 0,-1 0 0,0 0 0,0 0 0,-1 5 0,-4 12 0,-2 0 0,-1 0 0,0 0 0,-2-1 0,0-1 0,-1 1 0,-1-2 0,-1 0 0,-1 0 0,0-1 0,-1-1 0,-33 28 0,-16 6 0,-2-2 0,-85 45 0,99-62 0,19-12 0,2 2 0,0 1 0,1 2 0,1 1 0,2 1 0,-33 39 0,-59 64 0,82-94 0,2 2 0,-39 53 0,-109 168 0,146-202 0,2 1 0,3 1 0,-44 112 0,73-162 0,0-1 0,1 1 0,1 0 0,-3 14 0,4-20 0,0-1 0,0 0 0,0 0 0,0 1 0,0-1 0,0 0 0,0 0 0,0 0 0,1 1 0,-1-1 0,0 0 0,1 0 0,-1 0 0,1 0 0,0 1 0,-1-1 0,1 0 0,0 0 0,-1 0 0,1 0 0,0-1 0,0 1 0,0 0 0,0 0 0,0 0 0,0-1 0,0 1 0,0 0 0,0-1 0,0 1 0,0-1 0,1 0 0,-1 1 0,0-1 0,0 0 0,0 0 0,1 1 0,-1-1 0,0 0 0,0 0 0,2-1 0,9 0 0,-1 0 0,0-1 0,1-1 0,-1 0 0,0 0 0,-1-1 0,1 0 0,17-11 0,82-56 0,-71 44 0,99-63 0,100-70 0,-118 75 0,70-55 0,-2-4 0,-153 124 0,0 2 0,1 2 0,51-17 0,53-24 0,-119 46 0,0 0 0,1 1 0,0 1 0,0 2 0,1 0 0,-1 1 0,41-5 0,-60 11 0,-1-1 0,1 1 0,-1 0 0,1 0 0,0 0 0,-1 1 0,1-1 0,-1 0 0,1 1 0,-1 0 0,1 0 0,-1-1 0,0 1 0,1 1 0,-1-1 0,0 0 0,0 1 0,1-1 0,-1 1 0,-1-1 0,1 1 0,0 0 0,0 0 0,0 0 0,-1 0 0,0 0 0,1 0 0,-1 1 0,0-1 0,0 0 0,0 1 0,0-1 0,0 1 0,-1-1 0,1 1 0,-1-1 0,1 1 0,-1 4 0,0 0 0,-1-1 0,0 1 0,0-1 0,0 1 0,-1-1 0,0 1 0,0-1 0,0 0 0,-1 0 0,0 0 0,0 0 0,-1 0 0,1-1 0,-6 6 0,-148 136 0,102-84 0,25-28 0,0-1 0,-3-1 0,-46 36 0,2-18 0,-86 43 0,99-60 0,1 3 0,-108 84 0,108-61 0,3 3 0,2 3 0,-72 106 0,103-138 0,-1-2 0,-2-2 0,-54 44 0,13-12 0,61-53 0,1 0 0,0 0 0,1 1 0,0 0 0,0 0 0,1 1 0,1 0 0,0 0 0,-8 20 0,14-30 0,0-1 0,0 1 0,0-1 0,0 0 0,-1 1 0,1-1 0,0 1 0,0-1 0,0 0 0,0 1 0,0-1 0,0 1 0,0-1 0,1 1 0,-1-1 0,0 0 0,0 1 0,0-1 0,0 1 0,0-1 0,1 0 0,-1 1 0,0-1 0,0 0 0,1 1 0,-1-1 0,0 0 0,1 1 0,-1-1 0,0 0 0,1 1 0,-1-1 0,0 0 0,1 1 0,19-1 0,28-13 0,-39 10 0,73-26 0,-2-3 0,-1-4 0,-2-3 0,120-82 0,-184 111 0,-1-1 0,0 0 0,0 0 0,-1-1 0,-1-1 0,0 0 0,0 0 0,-2-1 0,0 0 0,12-28 0,20-33 0,-34 65 0,1 1 0,0 1 0,0-1 0,1 1 0,0 1 0,0-1 0,1 1 0,0 1 0,0-1 0,1 2 0,11-6 0,-17 8 0,0 2 0,0-1 0,0 0 0,0 1 0,1 0 0,-1 0 0,0 0 0,0 1 0,1-1 0,-1 1 0,0 0 0,1 0 0,-1 0 0,0 1 0,1 0 0,-1 0 0,0 0 0,0 0 0,0 0 0,0 1 0,0 0 0,0 0 0,0 0 0,0 0 0,-1 1 0,1-1 0,-1 1 0,0 0 0,0 0 0,0 0 0,3 5 0,-2-3 0,-1 0 0,-1 0 0,1 1 0,-1-1 0,0 1 0,0-1 0,-1 1 0,1 0 0,-1 0 0,0 0 0,-1 0 0,0-1 0,0 1 0,0 0 0,0 0 0,-1 0 0,0 0 0,-3 9 0,-4 9 0,0 0 0,-2 0 0,-12 22 0,13-27 0,-15 23 0,-1-1 0,-2-1 0,-2-1 0,-1-2 0,-45 43 0,44-44 0,2 1 0,-25 42 0,29-40 0,-2-1 0,-32 34 0,-45 49 0,-25 26 0,74-88 0,41-42 0,0 0 0,-2-2 0,0 0 0,-1 0 0,-30 19 0,32-25 0,-9 5 0,-1 0 0,-27 10 0,45-20 0,19-3 0,22-5 0,43-13 0,-1-3 0,-1-3 0,-1-4 0,119-61 0,-138 57 0,-12 5 0,56-24 0,-86 44 0,0-1 0,-1 0 0,0-1 0,14-13 0,30-19 0,-15 14 0,-30 19 0,0-1 0,1 2 0,0-1 0,0 2 0,0-1 0,1 2 0,19-6 0,13 4 0,-25 4 0,0-1 0,23-7 0,-36 7 0,0 1 0,0-1 0,-1 0 0,0 0 0,1-1 0,-1 0 0,-1 0 0,1 0 0,0-1 0,5-6 0,15-16 0,-10 11 0,0-1 0,-1-1 0,19-30 0,-30 43 0,-1-1 0,0 0 0,-1 0 0,1 0 0,-1-1 0,0 1 0,-1 0 0,1-1 0,-1 0 0,-1 1 0,1-1 0,-1 1 0,0-1 0,-1 0 0,1 1 0,-1-1 0,-3-7 0,3 9-59,-2 0 0,1 1-1,-1-1 1,1 1-1,-1-1 1,0 1 0,-1 0-1,1 0 1,-1 1 0,0-1-1,0 1 1,0-1 0,0 1-1,0 0 1,-1 1-1,1-1 1,-1 1 0,0 0-1,0 0 1,0 0 0,0 1-1,-9-2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4T11:05:25.3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0 585,'6'-8,"0"0,0 1,1-1,0 1,0 1,0-1,1 1,12-7,14-12,-9 5,1 2,2 0,-1 2,2 1,0 1,1 1,0 2,47-11,25 1,135-11,5-1,163-57,95-18,-284 79,238-1,222 31,-262 4,-333-7,61 2,-123 1,0 1,0 1,0 1,-1 0,23 9,-9 0,208 76,-227-84,0 1,-1 1,0 0,-1 0,1 1,-1 1,-1 0,14 14,-14-12,1-1,1 0,0-1,0 0,1-1,26 14,-14-15,1 0,52 7,-51-10,-1 0,49 16,-23-3,-39-14,0 1,1 0,-1 1,-1 1,1 0,-1 1,18 12,-29-18,-1-1,1 0,-1 0,1 1,-1-1,0 0,1 1,-1-1,0 1,1-1,-1 0,0 1,1-1,-1 1,0-1,0 1,1-1,-1 1,0-1,0 1,0-1,0 1,0-1,0 1,0-1,0 1,0-1,0 1,0-1,0 1,0-1,0 1,0-1,-1 1,1-1,-1 2,-20 8,-31-4,51-6,-34 2,0-1,0-2,0-2,0-1,0-2,-61-17,36 1,-121-37,147 51,1 1,-1 2,-57-2,-442 9,148 1,269-1,32 0,-1-3,-129-19,124 6,46 8,1-1,-1-3,-48-17,44 12,-1 2,-98-14,42 9,28 6,-132-5,-81 19,99 1,114-5,45 0,1 1,-1 1,1 2,0 1,0 1,-60 18,63-13,1 2,1 1,0 1,0 1,1 1,1 1,1 1,0 2,-23 24,24-20,11-13,0 1,1 0,1 0,0 1,1 0,0 1,-11 23,18-34,1-1,-1 1,1 0,-1 0,1 0,0-1,0 1,0 0,0 0,0 0,0 0,1-1,-1 1,1 0,-1 0,1-1,-1 1,1 0,0-1,0 1,0 0,0-1,1 2,1 0,0-1,0 0,0 1,0-1,1-1,-1 1,0 0,1-1,-1 0,8 2,9 1,-1-2,1 0,29-1,-35-1,203 19,-10 1,761-18,-466-5,-469 5,0 1,57 14,-52-9,62 5,488-9,-304-7,169 3,-437 1,0 0,-1 1,0 1,1 1,-1 0,0 0,-1 2,1 0,-1 1,15 9,-28-16,0 1,1 0,-1 0,0-1,0 1,0 0,0 0,0 0,0 0,0 0,0 0,0 0,0 1,-1-1,2 2,-2-2,0-1,0 0,0 1,0-1,0 1,0-1,0 1,-1-1,1 1,0-1,0 1,0-1,-1 1,1-1,0 0,0 1,-1-1,1 0,0 1,-1-1,1 0,0 1,-1-1,1 0,-1 0,1 1,-1-1,0 0,-3 2,-1-1,1 1,-1-1,1 0,-1-1,1 1,-10-1,-36-5,0-3,-75-20,101 22,-96-29,80 22,-1 1,0 2,0 2,-49-3,46 9,-1-3,1-1,0-3,1-1,0-2,0-2,-44-22,64 27,0 1,-1 1,0 1,0 1,0 1,-30-1,-151 8,91 1,-39-2,-257-5,386 0,0 0,0-2,0-1,-43-16,-83-49,109 49,-1 2,-1 2,-71-21,33 20,-1 4,-1 3,-124-2,-405 16,572-2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00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CF46A-DB9C-4DC2-A88F-A78C384E45ED}" type="datetimeFigureOut">
              <a:rPr lang="en-001" smtClean="0"/>
              <a:t>28/10/2024</a:t>
            </a:fld>
            <a:endParaRPr lang="en-001"/>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001"/>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001"/>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493CE-054F-4F2E-8C29-4FC57677BD47}" type="slidenum">
              <a:rPr lang="en-001" smtClean="0"/>
              <a:t>‹#›</a:t>
            </a:fld>
            <a:endParaRPr lang="en-001"/>
          </a:p>
        </p:txBody>
      </p:sp>
    </p:spTree>
    <p:extLst>
      <p:ext uri="{BB962C8B-B14F-4D97-AF65-F5344CB8AC3E}">
        <p14:creationId xmlns:p14="http://schemas.microsoft.com/office/powerpoint/2010/main" val="338147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vi.wikipedia.org/wiki/T%E1%BB%95ng_%C4%91i%E1%BB%81u_tra_d%C3%A2n_s%E1%BB%91_v%C3%A0_nh%C3%A0_%E1%BB%9F_n%C4%83m_2019_(Vi%E1%BB%87t_Nam)#cite_note-vtv01042019-4"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s://vi.wikipedia.org/wiki/T%E1%BB%95ng_%C4%91i%E1%BB%81u_tra_d%C3%A2n_s%E1%BB%91_v%C3%A0_nh%C3%A0_%E1%BB%9F_n%C4%83m_2019_(Vi%E1%BB%87t_Nam)" TargetMode="External"/><Relationship Id="rId5" Type="http://schemas.openxmlformats.org/officeDocument/2006/relationships/hyperlink" Target="https://vi.wikipedia.org/wiki/T%E1%BB%95ng_%C4%91i%E1%BB%81u_tra_d%C3%A2n_s%E1%BB%91_v%C3%A0_nh%C3%A0_%E1%BB%9F_n%C4%83m_2019_(Vi%E1%BB%87t_Nam)#cite_note-laodong3103-6" TargetMode="External"/><Relationship Id="rId4" Type="http://schemas.openxmlformats.org/officeDocument/2006/relationships/hyperlink" Target="https://vi.wikipedia.org/wiki/T%E1%BB%95ng_%C4%91i%E1%BB%81u_tra_d%C3%A2n_s%E1%BB%91_v%C3%A0_nh%C3%A0_%E1%BB%9F_n%C4%83m_2019_(Vi%E1%BB%87t_Nam)#cite_note-vietnamnet31032019-5"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vi.wikipedia.org/wiki/T%E1%BB%95ng_%C4%91i%E1%BB%81u_tra_d%C3%A2n_s%E1%BB%91_v%C3%A0_nh%C3%A0_%E1%BB%9F_n%C4%83m_2019_(Vi%E1%BB%87t_Nam)#cite_note-vtv01042019-4" TargetMode="External"/><Relationship Id="rId2" Type="http://schemas.openxmlformats.org/officeDocument/2006/relationships/slide" Target="../slides/slide74.xml"/><Relationship Id="rId1" Type="http://schemas.openxmlformats.org/officeDocument/2006/relationships/notesMaster" Target="../notesMasters/notesMaster1.xml"/><Relationship Id="rId6" Type="http://schemas.openxmlformats.org/officeDocument/2006/relationships/hyperlink" Target="https://vi.wikipedia.org/wiki/T%E1%BB%95ng_%C4%91i%E1%BB%81u_tra_d%C3%A2n_s%E1%BB%91_v%C3%A0_nh%C3%A0_%E1%BB%9F_n%C4%83m_2019_(Vi%E1%BB%87t_Nam)" TargetMode="External"/><Relationship Id="rId5" Type="http://schemas.openxmlformats.org/officeDocument/2006/relationships/hyperlink" Target="https://vi.wikipedia.org/wiki/T%E1%BB%95ng_%C4%91i%E1%BB%81u_tra_d%C3%A2n_s%E1%BB%91_v%C3%A0_nh%C3%A0_%E1%BB%9F_n%C4%83m_2019_(Vi%E1%BB%87t_Nam)#cite_note-laodong3103-6" TargetMode="External"/><Relationship Id="rId4" Type="http://schemas.openxmlformats.org/officeDocument/2006/relationships/hyperlink" Target="https://vi.wikipedia.org/wiki/T%E1%BB%95ng_%C4%91i%E1%BB%81u_tra_d%C3%A2n_s%E1%BB%91_v%C3%A0_nh%C3%A0_%E1%BB%9F_n%C4%83m_2019_(Vi%E1%BB%87t_Nam)#cite_note-vietnamnet31032019-5"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Chủ</a:t>
            </a:r>
            <a:r>
              <a:rPr lang="en-US"/>
              <a:t> </a:t>
            </a:r>
            <a:r>
              <a:rPr lang="en-US" err="1"/>
              <a:t>yếu</a:t>
            </a:r>
            <a:r>
              <a:rPr lang="en-US"/>
              <a:t> </a:t>
            </a:r>
            <a:r>
              <a:rPr lang="en-US" err="1"/>
              <a:t>là</a:t>
            </a:r>
            <a:r>
              <a:rPr lang="en-US"/>
              <a:t> </a:t>
            </a:r>
            <a:r>
              <a:rPr lang="en-US" err="1"/>
              <a:t>trao</a:t>
            </a:r>
            <a:r>
              <a:rPr lang="en-US"/>
              <a:t> </a:t>
            </a:r>
            <a:r>
              <a:rPr lang="en-US" err="1"/>
              <a:t>đổi</a:t>
            </a:r>
            <a:r>
              <a:rPr lang="en-US"/>
              <a:t> </a:t>
            </a:r>
            <a:r>
              <a:rPr lang="en-US" err="1"/>
              <a:t>giữa</a:t>
            </a:r>
            <a:r>
              <a:rPr lang="en-US"/>
              <a:t> </a:t>
            </a:r>
            <a:r>
              <a:rPr lang="en-US" err="1"/>
              <a:t>mình</a:t>
            </a:r>
            <a:r>
              <a:rPr lang="en-US"/>
              <a:t> </a:t>
            </a:r>
            <a:r>
              <a:rPr lang="en-US" err="1"/>
              <a:t>và</a:t>
            </a:r>
            <a:r>
              <a:rPr lang="en-US"/>
              <a:t> </a:t>
            </a:r>
            <a:r>
              <a:rPr lang="en-US" err="1"/>
              <a:t>các</a:t>
            </a:r>
            <a:r>
              <a:rPr lang="en-US"/>
              <a:t> </a:t>
            </a:r>
            <a:r>
              <a:rPr lang="en-US" err="1"/>
              <a:t>bạn</a:t>
            </a:r>
            <a:r>
              <a:rPr lang="en-US"/>
              <a:t> </a:t>
            </a:r>
            <a:r>
              <a:rPr lang="en-US" err="1"/>
              <a:t>học</a:t>
            </a:r>
            <a:r>
              <a:rPr lang="en-US"/>
              <a:t> </a:t>
            </a:r>
            <a:r>
              <a:rPr lang="en-US" err="1"/>
              <a:t>viên</a:t>
            </a:r>
            <a:r>
              <a:rPr lang="en-US"/>
              <a:t> </a:t>
            </a:r>
            <a:r>
              <a:rPr lang="en-US" err="1"/>
              <a:t>và</a:t>
            </a:r>
            <a:r>
              <a:rPr lang="en-US"/>
              <a:t> </a:t>
            </a:r>
            <a:r>
              <a:rPr lang="en-US" err="1"/>
              <a:t>các</a:t>
            </a:r>
            <a:r>
              <a:rPr lang="en-US"/>
              <a:t> </a:t>
            </a:r>
            <a:r>
              <a:rPr lang="en-US" err="1"/>
              <a:t>bạn</a:t>
            </a:r>
            <a:r>
              <a:rPr lang="en-US"/>
              <a:t> </a:t>
            </a:r>
            <a:r>
              <a:rPr lang="en-US" err="1"/>
              <a:t>học</a:t>
            </a:r>
            <a:r>
              <a:rPr lang="en-US"/>
              <a:t> </a:t>
            </a:r>
            <a:r>
              <a:rPr lang="en-US" err="1"/>
              <a:t>viên</a:t>
            </a:r>
            <a:r>
              <a:rPr lang="en-US"/>
              <a:t> </a:t>
            </a:r>
            <a:r>
              <a:rPr lang="en-US" err="1"/>
              <a:t>với</a:t>
            </a:r>
            <a:r>
              <a:rPr lang="en-US"/>
              <a:t> </a:t>
            </a:r>
            <a:r>
              <a:rPr lang="en-US" err="1"/>
              <a:t>nhau</a:t>
            </a:r>
            <a:endParaRPr lang="en-US"/>
          </a:p>
          <a:p>
            <a:r>
              <a:rPr lang="en-US" err="1"/>
              <a:t>Nếu</a:t>
            </a:r>
            <a:r>
              <a:rPr lang="en-US"/>
              <a:t> </a:t>
            </a:r>
            <a:r>
              <a:rPr lang="en-US" err="1"/>
              <a:t>có</a:t>
            </a:r>
            <a:r>
              <a:rPr lang="en-US"/>
              <a:t> </a:t>
            </a:r>
            <a:r>
              <a:rPr lang="en-US" err="1"/>
              <a:t>bạn</a:t>
            </a:r>
            <a:r>
              <a:rPr lang="en-US"/>
              <a:t> </a:t>
            </a:r>
            <a:r>
              <a:rPr lang="en-US" err="1"/>
              <a:t>nào</a:t>
            </a:r>
            <a:r>
              <a:rPr lang="en-US"/>
              <a:t> </a:t>
            </a:r>
            <a:r>
              <a:rPr lang="en-US" err="1"/>
              <a:t>mà</a:t>
            </a:r>
            <a:r>
              <a:rPr lang="en-US"/>
              <a:t> </a:t>
            </a:r>
            <a:r>
              <a:rPr lang="en-US" err="1"/>
              <a:t>đang</a:t>
            </a:r>
            <a:r>
              <a:rPr lang="en-US"/>
              <a:t> </a:t>
            </a:r>
            <a:r>
              <a:rPr lang="en-US" err="1"/>
              <a:t>thực</a:t>
            </a:r>
            <a:r>
              <a:rPr lang="en-US"/>
              <a:t> </a:t>
            </a:r>
            <a:r>
              <a:rPr lang="en-US" err="1"/>
              <a:t>hiện</a:t>
            </a:r>
            <a:r>
              <a:rPr lang="en-US"/>
              <a:t> </a:t>
            </a:r>
            <a:r>
              <a:rPr lang="en-US" err="1"/>
              <a:t>nghiên</a:t>
            </a:r>
            <a:r>
              <a:rPr lang="en-US"/>
              <a:t> </a:t>
            </a:r>
            <a:r>
              <a:rPr lang="en-US" err="1"/>
              <a:t>cứu</a:t>
            </a:r>
            <a:r>
              <a:rPr lang="en-US"/>
              <a:t> </a:t>
            </a:r>
            <a:r>
              <a:rPr lang="en-US" err="1"/>
              <a:t>rồi</a:t>
            </a:r>
            <a:r>
              <a:rPr lang="en-US"/>
              <a:t> </a:t>
            </a:r>
            <a:r>
              <a:rPr lang="en-US" err="1"/>
              <a:t>thì</a:t>
            </a:r>
            <a:r>
              <a:rPr lang="en-US"/>
              <a:t> chia </a:t>
            </a:r>
            <a:r>
              <a:rPr lang="en-US" err="1"/>
              <a:t>sẻ</a:t>
            </a:r>
            <a:r>
              <a:rPr lang="en-US"/>
              <a:t> </a:t>
            </a:r>
            <a:r>
              <a:rPr lang="en-US" err="1"/>
              <a:t>nhưng</a:t>
            </a:r>
            <a:r>
              <a:rPr lang="en-US"/>
              <a:t> </a:t>
            </a:r>
            <a:r>
              <a:rPr lang="en-US" err="1"/>
              <a:t>vướng</a:t>
            </a:r>
            <a:r>
              <a:rPr lang="en-US"/>
              <a:t> </a:t>
            </a:r>
            <a:r>
              <a:rPr lang="en-US" err="1"/>
              <a:t>mắc</a:t>
            </a:r>
            <a:r>
              <a:rPr lang="en-US"/>
              <a:t> </a:t>
            </a:r>
            <a:r>
              <a:rPr lang="en-US" err="1"/>
              <a:t>kinh</a:t>
            </a:r>
            <a:r>
              <a:rPr lang="en-US"/>
              <a:t> </a:t>
            </a:r>
            <a:r>
              <a:rPr lang="en-US" err="1"/>
              <a:t>nghiệm</a:t>
            </a:r>
            <a:r>
              <a:rPr lang="en-US"/>
              <a:t> </a:t>
            </a:r>
            <a:r>
              <a:rPr lang="en-US" err="1"/>
              <a:t>để</a:t>
            </a:r>
            <a:r>
              <a:rPr lang="en-US"/>
              <a:t> </a:t>
            </a:r>
            <a:r>
              <a:rPr lang="en-US" err="1"/>
              <a:t>cùng</a:t>
            </a:r>
            <a:r>
              <a:rPr lang="en-US"/>
              <a:t> </a:t>
            </a:r>
            <a:r>
              <a:rPr lang="en-US" err="1"/>
              <a:t>nhau</a:t>
            </a:r>
            <a:r>
              <a:rPr lang="en-US"/>
              <a:t> </a:t>
            </a:r>
            <a:r>
              <a:rPr lang="en-US" err="1"/>
              <a:t>trao</a:t>
            </a:r>
            <a:r>
              <a:rPr lang="en-US"/>
              <a:t> </a:t>
            </a:r>
            <a:r>
              <a:rPr lang="en-US" err="1"/>
              <a:t>đổi</a:t>
            </a:r>
            <a:r>
              <a:rPr lang="en-US"/>
              <a:t> </a:t>
            </a:r>
          </a:p>
          <a:p>
            <a:endParaRPr lang="en-GB"/>
          </a:p>
        </p:txBody>
      </p:sp>
      <p:sp>
        <p:nvSpPr>
          <p:cNvPr id="4" name="Slide Number Placeholder 3"/>
          <p:cNvSpPr>
            <a:spLocks noGrp="1"/>
          </p:cNvSpPr>
          <p:nvPr>
            <p:ph type="sldNum" sz="quarter" idx="5"/>
          </p:nvPr>
        </p:nvSpPr>
        <p:spPr/>
        <p:txBody>
          <a:bodyPr/>
          <a:lstStyle/>
          <a:p>
            <a:fld id="{CF08615E-3FFA-4DD5-9BEB-02FD9A05DF76}" type="slidenum">
              <a:rPr lang="en-US" smtClean="0"/>
              <a:t>2</a:t>
            </a:fld>
            <a:endParaRPr lang="en-US"/>
          </a:p>
        </p:txBody>
      </p:sp>
    </p:spTree>
    <p:extLst>
      <p:ext uri="{BB962C8B-B14F-4D97-AF65-F5344CB8AC3E}">
        <p14:creationId xmlns:p14="http://schemas.microsoft.com/office/powerpoint/2010/main" val="319705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CE03D-5B0D-6D13-C092-D7932E9FC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10796-F444-11DC-E15D-16DC9AA7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9AE65-69BF-8A39-1ACE-7029AF1110D0}"/>
              </a:ext>
            </a:extLst>
          </p:cNvPr>
          <p:cNvSpPr>
            <a:spLocks noGrp="1"/>
          </p:cNvSpPr>
          <p:nvPr>
            <p:ph type="body" idx="1"/>
          </p:nvPr>
        </p:nvSpPr>
        <p:spPr/>
        <p:txBody>
          <a:bodyPr/>
          <a:lstStyle/>
          <a:p>
            <a:endParaRPr lang="en-US"/>
          </a:p>
          <a:p>
            <a:endParaRPr lang="en-US"/>
          </a:p>
          <a:p>
            <a:endParaRPr lang="en-US"/>
          </a:p>
        </p:txBody>
      </p:sp>
      <p:sp>
        <p:nvSpPr>
          <p:cNvPr id="4" name="Slide Number Placeholder 3">
            <a:extLst>
              <a:ext uri="{FF2B5EF4-FFF2-40B4-BE49-F238E27FC236}">
                <a16:creationId xmlns:a16="http://schemas.microsoft.com/office/drawing/2014/main" id="{5FE46AC7-CFF0-4F1C-E1A4-25BFAFC8BB31}"/>
              </a:ext>
            </a:extLst>
          </p:cNvPr>
          <p:cNvSpPr>
            <a:spLocks noGrp="1"/>
          </p:cNvSpPr>
          <p:nvPr>
            <p:ph type="sldNum" sz="quarter" idx="5"/>
          </p:nvPr>
        </p:nvSpPr>
        <p:spPr/>
        <p:txBody>
          <a:bodyPr/>
          <a:lstStyle/>
          <a:p>
            <a:fld id="{CF08615E-3FFA-4DD5-9BEB-02FD9A05DF76}" type="slidenum">
              <a:rPr lang="en-US" smtClean="0"/>
              <a:t>17</a:t>
            </a:fld>
            <a:endParaRPr lang="en-US"/>
          </a:p>
        </p:txBody>
      </p:sp>
    </p:spTree>
    <p:extLst>
      <p:ext uri="{BB962C8B-B14F-4D97-AF65-F5344CB8AC3E}">
        <p14:creationId xmlns:p14="http://schemas.microsoft.com/office/powerpoint/2010/main" val="7753865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196</a:t>
            </a:fld>
            <a:endParaRPr lang="en-US"/>
          </a:p>
        </p:txBody>
      </p:sp>
    </p:spTree>
    <p:extLst>
      <p:ext uri="{BB962C8B-B14F-4D97-AF65-F5344CB8AC3E}">
        <p14:creationId xmlns:p14="http://schemas.microsoft.com/office/powerpoint/2010/main" val="26868213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Suy</a:t>
            </a:r>
            <a:r>
              <a:rPr lang="en-US"/>
              <a:t> </a:t>
            </a:r>
            <a:r>
              <a:rPr lang="en-US" err="1"/>
              <a:t>nghĩ</a:t>
            </a:r>
            <a:r>
              <a:rPr lang="en-US"/>
              <a:t> them </a:t>
            </a:r>
            <a:r>
              <a:rPr lang="en-US" err="1"/>
              <a:t>xem</a:t>
            </a:r>
            <a:r>
              <a:rPr lang="en-US"/>
              <a:t> </a:t>
            </a:r>
            <a:r>
              <a:rPr lang="en-US" err="1"/>
              <a:t>làm</a:t>
            </a:r>
            <a:r>
              <a:rPr lang="en-US"/>
              <a:t> </a:t>
            </a:r>
            <a:r>
              <a:rPr lang="en-US" err="1"/>
              <a:t>sao</a:t>
            </a:r>
            <a:r>
              <a:rPr lang="en-US"/>
              <a:t> </a:t>
            </a:r>
            <a:r>
              <a:rPr lang="en-US" err="1"/>
              <a:t>giảng</a:t>
            </a:r>
            <a:r>
              <a:rPr lang="en-US"/>
              <a:t> slide </a:t>
            </a:r>
            <a:r>
              <a:rPr lang="en-US" err="1"/>
              <a:t>này</a:t>
            </a:r>
            <a:r>
              <a:rPr lang="en-US"/>
              <a:t> </a:t>
            </a:r>
            <a:r>
              <a:rPr lang="en-US" err="1"/>
              <a:t>dễ</a:t>
            </a:r>
            <a:r>
              <a:rPr lang="en-US"/>
              <a:t> </a:t>
            </a:r>
            <a:r>
              <a:rPr lang="en-US" err="1"/>
              <a:t>hơn</a:t>
            </a:r>
            <a:r>
              <a:rPr lang="en-US"/>
              <a:t>, </a:t>
            </a:r>
            <a:r>
              <a:rPr lang="en-US" err="1"/>
              <a:t>tập</a:t>
            </a:r>
            <a:r>
              <a:rPr lang="en-US"/>
              <a:t> </a:t>
            </a:r>
            <a:r>
              <a:rPr lang="en-US" err="1"/>
              <a:t>trung</a:t>
            </a:r>
            <a:r>
              <a:rPr lang="en-US"/>
              <a:t> </a:t>
            </a:r>
            <a:r>
              <a:rPr lang="en-US" err="1"/>
              <a:t>vào</a:t>
            </a:r>
            <a:r>
              <a:rPr lang="en-US"/>
              <a:t> </a:t>
            </a:r>
            <a:r>
              <a:rPr lang="en-US" err="1"/>
              <a:t>gì</a:t>
            </a:r>
            <a:r>
              <a:rPr lang="en-US"/>
              <a:t>. </a:t>
            </a:r>
            <a:r>
              <a:rPr lang="en-US" err="1"/>
              <a:t>Phần</a:t>
            </a:r>
            <a:r>
              <a:rPr lang="en-US"/>
              <a:t> ko </a:t>
            </a:r>
            <a:r>
              <a:rPr lang="en-US" err="1"/>
              <a:t>tập</a:t>
            </a:r>
            <a:r>
              <a:rPr lang="en-US"/>
              <a:t> </a:t>
            </a:r>
            <a:r>
              <a:rPr lang="en-US" err="1"/>
              <a:t>trung</a:t>
            </a:r>
            <a:r>
              <a:rPr lang="en-US"/>
              <a:t> </a:t>
            </a:r>
            <a:r>
              <a:rPr lang="en-US" err="1"/>
              <a:t>vào</a:t>
            </a:r>
            <a:r>
              <a:rPr lang="en-US"/>
              <a:t> </a:t>
            </a:r>
            <a:r>
              <a:rPr lang="en-US" err="1"/>
              <a:t>có</a:t>
            </a:r>
            <a:r>
              <a:rPr lang="en-US"/>
              <a:t> </a:t>
            </a:r>
            <a:r>
              <a:rPr lang="en-US" err="1"/>
              <a:t>cần</a:t>
            </a:r>
            <a:r>
              <a:rPr lang="en-US"/>
              <a:t> </a:t>
            </a:r>
            <a:r>
              <a:rPr lang="en-US" err="1"/>
              <a:t>phải</a:t>
            </a:r>
            <a:r>
              <a:rPr lang="en-US"/>
              <a:t> </a:t>
            </a:r>
            <a:r>
              <a:rPr lang="en-US" err="1"/>
              <a:t>nói</a:t>
            </a:r>
            <a:r>
              <a:rPr lang="en-US"/>
              <a:t> </a:t>
            </a:r>
            <a:r>
              <a:rPr lang="en-US" err="1"/>
              <a:t>đến</a:t>
            </a:r>
            <a:r>
              <a:rPr lang="en-US"/>
              <a:t> hay </a:t>
            </a:r>
            <a:r>
              <a:rPr lang="en-US" err="1"/>
              <a:t>để</a:t>
            </a:r>
            <a:r>
              <a:rPr lang="en-US"/>
              <a:t> </a:t>
            </a:r>
            <a:r>
              <a:rPr lang="en-US" err="1"/>
              <a:t>lại</a:t>
            </a:r>
            <a:r>
              <a:rPr lang="en-US"/>
              <a:t> </a:t>
            </a:r>
            <a:r>
              <a:rPr lang="en-US" err="1"/>
              <a:t>không</a:t>
            </a:r>
            <a:r>
              <a:rPr lang="en-US"/>
              <a:t>, </a:t>
            </a:r>
            <a:r>
              <a:rPr lang="en-US" err="1"/>
              <a:t>xét</a:t>
            </a:r>
            <a:r>
              <a:rPr lang="en-US"/>
              <a:t> </a:t>
            </a:r>
            <a:r>
              <a:rPr lang="en-US" err="1"/>
              <a:t>cho</a:t>
            </a:r>
            <a:r>
              <a:rPr lang="en-US"/>
              <a:t> </a:t>
            </a:r>
            <a:r>
              <a:rPr lang="en-US" err="1"/>
              <a:t>cùng</a:t>
            </a:r>
            <a:r>
              <a:rPr lang="en-US"/>
              <a:t> </a:t>
            </a:r>
            <a:r>
              <a:rPr lang="en-US" err="1"/>
              <a:t>thì</a:t>
            </a:r>
            <a:r>
              <a:rPr lang="en-US"/>
              <a:t> regression </a:t>
            </a:r>
            <a:r>
              <a:rPr lang="en-US" err="1"/>
              <a:t>còn</a:t>
            </a:r>
            <a:r>
              <a:rPr lang="en-US"/>
              <a:t> </a:t>
            </a:r>
            <a:r>
              <a:rPr lang="en-US" err="1"/>
              <a:t>rất</a:t>
            </a:r>
            <a:r>
              <a:rPr lang="en-US"/>
              <a:t> </a:t>
            </a:r>
            <a:r>
              <a:rPr lang="en-US" err="1"/>
              <a:t>nhiều</a:t>
            </a:r>
            <a:r>
              <a:rPr lang="en-US"/>
              <a:t> </a:t>
            </a:r>
            <a:r>
              <a:rPr lang="en-US" err="1"/>
              <a:t>thứ</a:t>
            </a:r>
            <a:r>
              <a:rPr lang="en-US"/>
              <a:t> </a:t>
            </a:r>
            <a:r>
              <a:rPr lang="en-US" err="1"/>
              <a:t>để</a:t>
            </a:r>
            <a:r>
              <a:rPr lang="en-US"/>
              <a:t> </a:t>
            </a:r>
            <a:r>
              <a:rPr lang="en-US" err="1"/>
              <a:t>nói</a:t>
            </a:r>
            <a:r>
              <a:rPr lang="en-US"/>
              <a:t> </a:t>
            </a:r>
            <a:r>
              <a:rPr lang="en-US" err="1"/>
              <a:t>đến</a:t>
            </a:r>
            <a:r>
              <a:rPr lang="en-US"/>
              <a:t>, </a:t>
            </a:r>
            <a:r>
              <a:rPr lang="en-US" err="1"/>
              <a:t>có</a:t>
            </a:r>
            <a:r>
              <a:rPr lang="en-US"/>
              <a:t> </a:t>
            </a:r>
            <a:r>
              <a:rPr lang="en-US" err="1"/>
              <a:t>cần</a:t>
            </a:r>
            <a:r>
              <a:rPr lang="en-US"/>
              <a:t> </a:t>
            </a:r>
            <a:r>
              <a:rPr lang="en-US" err="1"/>
              <a:t>phải</a:t>
            </a:r>
            <a:r>
              <a:rPr lang="en-US"/>
              <a:t> </a:t>
            </a:r>
            <a:r>
              <a:rPr lang="en-US" err="1"/>
              <a:t>nói</a:t>
            </a:r>
            <a:r>
              <a:rPr lang="en-US"/>
              <a:t> </a:t>
            </a:r>
            <a:r>
              <a:rPr lang="en-US" err="1"/>
              <a:t>tất</a:t>
            </a:r>
            <a:r>
              <a:rPr lang="en-US"/>
              <a:t> </a:t>
            </a:r>
            <a:r>
              <a:rPr lang="en-US" err="1"/>
              <a:t>cả</a:t>
            </a:r>
            <a:r>
              <a:rPr lang="en-US"/>
              <a:t> </a:t>
            </a:r>
            <a:r>
              <a:rPr lang="en-US" err="1"/>
              <a:t>không</a:t>
            </a:r>
            <a:r>
              <a:rPr lang="en-US"/>
              <a:t>?</a:t>
            </a: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198</a:t>
            </a:fld>
            <a:endParaRPr lang="en-US"/>
          </a:p>
        </p:txBody>
      </p:sp>
    </p:spTree>
    <p:extLst>
      <p:ext uri="{BB962C8B-B14F-4D97-AF65-F5344CB8AC3E}">
        <p14:creationId xmlns:p14="http://schemas.microsoft.com/office/powerpoint/2010/main" val="125180461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a:t>
            </a:r>
            <a:r>
              <a:rPr lang="en-US" err="1"/>
              <a:t>này</a:t>
            </a:r>
            <a:r>
              <a:rPr lang="en-US"/>
              <a:t> </a:t>
            </a:r>
            <a:r>
              <a:rPr lang="en-US" err="1"/>
              <a:t>vẫn</a:t>
            </a:r>
            <a:r>
              <a:rPr lang="en-US"/>
              <a:t> </a:t>
            </a:r>
            <a:r>
              <a:rPr lang="en-US" err="1"/>
              <a:t>khá</a:t>
            </a:r>
            <a:r>
              <a:rPr lang="en-US"/>
              <a:t> </a:t>
            </a:r>
            <a:r>
              <a:rPr lang="en-US" err="1"/>
              <a:t>chật</a:t>
            </a:r>
            <a:r>
              <a:rPr lang="en-US"/>
              <a:t> </a:t>
            </a:r>
            <a:r>
              <a:rPr lang="en-US" err="1"/>
              <a:t>vật</a:t>
            </a:r>
            <a:r>
              <a:rPr lang="en-US"/>
              <a:t> </a:t>
            </a:r>
            <a:r>
              <a:rPr lang="en-US" err="1"/>
              <a:t>để</a:t>
            </a:r>
            <a:r>
              <a:rPr lang="en-US"/>
              <a:t> </a:t>
            </a:r>
            <a:r>
              <a:rPr lang="en-US" err="1"/>
              <a:t>giải</a:t>
            </a:r>
            <a:r>
              <a:rPr lang="en-US"/>
              <a:t> </a:t>
            </a:r>
            <a:r>
              <a:rPr lang="en-US" err="1"/>
              <a:t>thích</a:t>
            </a: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199</a:t>
            </a:fld>
            <a:endParaRPr lang="en-US"/>
          </a:p>
        </p:txBody>
      </p:sp>
    </p:spTree>
    <p:extLst>
      <p:ext uri="{BB962C8B-B14F-4D97-AF65-F5344CB8AC3E}">
        <p14:creationId xmlns:p14="http://schemas.microsoft.com/office/powerpoint/2010/main" val="142778118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201</a:t>
            </a:fld>
            <a:endParaRPr lang="en-US"/>
          </a:p>
        </p:txBody>
      </p:sp>
    </p:spTree>
    <p:extLst>
      <p:ext uri="{BB962C8B-B14F-4D97-AF65-F5344CB8AC3E}">
        <p14:creationId xmlns:p14="http://schemas.microsoft.com/office/powerpoint/2010/main" val="38535742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202</a:t>
            </a:fld>
            <a:endParaRPr lang="en-US"/>
          </a:p>
        </p:txBody>
      </p:sp>
    </p:spTree>
    <p:extLst>
      <p:ext uri="{BB962C8B-B14F-4D97-AF65-F5344CB8AC3E}">
        <p14:creationId xmlns:p14="http://schemas.microsoft.com/office/powerpoint/2010/main" val="27531700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203</a:t>
            </a:fld>
            <a:endParaRPr lang="en-US"/>
          </a:p>
        </p:txBody>
      </p:sp>
    </p:spTree>
    <p:extLst>
      <p:ext uri="{BB962C8B-B14F-4D97-AF65-F5344CB8AC3E}">
        <p14:creationId xmlns:p14="http://schemas.microsoft.com/office/powerpoint/2010/main" val="40252839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204</a:t>
            </a:fld>
            <a:endParaRPr lang="en-US"/>
          </a:p>
        </p:txBody>
      </p:sp>
    </p:spTree>
    <p:extLst>
      <p:ext uri="{BB962C8B-B14F-4D97-AF65-F5344CB8AC3E}">
        <p14:creationId xmlns:p14="http://schemas.microsoft.com/office/powerpoint/2010/main" val="9864959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205</a:t>
            </a:fld>
            <a:endParaRPr lang="en-US"/>
          </a:p>
        </p:txBody>
      </p:sp>
    </p:spTree>
    <p:extLst>
      <p:ext uri="{BB962C8B-B14F-4D97-AF65-F5344CB8AC3E}">
        <p14:creationId xmlns:p14="http://schemas.microsoft.com/office/powerpoint/2010/main" val="7188920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206</a:t>
            </a:fld>
            <a:endParaRPr lang="en-US"/>
          </a:p>
        </p:txBody>
      </p:sp>
    </p:spTree>
    <p:extLst>
      <p:ext uri="{BB962C8B-B14F-4D97-AF65-F5344CB8AC3E}">
        <p14:creationId xmlns:p14="http://schemas.microsoft.com/office/powerpoint/2010/main" val="11543470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207</a:t>
            </a:fld>
            <a:endParaRPr lang="en-US"/>
          </a:p>
        </p:txBody>
      </p:sp>
    </p:spTree>
    <p:extLst>
      <p:ext uri="{BB962C8B-B14F-4D97-AF65-F5344CB8AC3E}">
        <p14:creationId xmlns:p14="http://schemas.microsoft.com/office/powerpoint/2010/main" val="1919216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30</a:t>
            </a:fld>
            <a:endParaRPr lang="en-US"/>
          </a:p>
        </p:txBody>
      </p:sp>
    </p:spTree>
    <p:extLst>
      <p:ext uri="{BB962C8B-B14F-4D97-AF65-F5344CB8AC3E}">
        <p14:creationId xmlns:p14="http://schemas.microsoft.com/office/powerpoint/2010/main" val="15595226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208</a:t>
            </a:fld>
            <a:endParaRPr lang="en-US"/>
          </a:p>
        </p:txBody>
      </p:sp>
    </p:spTree>
    <p:extLst>
      <p:ext uri="{BB962C8B-B14F-4D97-AF65-F5344CB8AC3E}">
        <p14:creationId xmlns:p14="http://schemas.microsoft.com/office/powerpoint/2010/main" val="17623032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209</a:t>
            </a:fld>
            <a:endParaRPr lang="en-US"/>
          </a:p>
        </p:txBody>
      </p:sp>
    </p:spTree>
    <p:extLst>
      <p:ext uri="{BB962C8B-B14F-4D97-AF65-F5344CB8AC3E}">
        <p14:creationId xmlns:p14="http://schemas.microsoft.com/office/powerpoint/2010/main" val="36600424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210</a:t>
            </a:fld>
            <a:endParaRPr lang="en-US"/>
          </a:p>
        </p:txBody>
      </p:sp>
    </p:spTree>
    <p:extLst>
      <p:ext uri="{BB962C8B-B14F-4D97-AF65-F5344CB8AC3E}">
        <p14:creationId xmlns:p14="http://schemas.microsoft.com/office/powerpoint/2010/main" val="378239257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Endogenous – dependent in at least 1 equation</a:t>
            </a:r>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211</a:t>
            </a:fld>
            <a:endParaRPr lang="en-US"/>
          </a:p>
        </p:txBody>
      </p:sp>
    </p:spTree>
    <p:extLst>
      <p:ext uri="{BB962C8B-B14F-4D97-AF65-F5344CB8AC3E}">
        <p14:creationId xmlns:p14="http://schemas.microsoft.com/office/powerpoint/2010/main" val="27327776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212</a:t>
            </a:fld>
            <a:endParaRPr lang="en-US"/>
          </a:p>
        </p:txBody>
      </p:sp>
    </p:spTree>
    <p:extLst>
      <p:ext uri="{BB962C8B-B14F-4D97-AF65-F5344CB8AC3E}">
        <p14:creationId xmlns:p14="http://schemas.microsoft.com/office/powerpoint/2010/main" val="357190333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213</a:t>
            </a:fld>
            <a:endParaRPr lang="en-US"/>
          </a:p>
        </p:txBody>
      </p:sp>
    </p:spTree>
    <p:extLst>
      <p:ext uri="{BB962C8B-B14F-4D97-AF65-F5344CB8AC3E}">
        <p14:creationId xmlns:p14="http://schemas.microsoft.com/office/powerpoint/2010/main" val="26429450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214</a:t>
            </a:fld>
            <a:endParaRPr lang="en-US"/>
          </a:p>
        </p:txBody>
      </p:sp>
    </p:spTree>
    <p:extLst>
      <p:ext uri="{BB962C8B-B14F-4D97-AF65-F5344CB8AC3E}">
        <p14:creationId xmlns:p14="http://schemas.microsoft.com/office/powerpoint/2010/main" val="10770089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216</a:t>
            </a:fld>
            <a:endParaRPr lang="en-US"/>
          </a:p>
        </p:txBody>
      </p:sp>
    </p:spTree>
    <p:extLst>
      <p:ext uri="{BB962C8B-B14F-4D97-AF65-F5344CB8AC3E}">
        <p14:creationId xmlns:p14="http://schemas.microsoft.com/office/powerpoint/2010/main" val="27675157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217</a:t>
            </a:fld>
            <a:endParaRPr lang="en-US"/>
          </a:p>
        </p:txBody>
      </p:sp>
    </p:spTree>
    <p:extLst>
      <p:ext uri="{BB962C8B-B14F-4D97-AF65-F5344CB8AC3E}">
        <p14:creationId xmlns:p14="http://schemas.microsoft.com/office/powerpoint/2010/main" val="293893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Đọc</a:t>
            </a:r>
            <a:r>
              <a:rPr lang="en-US"/>
              <a:t> </a:t>
            </a:r>
            <a:r>
              <a:rPr lang="en-US" err="1"/>
              <a:t>nhiều</a:t>
            </a:r>
            <a:r>
              <a:rPr lang="en-US"/>
              <a:t> </a:t>
            </a:r>
            <a:r>
              <a:rPr lang="en-US" err="1"/>
              <a:t>bài</a:t>
            </a:r>
            <a:r>
              <a:rPr lang="en-US"/>
              <a:t> </a:t>
            </a:r>
            <a:r>
              <a:rPr lang="en-US" err="1"/>
              <a:t>báo</a:t>
            </a:r>
            <a:r>
              <a:rPr lang="en-US"/>
              <a:t> </a:t>
            </a:r>
            <a:r>
              <a:rPr lang="en-US" err="1"/>
              <a:t>sẽ</a:t>
            </a:r>
            <a:r>
              <a:rPr lang="en-US"/>
              <a:t> </a:t>
            </a:r>
            <a:r>
              <a:rPr lang="en-US" err="1"/>
              <a:t>nảy</a:t>
            </a:r>
            <a:r>
              <a:rPr lang="en-US"/>
              <a:t> </a:t>
            </a:r>
            <a:r>
              <a:rPr lang="en-US" err="1"/>
              <a:t>ra</a:t>
            </a:r>
            <a:r>
              <a:rPr lang="en-US"/>
              <a:t> </a:t>
            </a:r>
            <a:r>
              <a:rPr lang="en-US" err="1"/>
              <a:t>từ</a:t>
            </a:r>
            <a:r>
              <a:rPr lang="en-US"/>
              <a:t> </a:t>
            </a:r>
            <a:r>
              <a:rPr lang="en-US" err="1"/>
              <a:t>khóa</a:t>
            </a:r>
            <a:r>
              <a:rPr lang="en-US"/>
              <a:t> </a:t>
            </a:r>
            <a:r>
              <a:rPr lang="en-US" err="1"/>
              <a:t>mới</a:t>
            </a:r>
            <a:r>
              <a:rPr lang="en-US"/>
              <a:t> </a:t>
            </a:r>
            <a:r>
              <a:rPr lang="en-US" err="1"/>
              <a:t>phù</a:t>
            </a:r>
            <a:r>
              <a:rPr lang="en-US"/>
              <a:t> </a:t>
            </a:r>
            <a:r>
              <a:rPr lang="en-US" err="1"/>
              <a:t>hợp</a:t>
            </a:r>
            <a:r>
              <a:rPr lang="en-US"/>
              <a:t> </a:t>
            </a:r>
            <a:r>
              <a:rPr lang="en-US" err="1"/>
              <a:t>hơn</a:t>
            </a:r>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31</a:t>
            </a:fld>
            <a:endParaRPr lang="en-US"/>
          </a:p>
        </p:txBody>
      </p:sp>
    </p:spTree>
    <p:extLst>
      <p:ext uri="{BB962C8B-B14F-4D97-AF65-F5344CB8AC3E}">
        <p14:creationId xmlns:p14="http://schemas.microsoft.com/office/powerpoint/2010/main" val="399644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BED53-053C-663B-0FD4-A48FCA4F2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6D8F1F-0ECB-EA8B-F8EC-C9776D9B10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2B9C17-3729-55A6-931A-7693498AA5C0}"/>
              </a:ext>
            </a:extLst>
          </p:cNvPr>
          <p:cNvSpPr>
            <a:spLocks noGrp="1"/>
          </p:cNvSpPr>
          <p:nvPr>
            <p:ph type="body" idx="1"/>
          </p:nvPr>
        </p:nvSpPr>
        <p:spPr/>
        <p:txBody>
          <a:bodyPr/>
          <a:lstStyle/>
          <a:p>
            <a:r>
              <a:rPr lang="en-US" err="1"/>
              <a:t>Đọc</a:t>
            </a:r>
            <a:r>
              <a:rPr lang="en-US"/>
              <a:t> </a:t>
            </a:r>
            <a:r>
              <a:rPr lang="en-US" err="1"/>
              <a:t>nhiều</a:t>
            </a:r>
            <a:r>
              <a:rPr lang="en-US"/>
              <a:t> </a:t>
            </a:r>
            <a:r>
              <a:rPr lang="en-US" err="1"/>
              <a:t>bài</a:t>
            </a:r>
            <a:r>
              <a:rPr lang="en-US"/>
              <a:t> </a:t>
            </a:r>
            <a:r>
              <a:rPr lang="en-US" err="1"/>
              <a:t>báo</a:t>
            </a:r>
            <a:r>
              <a:rPr lang="en-US"/>
              <a:t> </a:t>
            </a:r>
            <a:r>
              <a:rPr lang="en-US" err="1"/>
              <a:t>sẽ</a:t>
            </a:r>
            <a:r>
              <a:rPr lang="en-US"/>
              <a:t> </a:t>
            </a:r>
            <a:r>
              <a:rPr lang="en-US" err="1"/>
              <a:t>nảy</a:t>
            </a:r>
            <a:r>
              <a:rPr lang="en-US"/>
              <a:t> </a:t>
            </a:r>
            <a:r>
              <a:rPr lang="en-US" err="1"/>
              <a:t>ra</a:t>
            </a:r>
            <a:r>
              <a:rPr lang="en-US"/>
              <a:t> </a:t>
            </a:r>
            <a:r>
              <a:rPr lang="en-US" err="1"/>
              <a:t>từ</a:t>
            </a:r>
            <a:r>
              <a:rPr lang="en-US"/>
              <a:t> </a:t>
            </a:r>
            <a:r>
              <a:rPr lang="en-US" err="1"/>
              <a:t>khóa</a:t>
            </a:r>
            <a:r>
              <a:rPr lang="en-US"/>
              <a:t> </a:t>
            </a:r>
            <a:r>
              <a:rPr lang="en-US" err="1"/>
              <a:t>mới</a:t>
            </a:r>
            <a:r>
              <a:rPr lang="en-US"/>
              <a:t> </a:t>
            </a:r>
            <a:r>
              <a:rPr lang="en-US" err="1"/>
              <a:t>phù</a:t>
            </a:r>
            <a:r>
              <a:rPr lang="en-US"/>
              <a:t> </a:t>
            </a:r>
            <a:r>
              <a:rPr lang="en-US" err="1"/>
              <a:t>hợp</a:t>
            </a:r>
            <a:r>
              <a:rPr lang="en-US"/>
              <a:t> </a:t>
            </a:r>
            <a:r>
              <a:rPr lang="en-US" err="1"/>
              <a:t>hơn</a:t>
            </a:r>
            <a:endParaRPr lang="en-US"/>
          </a:p>
        </p:txBody>
      </p:sp>
      <p:sp>
        <p:nvSpPr>
          <p:cNvPr id="4" name="Slide Number Placeholder 3">
            <a:extLst>
              <a:ext uri="{FF2B5EF4-FFF2-40B4-BE49-F238E27FC236}">
                <a16:creationId xmlns:a16="http://schemas.microsoft.com/office/drawing/2014/main" id="{556FCA23-6D9A-FB65-1424-3FAFD7BD26AF}"/>
              </a:ext>
            </a:extLst>
          </p:cNvPr>
          <p:cNvSpPr>
            <a:spLocks noGrp="1"/>
          </p:cNvSpPr>
          <p:nvPr>
            <p:ph type="sldNum" sz="quarter" idx="5"/>
          </p:nvPr>
        </p:nvSpPr>
        <p:spPr/>
        <p:txBody>
          <a:bodyPr/>
          <a:lstStyle/>
          <a:p>
            <a:fld id="{CF08615E-3FFA-4DD5-9BEB-02FD9A05DF76}" type="slidenum">
              <a:rPr lang="en-US" smtClean="0"/>
              <a:t>32</a:t>
            </a:fld>
            <a:endParaRPr lang="en-US"/>
          </a:p>
        </p:txBody>
      </p:sp>
    </p:spTree>
    <p:extLst>
      <p:ext uri="{BB962C8B-B14F-4D97-AF65-F5344CB8AC3E}">
        <p14:creationId xmlns:p14="http://schemas.microsoft.com/office/powerpoint/2010/main" val="4223678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73E22-2F17-A9DF-1493-F01A39032C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07B64B-6AA7-C266-117E-78E00EC83A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33B1D-442F-9C22-9EDF-83EC04F1B816}"/>
              </a:ext>
            </a:extLst>
          </p:cNvPr>
          <p:cNvSpPr>
            <a:spLocks noGrp="1"/>
          </p:cNvSpPr>
          <p:nvPr>
            <p:ph type="body" idx="1"/>
          </p:nvPr>
        </p:nvSpPr>
        <p:spPr/>
        <p:txBody>
          <a:bodyPr/>
          <a:lstStyle/>
          <a:p>
            <a:r>
              <a:rPr lang="en-US" err="1"/>
              <a:t>Đọc</a:t>
            </a:r>
            <a:r>
              <a:rPr lang="en-US"/>
              <a:t> </a:t>
            </a:r>
            <a:r>
              <a:rPr lang="en-US" err="1"/>
              <a:t>nhiều</a:t>
            </a:r>
            <a:r>
              <a:rPr lang="en-US"/>
              <a:t> </a:t>
            </a:r>
            <a:r>
              <a:rPr lang="en-US" err="1"/>
              <a:t>bài</a:t>
            </a:r>
            <a:r>
              <a:rPr lang="en-US"/>
              <a:t> </a:t>
            </a:r>
            <a:r>
              <a:rPr lang="en-US" err="1"/>
              <a:t>báo</a:t>
            </a:r>
            <a:r>
              <a:rPr lang="en-US"/>
              <a:t> </a:t>
            </a:r>
            <a:r>
              <a:rPr lang="en-US" err="1"/>
              <a:t>sẽ</a:t>
            </a:r>
            <a:r>
              <a:rPr lang="en-US"/>
              <a:t> </a:t>
            </a:r>
            <a:r>
              <a:rPr lang="en-US" err="1"/>
              <a:t>nảy</a:t>
            </a:r>
            <a:r>
              <a:rPr lang="en-US"/>
              <a:t> </a:t>
            </a:r>
            <a:r>
              <a:rPr lang="en-US" err="1"/>
              <a:t>ra</a:t>
            </a:r>
            <a:r>
              <a:rPr lang="en-US"/>
              <a:t> </a:t>
            </a:r>
            <a:r>
              <a:rPr lang="en-US" err="1"/>
              <a:t>từ</a:t>
            </a:r>
            <a:r>
              <a:rPr lang="en-US"/>
              <a:t> </a:t>
            </a:r>
            <a:r>
              <a:rPr lang="en-US" err="1"/>
              <a:t>khóa</a:t>
            </a:r>
            <a:r>
              <a:rPr lang="en-US"/>
              <a:t> </a:t>
            </a:r>
            <a:r>
              <a:rPr lang="en-US" err="1"/>
              <a:t>mới</a:t>
            </a:r>
            <a:r>
              <a:rPr lang="en-US"/>
              <a:t> </a:t>
            </a:r>
            <a:r>
              <a:rPr lang="en-US" err="1"/>
              <a:t>phù</a:t>
            </a:r>
            <a:r>
              <a:rPr lang="en-US"/>
              <a:t> </a:t>
            </a:r>
            <a:r>
              <a:rPr lang="en-US" err="1"/>
              <a:t>hợp</a:t>
            </a:r>
            <a:r>
              <a:rPr lang="en-US"/>
              <a:t> </a:t>
            </a:r>
            <a:r>
              <a:rPr lang="en-US" err="1"/>
              <a:t>hơn</a:t>
            </a:r>
            <a:endParaRPr lang="en-US"/>
          </a:p>
        </p:txBody>
      </p:sp>
      <p:sp>
        <p:nvSpPr>
          <p:cNvPr id="4" name="Slide Number Placeholder 3">
            <a:extLst>
              <a:ext uri="{FF2B5EF4-FFF2-40B4-BE49-F238E27FC236}">
                <a16:creationId xmlns:a16="http://schemas.microsoft.com/office/drawing/2014/main" id="{0E61B684-0321-1DD8-70BD-57A9AA686BDB}"/>
              </a:ext>
            </a:extLst>
          </p:cNvPr>
          <p:cNvSpPr>
            <a:spLocks noGrp="1"/>
          </p:cNvSpPr>
          <p:nvPr>
            <p:ph type="sldNum" sz="quarter" idx="5"/>
          </p:nvPr>
        </p:nvSpPr>
        <p:spPr/>
        <p:txBody>
          <a:bodyPr/>
          <a:lstStyle/>
          <a:p>
            <a:fld id="{CF08615E-3FFA-4DD5-9BEB-02FD9A05DF76}" type="slidenum">
              <a:rPr lang="en-US" smtClean="0"/>
              <a:t>34</a:t>
            </a:fld>
            <a:endParaRPr lang="en-US"/>
          </a:p>
        </p:txBody>
      </p:sp>
    </p:spTree>
    <p:extLst>
      <p:ext uri="{BB962C8B-B14F-4D97-AF65-F5344CB8AC3E}">
        <p14:creationId xmlns:p14="http://schemas.microsoft.com/office/powerpoint/2010/main" val="797707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08615E-3FFA-4DD5-9BEB-02FD9A05DF76}" type="slidenum">
              <a:rPr lang="en-US" smtClean="0"/>
              <a:t>35</a:t>
            </a:fld>
            <a:endParaRPr lang="en-US"/>
          </a:p>
        </p:txBody>
      </p:sp>
    </p:spTree>
    <p:extLst>
      <p:ext uri="{BB962C8B-B14F-4D97-AF65-F5344CB8AC3E}">
        <p14:creationId xmlns:p14="http://schemas.microsoft.com/office/powerpoint/2010/main" val="1664511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13487-5EC7-B72B-EBA0-5D95FAB7B1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BF3A3-F783-97E2-D13B-7852BC567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096354-D2BD-1162-E45E-44608E9A540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5C09E97-A15E-D609-04B7-F0FFDB917566}"/>
              </a:ext>
            </a:extLst>
          </p:cNvPr>
          <p:cNvSpPr>
            <a:spLocks noGrp="1"/>
          </p:cNvSpPr>
          <p:nvPr>
            <p:ph type="sldNum" sz="quarter" idx="5"/>
          </p:nvPr>
        </p:nvSpPr>
        <p:spPr/>
        <p:txBody>
          <a:bodyPr/>
          <a:lstStyle/>
          <a:p>
            <a:fld id="{CF08615E-3FFA-4DD5-9BEB-02FD9A05DF76}" type="slidenum">
              <a:rPr lang="en-US" smtClean="0"/>
              <a:t>36</a:t>
            </a:fld>
            <a:endParaRPr lang="en-US"/>
          </a:p>
        </p:txBody>
      </p:sp>
    </p:spTree>
    <p:extLst>
      <p:ext uri="{BB962C8B-B14F-4D97-AF65-F5344CB8AC3E}">
        <p14:creationId xmlns:p14="http://schemas.microsoft.com/office/powerpoint/2010/main" val="3166048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37</a:t>
            </a:fld>
            <a:endParaRPr lang="en-001"/>
          </a:p>
        </p:txBody>
      </p:sp>
    </p:spTree>
    <p:extLst>
      <p:ext uri="{BB962C8B-B14F-4D97-AF65-F5344CB8AC3E}">
        <p14:creationId xmlns:p14="http://schemas.microsoft.com/office/powerpoint/2010/main" val="2066478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08615E-3FFA-4DD5-9BEB-02FD9A05DF76}" type="slidenum">
              <a:rPr lang="en-US" smtClean="0"/>
              <a:t>38</a:t>
            </a:fld>
            <a:endParaRPr lang="en-US"/>
          </a:p>
        </p:txBody>
      </p:sp>
    </p:spTree>
    <p:extLst>
      <p:ext uri="{BB962C8B-B14F-4D97-AF65-F5344CB8AC3E}">
        <p14:creationId xmlns:p14="http://schemas.microsoft.com/office/powerpoint/2010/main" val="33429804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err="1">
                <a:solidFill>
                  <a:srgbClr val="282523"/>
                </a:solidFill>
                <a:effectLst/>
                <a:latin typeface="Ginto"/>
              </a:rPr>
              <a:t>Nghiên</a:t>
            </a:r>
            <a:r>
              <a:rPr lang="en-US" b="0" i="0">
                <a:solidFill>
                  <a:srgbClr val="282523"/>
                </a:solidFill>
                <a:effectLst/>
                <a:latin typeface="Ginto"/>
              </a:rPr>
              <a:t> </a:t>
            </a:r>
            <a:r>
              <a:rPr lang="en-US" b="0" i="0" err="1">
                <a:solidFill>
                  <a:srgbClr val="282523"/>
                </a:solidFill>
                <a:effectLst/>
                <a:latin typeface="Ginto"/>
              </a:rPr>
              <a:t>cứu</a:t>
            </a:r>
            <a:r>
              <a:rPr lang="en-US" b="0" i="0">
                <a:solidFill>
                  <a:srgbClr val="282523"/>
                </a:solidFill>
                <a:effectLst/>
                <a:latin typeface="Ginto"/>
              </a:rPr>
              <a:t> </a:t>
            </a:r>
            <a:r>
              <a:rPr lang="vi-VN" b="0" i="0">
                <a:solidFill>
                  <a:srgbClr val="282523"/>
                </a:solidFill>
                <a:effectLst/>
                <a:latin typeface="Ginto"/>
              </a:rPr>
              <a:t>khoa học</a:t>
            </a:r>
            <a:r>
              <a:rPr lang="en-US" b="0" i="0">
                <a:solidFill>
                  <a:srgbClr val="282523"/>
                </a:solidFill>
                <a:effectLst/>
                <a:latin typeface="Ginto"/>
              </a:rPr>
              <a:t> </a:t>
            </a:r>
            <a:r>
              <a:rPr lang="en-US" b="0" i="0" err="1">
                <a:solidFill>
                  <a:srgbClr val="282523"/>
                </a:solidFill>
                <a:effectLst/>
                <a:latin typeface="Ginto"/>
              </a:rPr>
              <a:t>rút</a:t>
            </a:r>
            <a:r>
              <a:rPr lang="en-US" b="0" i="0">
                <a:solidFill>
                  <a:srgbClr val="282523"/>
                </a:solidFill>
                <a:effectLst/>
                <a:latin typeface="Ginto"/>
              </a:rPr>
              <a:t> </a:t>
            </a:r>
            <a:r>
              <a:rPr lang="en-US" b="0" i="0" err="1">
                <a:solidFill>
                  <a:srgbClr val="282523"/>
                </a:solidFill>
                <a:effectLst/>
                <a:latin typeface="Ginto"/>
              </a:rPr>
              <a:t>gọn</a:t>
            </a:r>
            <a:r>
              <a:rPr lang="en-US" b="0" i="0">
                <a:solidFill>
                  <a:srgbClr val="282523"/>
                </a:solidFill>
                <a:effectLst/>
                <a:latin typeface="Ginto"/>
              </a:rPr>
              <a:t> </a:t>
            </a:r>
            <a:r>
              <a:rPr lang="en-US" b="0" i="0" err="1">
                <a:solidFill>
                  <a:srgbClr val="282523"/>
                </a:solidFill>
                <a:effectLst/>
                <a:latin typeface="Ginto"/>
              </a:rPr>
              <a:t>lại</a:t>
            </a:r>
            <a:r>
              <a:rPr lang="vi-VN" b="0" i="0">
                <a:solidFill>
                  <a:srgbClr val="282523"/>
                </a:solidFill>
                <a:effectLst/>
                <a:latin typeface="Ginto"/>
              </a:rPr>
              <a:t> chủ yếu là việc quan sát</a:t>
            </a:r>
            <a:r>
              <a:rPr lang="en-US" b="0" i="0">
                <a:solidFill>
                  <a:srgbClr val="282523"/>
                </a:solidFill>
                <a:effectLst/>
                <a:latin typeface="Ginto"/>
              </a:rPr>
              <a:t> </a:t>
            </a:r>
            <a:r>
              <a:rPr lang="en-US" b="0" i="0" err="1">
                <a:solidFill>
                  <a:srgbClr val="282523"/>
                </a:solidFill>
                <a:effectLst/>
                <a:latin typeface="Ginto"/>
              </a:rPr>
              <a:t>thu</a:t>
            </a:r>
            <a:r>
              <a:rPr lang="en-US" b="0" i="0">
                <a:solidFill>
                  <a:srgbClr val="282523"/>
                </a:solidFill>
                <a:effectLst/>
                <a:latin typeface="Ginto"/>
              </a:rPr>
              <a:t> </a:t>
            </a:r>
            <a:r>
              <a:rPr lang="en-US" b="0" i="0" err="1">
                <a:solidFill>
                  <a:srgbClr val="282523"/>
                </a:solidFill>
                <a:effectLst/>
                <a:latin typeface="Ginto"/>
              </a:rPr>
              <a:t>thập</a:t>
            </a:r>
            <a:r>
              <a:rPr lang="en-US" b="0" i="0">
                <a:solidFill>
                  <a:srgbClr val="282523"/>
                </a:solidFill>
                <a:effectLst/>
                <a:latin typeface="Ginto"/>
              </a:rPr>
              <a:t> </a:t>
            </a:r>
            <a:r>
              <a:rPr lang="en-US" b="0" i="0" err="1">
                <a:solidFill>
                  <a:srgbClr val="282523"/>
                </a:solidFill>
                <a:effectLst/>
                <a:latin typeface="Ginto"/>
              </a:rPr>
              <a:t>thông</a:t>
            </a:r>
            <a:r>
              <a:rPr lang="en-US" b="0" i="0">
                <a:solidFill>
                  <a:srgbClr val="282523"/>
                </a:solidFill>
                <a:effectLst/>
                <a:latin typeface="Ginto"/>
              </a:rPr>
              <a:t> tin</a:t>
            </a:r>
            <a:r>
              <a:rPr lang="vi-VN" b="0" i="0">
                <a:solidFill>
                  <a:srgbClr val="282523"/>
                </a:solidFill>
                <a:effectLst/>
                <a:latin typeface="Ginto"/>
              </a:rPr>
              <a:t> và diễn giải những gì bạn đã </a:t>
            </a:r>
            <a:r>
              <a:rPr lang="en-US" b="0" i="0" err="1">
                <a:solidFill>
                  <a:srgbClr val="282523"/>
                </a:solidFill>
                <a:effectLst/>
                <a:latin typeface="Ginto"/>
              </a:rPr>
              <a:t>thu</a:t>
            </a:r>
            <a:r>
              <a:rPr lang="en-US" b="0" i="0">
                <a:solidFill>
                  <a:srgbClr val="282523"/>
                </a:solidFill>
                <a:effectLst/>
                <a:latin typeface="Ginto"/>
              </a:rPr>
              <a:t> </a:t>
            </a:r>
            <a:r>
              <a:rPr lang="en-US" b="0" i="0" err="1">
                <a:solidFill>
                  <a:srgbClr val="282523"/>
                </a:solidFill>
                <a:effectLst/>
                <a:latin typeface="Ginto"/>
              </a:rPr>
              <a:t>thập</a:t>
            </a:r>
            <a:r>
              <a:rPr lang="en-US" b="0" i="0">
                <a:solidFill>
                  <a:srgbClr val="282523"/>
                </a:solidFill>
                <a:effectLst/>
                <a:latin typeface="Ginto"/>
              </a:rPr>
              <a:t> </a:t>
            </a:r>
            <a:r>
              <a:rPr lang="en-US" b="0" i="0" err="1">
                <a:solidFill>
                  <a:srgbClr val="282523"/>
                </a:solidFill>
                <a:effectLst/>
                <a:latin typeface="Ginto"/>
              </a:rPr>
              <a:t>được</a:t>
            </a:r>
            <a:r>
              <a:rPr lang="en-US" b="0" i="0">
                <a:solidFill>
                  <a:srgbClr val="282523"/>
                </a:solidFill>
                <a:effectLst/>
                <a:latin typeface="Ginto"/>
              </a:rPr>
              <a:t>. </a:t>
            </a:r>
            <a:r>
              <a:rPr lang="en-US" b="0" i="0" err="1">
                <a:solidFill>
                  <a:srgbClr val="282523"/>
                </a:solidFill>
                <a:effectLst/>
                <a:latin typeface="Ginto"/>
              </a:rPr>
              <a:t>Trước</a:t>
            </a:r>
            <a:r>
              <a:rPr lang="en-US" b="0" i="0">
                <a:solidFill>
                  <a:srgbClr val="282523"/>
                </a:solidFill>
                <a:effectLst/>
                <a:latin typeface="Ginto"/>
              </a:rPr>
              <a:t> </a:t>
            </a:r>
            <a:r>
              <a:rPr lang="en-US" b="0" i="0" err="1">
                <a:solidFill>
                  <a:srgbClr val="282523"/>
                </a:solidFill>
                <a:effectLst/>
                <a:latin typeface="Ginto"/>
              </a:rPr>
              <a:t>khi</a:t>
            </a:r>
            <a:r>
              <a:rPr lang="en-US" b="0" i="0">
                <a:solidFill>
                  <a:srgbClr val="282523"/>
                </a:solidFill>
                <a:effectLst/>
                <a:latin typeface="Ginto"/>
              </a:rPr>
              <a:t> </a:t>
            </a:r>
            <a:r>
              <a:rPr lang="en-US" b="0" i="0" err="1">
                <a:solidFill>
                  <a:srgbClr val="282523"/>
                </a:solidFill>
                <a:effectLst/>
                <a:latin typeface="Ginto"/>
              </a:rPr>
              <a:t>thu</a:t>
            </a:r>
            <a:r>
              <a:rPr lang="en-US" b="0" i="0">
                <a:solidFill>
                  <a:srgbClr val="282523"/>
                </a:solidFill>
                <a:effectLst/>
                <a:latin typeface="Ginto"/>
              </a:rPr>
              <a:t> </a:t>
            </a:r>
            <a:r>
              <a:rPr lang="en-US" b="0" i="0" err="1">
                <a:solidFill>
                  <a:srgbClr val="282523"/>
                </a:solidFill>
                <a:effectLst/>
                <a:latin typeface="Ginto"/>
              </a:rPr>
              <a:t>thập</a:t>
            </a:r>
            <a:r>
              <a:rPr lang="en-US" b="0" i="0">
                <a:solidFill>
                  <a:srgbClr val="282523"/>
                </a:solidFill>
                <a:effectLst/>
                <a:latin typeface="Ginto"/>
              </a:rPr>
              <a:t> </a:t>
            </a:r>
            <a:r>
              <a:rPr lang="en-US" b="0" i="0" err="1">
                <a:solidFill>
                  <a:srgbClr val="282523"/>
                </a:solidFill>
                <a:effectLst/>
                <a:latin typeface="Ginto"/>
              </a:rPr>
              <a:t>thông</a:t>
            </a:r>
            <a:r>
              <a:rPr lang="en-US" b="0" i="0">
                <a:solidFill>
                  <a:srgbClr val="282523"/>
                </a:solidFill>
                <a:effectLst/>
                <a:latin typeface="Ginto"/>
              </a:rPr>
              <a:t> tin, </a:t>
            </a:r>
            <a:r>
              <a:rPr lang="en-US" b="0" i="0" err="1">
                <a:solidFill>
                  <a:srgbClr val="282523"/>
                </a:solidFill>
                <a:effectLst/>
                <a:latin typeface="Ginto"/>
              </a:rPr>
              <a:t>quan</a:t>
            </a:r>
            <a:r>
              <a:rPr lang="en-US" b="0" i="0">
                <a:solidFill>
                  <a:srgbClr val="282523"/>
                </a:solidFill>
                <a:effectLst/>
                <a:latin typeface="Ginto"/>
              </a:rPr>
              <a:t> </a:t>
            </a:r>
            <a:r>
              <a:rPr lang="en-US" b="0" i="0" err="1">
                <a:solidFill>
                  <a:srgbClr val="282523"/>
                </a:solidFill>
                <a:effectLst/>
                <a:latin typeface="Ginto"/>
              </a:rPr>
              <a:t>sát</a:t>
            </a:r>
            <a:r>
              <a:rPr lang="en-US" b="0" i="0">
                <a:solidFill>
                  <a:srgbClr val="282523"/>
                </a:solidFill>
                <a:effectLst/>
                <a:latin typeface="Ginto"/>
              </a:rPr>
              <a:t> </a:t>
            </a:r>
            <a:r>
              <a:rPr lang="en-US" b="0" i="0" err="1">
                <a:solidFill>
                  <a:srgbClr val="282523"/>
                </a:solidFill>
                <a:effectLst/>
                <a:latin typeface="Ginto"/>
              </a:rPr>
              <a:t>thực</a:t>
            </a:r>
            <a:r>
              <a:rPr lang="en-US" b="0" i="0">
                <a:solidFill>
                  <a:srgbClr val="282523"/>
                </a:solidFill>
                <a:effectLst/>
                <a:latin typeface="Ginto"/>
              </a:rPr>
              <a:t> </a:t>
            </a:r>
            <a:r>
              <a:rPr lang="en-US" b="0" i="0" err="1">
                <a:solidFill>
                  <a:srgbClr val="282523"/>
                </a:solidFill>
                <a:effectLst/>
                <a:latin typeface="Ginto"/>
              </a:rPr>
              <a:t>tế</a:t>
            </a:r>
            <a:r>
              <a:rPr lang="en-US" b="0" i="0">
                <a:solidFill>
                  <a:srgbClr val="282523"/>
                </a:solidFill>
                <a:effectLst/>
                <a:latin typeface="Ginto"/>
              </a:rPr>
              <a:t> </a:t>
            </a:r>
            <a:r>
              <a:rPr lang="en-US" b="0" i="0" err="1">
                <a:solidFill>
                  <a:srgbClr val="282523"/>
                </a:solidFill>
                <a:effectLst/>
                <a:latin typeface="Ginto"/>
              </a:rPr>
              <a:t>và</a:t>
            </a:r>
            <a:r>
              <a:rPr lang="en-US" b="0" i="0">
                <a:solidFill>
                  <a:srgbClr val="282523"/>
                </a:solidFill>
                <a:effectLst/>
                <a:latin typeface="Ginto"/>
              </a:rPr>
              <a:t> </a:t>
            </a:r>
            <a:r>
              <a:rPr lang="en-US" b="0" i="0" err="1">
                <a:solidFill>
                  <a:srgbClr val="282523"/>
                </a:solidFill>
                <a:effectLst/>
                <a:latin typeface="Ginto"/>
              </a:rPr>
              <a:t>phân</a:t>
            </a:r>
            <a:r>
              <a:rPr lang="en-US" b="0" i="0">
                <a:solidFill>
                  <a:srgbClr val="282523"/>
                </a:solidFill>
                <a:effectLst/>
                <a:latin typeface="Ginto"/>
              </a:rPr>
              <a:t> </a:t>
            </a:r>
            <a:r>
              <a:rPr lang="en-US" b="0" i="0" err="1">
                <a:solidFill>
                  <a:srgbClr val="282523"/>
                </a:solidFill>
                <a:effectLst/>
                <a:latin typeface="Ginto"/>
              </a:rPr>
              <a:t>tích</a:t>
            </a:r>
            <a:r>
              <a:rPr lang="en-US" b="0" i="0">
                <a:solidFill>
                  <a:srgbClr val="282523"/>
                </a:solidFill>
                <a:effectLst/>
                <a:latin typeface="Ginto"/>
              </a:rPr>
              <a:t> </a:t>
            </a:r>
            <a:r>
              <a:rPr lang="en-US" b="0" i="0" err="1">
                <a:solidFill>
                  <a:srgbClr val="282523"/>
                </a:solidFill>
                <a:effectLst/>
                <a:latin typeface="Ginto"/>
              </a:rPr>
              <a:t>thì</a:t>
            </a:r>
            <a:r>
              <a:rPr lang="en-US" b="0" i="0">
                <a:solidFill>
                  <a:srgbClr val="282523"/>
                </a:solidFill>
                <a:effectLst/>
                <a:latin typeface="Ginto"/>
              </a:rPr>
              <a:t> </a:t>
            </a:r>
            <a:r>
              <a:rPr lang="en-US" b="0" i="0" err="1">
                <a:solidFill>
                  <a:srgbClr val="282523"/>
                </a:solidFill>
                <a:effectLst/>
                <a:latin typeface="Ginto"/>
              </a:rPr>
              <a:t>chúng</a:t>
            </a:r>
            <a:r>
              <a:rPr lang="en-US" b="0" i="0">
                <a:solidFill>
                  <a:srgbClr val="282523"/>
                </a:solidFill>
                <a:effectLst/>
                <a:latin typeface="Ginto"/>
              </a:rPr>
              <a:t> ta </a:t>
            </a:r>
            <a:r>
              <a:rPr lang="en-US" b="0" i="0" err="1">
                <a:solidFill>
                  <a:srgbClr val="282523"/>
                </a:solidFill>
                <a:effectLst/>
                <a:latin typeface="Ginto"/>
              </a:rPr>
              <a:t>cần</a:t>
            </a:r>
            <a:r>
              <a:rPr lang="en-US" b="0" i="0">
                <a:solidFill>
                  <a:srgbClr val="282523"/>
                </a:solidFill>
                <a:effectLst/>
                <a:latin typeface="Ginto"/>
              </a:rPr>
              <a:t> </a:t>
            </a:r>
            <a:r>
              <a:rPr lang="en-US" b="0" i="0" err="1">
                <a:solidFill>
                  <a:srgbClr val="282523"/>
                </a:solidFill>
                <a:effectLst/>
                <a:latin typeface="Ginto"/>
              </a:rPr>
              <a:t>một</a:t>
            </a:r>
            <a:r>
              <a:rPr lang="en-US" b="0" i="0">
                <a:solidFill>
                  <a:srgbClr val="282523"/>
                </a:solidFill>
                <a:effectLst/>
                <a:latin typeface="Ginto"/>
              </a:rPr>
              <a:t> </a:t>
            </a:r>
            <a:r>
              <a:rPr lang="en-US" b="0" i="0" err="1">
                <a:solidFill>
                  <a:srgbClr val="282523"/>
                </a:solidFill>
                <a:effectLst/>
                <a:latin typeface="Ginto"/>
              </a:rPr>
              <a:t>kế</a:t>
            </a:r>
            <a:r>
              <a:rPr lang="en-US" b="0" i="0">
                <a:solidFill>
                  <a:srgbClr val="282523"/>
                </a:solidFill>
                <a:effectLst/>
                <a:latin typeface="Ginto"/>
              </a:rPr>
              <a:t> </a:t>
            </a:r>
            <a:r>
              <a:rPr lang="en-US" b="0" i="0" err="1">
                <a:solidFill>
                  <a:srgbClr val="282523"/>
                </a:solidFill>
                <a:effectLst/>
                <a:latin typeface="Ginto"/>
              </a:rPr>
              <a:t>hoạch</a:t>
            </a:r>
            <a:r>
              <a:rPr lang="en-US" b="0" i="0">
                <a:solidFill>
                  <a:srgbClr val="282523"/>
                </a:solidFill>
                <a:effectLst/>
                <a:latin typeface="Ginto"/>
              </a:rPr>
              <a:t>. </a:t>
            </a:r>
            <a:r>
              <a:rPr lang="en-US" b="0" i="0" err="1">
                <a:solidFill>
                  <a:srgbClr val="282523"/>
                </a:solidFill>
                <a:effectLst/>
                <a:latin typeface="Ginto"/>
              </a:rPr>
              <a:t>Kế</a:t>
            </a:r>
            <a:r>
              <a:rPr lang="en-US" b="0" i="0">
                <a:solidFill>
                  <a:srgbClr val="282523"/>
                </a:solidFill>
                <a:effectLst/>
                <a:latin typeface="Ginto"/>
              </a:rPr>
              <a:t> </a:t>
            </a:r>
            <a:r>
              <a:rPr lang="en-US" b="0" i="0" err="1">
                <a:solidFill>
                  <a:srgbClr val="282523"/>
                </a:solidFill>
                <a:effectLst/>
                <a:latin typeface="Ginto"/>
              </a:rPr>
              <a:t>hoạch</a:t>
            </a:r>
            <a:r>
              <a:rPr lang="en-US" b="0" i="0">
                <a:solidFill>
                  <a:srgbClr val="282523"/>
                </a:solidFill>
                <a:effectLst/>
                <a:latin typeface="Ginto"/>
              </a:rPr>
              <a:t> hay </a:t>
            </a:r>
            <a:r>
              <a:rPr lang="en-US" b="0" i="0" err="1">
                <a:solidFill>
                  <a:srgbClr val="282523"/>
                </a:solidFill>
                <a:effectLst/>
                <a:latin typeface="Ginto"/>
              </a:rPr>
              <a:t>thiết</a:t>
            </a:r>
            <a:r>
              <a:rPr lang="en-US" b="0" i="0">
                <a:solidFill>
                  <a:srgbClr val="282523"/>
                </a:solidFill>
                <a:effectLst/>
                <a:latin typeface="Ginto"/>
              </a:rPr>
              <a:t> </a:t>
            </a:r>
            <a:r>
              <a:rPr lang="en-US" b="0" i="0" err="1">
                <a:solidFill>
                  <a:srgbClr val="282523"/>
                </a:solidFill>
                <a:effectLst/>
                <a:latin typeface="Ginto"/>
              </a:rPr>
              <a:t>kế</a:t>
            </a:r>
            <a:r>
              <a:rPr lang="en-US" b="0" i="0">
                <a:solidFill>
                  <a:srgbClr val="282523"/>
                </a:solidFill>
                <a:effectLst/>
                <a:latin typeface="Ginto"/>
              </a:rPr>
              <a:t> </a:t>
            </a:r>
            <a:r>
              <a:rPr lang="en-US" b="0" i="0" err="1">
                <a:solidFill>
                  <a:srgbClr val="282523"/>
                </a:solidFill>
                <a:effectLst/>
                <a:latin typeface="Ginto"/>
              </a:rPr>
              <a:t>nghiên</a:t>
            </a:r>
            <a:r>
              <a:rPr lang="en-US" b="0" i="0">
                <a:solidFill>
                  <a:srgbClr val="282523"/>
                </a:solidFill>
                <a:effectLst/>
                <a:latin typeface="Ginto"/>
              </a:rPr>
              <a:t> </a:t>
            </a:r>
            <a:r>
              <a:rPr lang="en-US" b="0" i="0" err="1">
                <a:solidFill>
                  <a:srgbClr val="282523"/>
                </a:solidFill>
                <a:effectLst/>
                <a:latin typeface="Ginto"/>
              </a:rPr>
              <a:t>cứu</a:t>
            </a:r>
            <a:r>
              <a:rPr lang="en-US" b="0" i="0">
                <a:solidFill>
                  <a:srgbClr val="282523"/>
                </a:solidFill>
                <a:effectLst/>
                <a:latin typeface="Ginto"/>
              </a:rPr>
              <a:t> </a:t>
            </a:r>
            <a:r>
              <a:rPr lang="en-US" b="0" i="0" err="1">
                <a:solidFill>
                  <a:srgbClr val="282523"/>
                </a:solidFill>
                <a:effectLst/>
                <a:latin typeface="Ginto"/>
              </a:rPr>
              <a:t>giúp</a:t>
            </a:r>
            <a:r>
              <a:rPr lang="en-US" b="0" i="0">
                <a:solidFill>
                  <a:srgbClr val="282523"/>
                </a:solidFill>
                <a:effectLst/>
                <a:latin typeface="Ginto"/>
              </a:rPr>
              <a:t> </a:t>
            </a:r>
            <a:r>
              <a:rPr lang="en-US" b="0" i="0" err="1">
                <a:solidFill>
                  <a:srgbClr val="282523"/>
                </a:solidFill>
                <a:effectLst/>
                <a:latin typeface="Ginto"/>
              </a:rPr>
              <a:t>chúng</a:t>
            </a:r>
            <a:r>
              <a:rPr lang="en-US" b="0" i="0">
                <a:solidFill>
                  <a:srgbClr val="282523"/>
                </a:solidFill>
                <a:effectLst/>
                <a:latin typeface="Ginto"/>
              </a:rPr>
              <a:t> ta </a:t>
            </a:r>
            <a:r>
              <a:rPr lang="en-US" b="0" i="0" err="1">
                <a:solidFill>
                  <a:srgbClr val="282523"/>
                </a:solidFill>
                <a:effectLst/>
                <a:latin typeface="Ginto"/>
              </a:rPr>
              <a:t>xác</a:t>
            </a:r>
            <a:r>
              <a:rPr lang="en-US" b="0" i="0">
                <a:solidFill>
                  <a:srgbClr val="282523"/>
                </a:solidFill>
                <a:effectLst/>
                <a:latin typeface="Ginto"/>
              </a:rPr>
              <a:t> </a:t>
            </a:r>
            <a:r>
              <a:rPr lang="en-US" b="0" i="0" err="1">
                <a:solidFill>
                  <a:srgbClr val="282523"/>
                </a:solidFill>
                <a:effectLst/>
                <a:latin typeface="Ginto"/>
              </a:rPr>
              <a:t>định</a:t>
            </a:r>
            <a:r>
              <a:rPr lang="en-US" b="0" i="0">
                <a:solidFill>
                  <a:srgbClr val="282523"/>
                </a:solidFill>
                <a:effectLst/>
                <a:latin typeface="Ginto"/>
              </a:rPr>
              <a:t> </a:t>
            </a:r>
            <a:r>
              <a:rPr lang="en-US" b="0" i="0" err="1">
                <a:solidFill>
                  <a:srgbClr val="282523"/>
                </a:solidFill>
                <a:effectLst/>
                <a:latin typeface="Ginto"/>
              </a:rPr>
              <a:t>trả</a:t>
            </a:r>
            <a:r>
              <a:rPr lang="en-US" b="0" i="0">
                <a:solidFill>
                  <a:srgbClr val="282523"/>
                </a:solidFill>
                <a:effectLst/>
                <a:latin typeface="Ginto"/>
              </a:rPr>
              <a:t> </a:t>
            </a:r>
            <a:r>
              <a:rPr lang="en-US" b="0" i="0" err="1">
                <a:solidFill>
                  <a:srgbClr val="282523"/>
                </a:solidFill>
                <a:effectLst/>
                <a:latin typeface="Ginto"/>
              </a:rPr>
              <a:t>lời</a:t>
            </a:r>
            <a:r>
              <a:rPr lang="en-US" b="0" i="0">
                <a:solidFill>
                  <a:srgbClr val="282523"/>
                </a:solidFill>
                <a:effectLst/>
                <a:latin typeface="Ginto"/>
              </a:rPr>
              <a:t> </a:t>
            </a:r>
            <a:r>
              <a:rPr lang="en-US" b="0" i="0" err="1">
                <a:solidFill>
                  <a:srgbClr val="282523"/>
                </a:solidFill>
                <a:effectLst/>
                <a:latin typeface="Ginto"/>
              </a:rPr>
              <a:t>cho</a:t>
            </a:r>
            <a:r>
              <a:rPr lang="en-US" b="0" i="0">
                <a:solidFill>
                  <a:srgbClr val="282523"/>
                </a:solidFill>
                <a:effectLst/>
                <a:latin typeface="Ginto"/>
              </a:rPr>
              <a:t> </a:t>
            </a:r>
            <a:r>
              <a:rPr lang="en-US" b="0" i="0" err="1">
                <a:solidFill>
                  <a:srgbClr val="282523"/>
                </a:solidFill>
                <a:effectLst/>
                <a:latin typeface="Ginto"/>
              </a:rPr>
              <a:t>câu</a:t>
            </a:r>
            <a:r>
              <a:rPr lang="en-US" b="0" i="0">
                <a:solidFill>
                  <a:srgbClr val="282523"/>
                </a:solidFill>
                <a:effectLst/>
                <a:latin typeface="Ginto"/>
              </a:rPr>
              <a:t> </a:t>
            </a:r>
            <a:r>
              <a:rPr lang="en-US" b="0" i="0" err="1">
                <a:solidFill>
                  <a:srgbClr val="282523"/>
                </a:solidFill>
                <a:effectLst/>
                <a:latin typeface="Ginto"/>
              </a:rPr>
              <a:t>hỏi</a:t>
            </a:r>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44</a:t>
            </a:fld>
            <a:endParaRPr lang="en-001"/>
          </a:p>
        </p:txBody>
      </p:sp>
    </p:spTree>
    <p:extLst>
      <p:ext uri="{BB962C8B-B14F-4D97-AF65-F5344CB8AC3E}">
        <p14:creationId xmlns:p14="http://schemas.microsoft.com/office/powerpoint/2010/main" val="101830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a:t>
            </a:fld>
            <a:endParaRPr lang="en-US"/>
          </a:p>
        </p:txBody>
      </p:sp>
    </p:spTree>
    <p:extLst>
      <p:ext uri="{BB962C8B-B14F-4D97-AF65-F5344CB8AC3E}">
        <p14:creationId xmlns:p14="http://schemas.microsoft.com/office/powerpoint/2010/main" val="4197861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vi-VN" b="0" i="0">
                <a:solidFill>
                  <a:srgbClr val="282523"/>
                </a:solidFill>
                <a:effectLst/>
                <a:latin typeface="Ginto"/>
              </a:rPr>
              <a:t>"Khám phá và cố gắng hiểu vấn đề để xác định nó và đề xuất các giả thuyết. Ví dụ, các phương pháp định tính cố gắng 'khai thác' một lý thuyết từ dữ liệu.</a:t>
            </a:r>
            <a:endParaRPr lang="en-US" b="0" i="0">
              <a:solidFill>
                <a:srgbClr val="282523"/>
              </a:solidFill>
              <a:effectLst/>
              <a:latin typeface="Ginto"/>
            </a:endParaRPr>
          </a:p>
          <a:p>
            <a:pPr marL="171450" indent="-171450" algn="l">
              <a:buFont typeface="Arial" panose="020B0604020202020204" pitchFamily="34" charset="0"/>
              <a:buChar char="•"/>
            </a:pPr>
            <a:r>
              <a:rPr lang="vi-VN" b="0" i="0">
                <a:solidFill>
                  <a:srgbClr val="282523"/>
                </a:solidFill>
                <a:effectLst/>
                <a:latin typeface="Ginto"/>
              </a:rPr>
              <a:t>Mô tả một hiện tượng hoặc một quần thểMục đích là làm nổi bật một vấn đề hoặc tăng cường kiến ​​thức về bản chất của nóThường dựa vào số liệu thống kê (dữ liệu định lượng)</a:t>
            </a:r>
            <a:endParaRPr lang="en-US" b="0" i="0">
              <a:solidFill>
                <a:srgbClr val="282523"/>
              </a:solidFill>
              <a:effectLst/>
              <a:latin typeface="Ginto"/>
            </a:endParaRPr>
          </a:p>
          <a:p>
            <a:pPr marL="171450" indent="-171450" algn="l">
              <a:buFont typeface="Arial" panose="020B0604020202020204" pitchFamily="34" charset="0"/>
              <a:buChar char="•"/>
            </a:pPr>
            <a:r>
              <a:rPr lang="vi-VN" b="0" i="0">
                <a:solidFill>
                  <a:srgbClr val="282523"/>
                </a:solidFill>
                <a:effectLst/>
                <a:latin typeface="Ginto"/>
              </a:rPr>
              <a:t>Cố gắng thiết lập mối quan hệ giữa các khía cạnh khác nhau (biến) của một vấn đềKiểm tra các giả thuyết (ý tưởng hoặc lý thuyết về những gì đang xảy ra) để thiết lập xem có mối quan hệ hay khôngHữu ích trong việc cố gắng thiết lập hiệu quả của một biện pháp can thiệp</a:t>
            </a:r>
            <a:endParaRPr lang="en-US" b="0" i="0">
              <a:solidFill>
                <a:srgbClr val="282523"/>
              </a:solidFill>
              <a:effectLst/>
              <a:latin typeface="Ginto"/>
            </a:endParaRPr>
          </a:p>
          <a:p>
            <a:pPr marL="171450" indent="-171450" algn="l">
              <a:buFont typeface="Arial" panose="020B0604020202020204" pitchFamily="34" charset="0"/>
              <a:buChar char="•"/>
            </a:pPr>
            <a:endParaRPr lang="en-US" b="0" i="0">
              <a:solidFill>
                <a:srgbClr val="282523"/>
              </a:solidFill>
              <a:effectLst/>
              <a:latin typeface="Ginto"/>
            </a:endParaRPr>
          </a:p>
          <a:p>
            <a:pPr algn="l"/>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45</a:t>
            </a:fld>
            <a:endParaRPr lang="en-001"/>
          </a:p>
        </p:txBody>
      </p:sp>
    </p:spTree>
    <p:extLst>
      <p:ext uri="{BB962C8B-B14F-4D97-AF65-F5344CB8AC3E}">
        <p14:creationId xmlns:p14="http://schemas.microsoft.com/office/powerpoint/2010/main" val="1149040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FBAE8-3CFA-1843-441E-052B1BFF1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46C5D-3E77-64AD-156B-59B5D52AEF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62E8DE-22CF-4F51-AAB6-CA9591FFD880}"/>
              </a:ext>
            </a:extLst>
          </p:cNvPr>
          <p:cNvSpPr>
            <a:spLocks noGrp="1"/>
          </p:cNvSpPr>
          <p:nvPr>
            <p:ph type="body" idx="1"/>
          </p:nvPr>
        </p:nvSpPr>
        <p:spPr/>
        <p:txBody>
          <a:bodyPr/>
          <a:lstStyle/>
          <a:p>
            <a:pPr marL="171450" indent="-171450" algn="l">
              <a:buFont typeface="Arial" panose="020B0604020202020204" pitchFamily="34" charset="0"/>
              <a:buChar char="•"/>
            </a:pPr>
            <a:r>
              <a:rPr lang="vi-VN" b="0" i="0">
                <a:solidFill>
                  <a:srgbClr val="282523"/>
                </a:solidFill>
                <a:effectLst/>
                <a:latin typeface="Ginto"/>
              </a:rPr>
              <a:t>"Khám phá và cố gắng hiểu vấn đề để xác định nó và đề xuất các giả thuyết. Ví dụ, các phương pháp định tính cố gắng 'khai thác' một lý thuyết từ dữ liệu.</a:t>
            </a:r>
            <a:endParaRPr lang="en-US" b="0" i="0">
              <a:solidFill>
                <a:srgbClr val="282523"/>
              </a:solidFill>
              <a:effectLst/>
              <a:latin typeface="Ginto"/>
            </a:endParaRPr>
          </a:p>
          <a:p>
            <a:pPr marL="171450" indent="-171450" algn="l">
              <a:buFont typeface="Arial" panose="020B0604020202020204" pitchFamily="34" charset="0"/>
              <a:buChar char="•"/>
            </a:pPr>
            <a:r>
              <a:rPr lang="vi-VN" b="0" i="0">
                <a:solidFill>
                  <a:srgbClr val="282523"/>
                </a:solidFill>
                <a:effectLst/>
                <a:latin typeface="Ginto"/>
              </a:rPr>
              <a:t>Mô tả một hiện tượng hoặc một quần thểMục đích là làm nổi bật một vấn đề hoặc tăng cường kiến ​​thức về bản chất của nóThường dựa vào số liệu thống kê (dữ liệu định lượng)</a:t>
            </a:r>
            <a:endParaRPr lang="en-US" b="0" i="0">
              <a:solidFill>
                <a:srgbClr val="282523"/>
              </a:solidFill>
              <a:effectLst/>
              <a:latin typeface="Ginto"/>
            </a:endParaRPr>
          </a:p>
          <a:p>
            <a:pPr marL="171450" indent="-171450" algn="l">
              <a:buFont typeface="Arial" panose="020B0604020202020204" pitchFamily="34" charset="0"/>
              <a:buChar char="•"/>
            </a:pPr>
            <a:r>
              <a:rPr lang="vi-VN" b="0" i="0">
                <a:solidFill>
                  <a:srgbClr val="282523"/>
                </a:solidFill>
                <a:effectLst/>
                <a:latin typeface="Ginto"/>
              </a:rPr>
              <a:t>Cố gắng thiết lập mối quan hệ giữa các khía cạnh khác nhau (biến) của một vấn đềKiểm tra các giả thuyết (ý tưởng hoặc lý thuyết về những gì đang xảy ra) để thiết lập xem có mối quan hệ hay khôngHữu ích trong việc cố gắng thiết lập hiệu quả của một biện pháp can thiệp</a:t>
            </a:r>
            <a:endParaRPr lang="en-US" b="0" i="0">
              <a:solidFill>
                <a:srgbClr val="282523"/>
              </a:solidFill>
              <a:effectLst/>
              <a:latin typeface="Ginto"/>
            </a:endParaRPr>
          </a:p>
          <a:p>
            <a:pPr marL="171450" indent="-171450" algn="l">
              <a:buFont typeface="Arial" panose="020B0604020202020204" pitchFamily="34" charset="0"/>
              <a:buChar char="•"/>
            </a:pPr>
            <a:endParaRPr lang="en-US" b="0" i="0">
              <a:solidFill>
                <a:srgbClr val="282523"/>
              </a:solidFill>
              <a:effectLst/>
              <a:latin typeface="Ginto"/>
            </a:endParaRPr>
          </a:p>
          <a:p>
            <a:pPr algn="l"/>
            <a:endParaRPr lang="en-001"/>
          </a:p>
        </p:txBody>
      </p:sp>
      <p:sp>
        <p:nvSpPr>
          <p:cNvPr id="4" name="Slide Number Placeholder 3">
            <a:extLst>
              <a:ext uri="{FF2B5EF4-FFF2-40B4-BE49-F238E27FC236}">
                <a16:creationId xmlns:a16="http://schemas.microsoft.com/office/drawing/2014/main" id="{004FED56-CA2D-66F8-B5C5-1CACDE2858A9}"/>
              </a:ext>
            </a:extLst>
          </p:cNvPr>
          <p:cNvSpPr>
            <a:spLocks noGrp="1"/>
          </p:cNvSpPr>
          <p:nvPr>
            <p:ph type="sldNum" sz="quarter" idx="5"/>
          </p:nvPr>
        </p:nvSpPr>
        <p:spPr/>
        <p:txBody>
          <a:bodyPr/>
          <a:lstStyle/>
          <a:p>
            <a:fld id="{548493CE-054F-4F2E-8C29-4FC57677BD47}" type="slidenum">
              <a:rPr lang="en-001" smtClean="0"/>
              <a:t>46</a:t>
            </a:fld>
            <a:endParaRPr lang="en-001"/>
          </a:p>
        </p:txBody>
      </p:sp>
    </p:spTree>
    <p:extLst>
      <p:ext uri="{BB962C8B-B14F-4D97-AF65-F5344CB8AC3E}">
        <p14:creationId xmlns:p14="http://schemas.microsoft.com/office/powerpoint/2010/main" val="3985458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47</a:t>
            </a:fld>
            <a:endParaRPr lang="en-001"/>
          </a:p>
        </p:txBody>
      </p:sp>
    </p:spTree>
    <p:extLst>
      <p:ext uri="{BB962C8B-B14F-4D97-AF65-F5344CB8AC3E}">
        <p14:creationId xmlns:p14="http://schemas.microsoft.com/office/powerpoint/2010/main" val="858263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https://stats4sd.org/blog/26</a:t>
            </a:r>
          </a:p>
        </p:txBody>
      </p:sp>
      <p:sp>
        <p:nvSpPr>
          <p:cNvPr id="4" name="Slide Number Placeholder 3"/>
          <p:cNvSpPr>
            <a:spLocks noGrp="1"/>
          </p:cNvSpPr>
          <p:nvPr>
            <p:ph type="sldNum" sz="quarter" idx="5"/>
          </p:nvPr>
        </p:nvSpPr>
        <p:spPr/>
        <p:txBody>
          <a:bodyPr/>
          <a:lstStyle/>
          <a:p>
            <a:fld id="{CF08615E-3FFA-4DD5-9BEB-02FD9A05DF76}" type="slidenum">
              <a:rPr lang="en-US" smtClean="0"/>
              <a:t>49</a:t>
            </a:fld>
            <a:endParaRPr lang="en-US"/>
          </a:p>
        </p:txBody>
      </p:sp>
    </p:spTree>
    <p:extLst>
      <p:ext uri="{BB962C8B-B14F-4D97-AF65-F5344CB8AC3E}">
        <p14:creationId xmlns:p14="http://schemas.microsoft.com/office/powerpoint/2010/main" val="2367759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https://stats4sd.org/blog/26</a:t>
            </a:r>
          </a:p>
        </p:txBody>
      </p:sp>
      <p:sp>
        <p:nvSpPr>
          <p:cNvPr id="4" name="Slide Number Placeholder 3"/>
          <p:cNvSpPr>
            <a:spLocks noGrp="1"/>
          </p:cNvSpPr>
          <p:nvPr>
            <p:ph type="sldNum" sz="quarter" idx="5"/>
          </p:nvPr>
        </p:nvSpPr>
        <p:spPr/>
        <p:txBody>
          <a:bodyPr/>
          <a:lstStyle/>
          <a:p>
            <a:fld id="{CF08615E-3FFA-4DD5-9BEB-02FD9A05DF76}" type="slidenum">
              <a:rPr lang="en-US" smtClean="0"/>
              <a:t>50</a:t>
            </a:fld>
            <a:endParaRPr lang="en-US"/>
          </a:p>
        </p:txBody>
      </p:sp>
    </p:spTree>
    <p:extLst>
      <p:ext uri="{BB962C8B-B14F-4D97-AF65-F5344CB8AC3E}">
        <p14:creationId xmlns:p14="http://schemas.microsoft.com/office/powerpoint/2010/main" val="237019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51</a:t>
            </a:fld>
            <a:endParaRPr lang="en-US"/>
          </a:p>
        </p:txBody>
      </p:sp>
    </p:spTree>
    <p:extLst>
      <p:ext uri="{BB962C8B-B14F-4D97-AF65-F5344CB8AC3E}">
        <p14:creationId xmlns:p14="http://schemas.microsoft.com/office/powerpoint/2010/main" val="1112580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52</a:t>
            </a:fld>
            <a:endParaRPr lang="en-US"/>
          </a:p>
        </p:txBody>
      </p:sp>
    </p:spTree>
    <p:extLst>
      <p:ext uri="{BB962C8B-B14F-4D97-AF65-F5344CB8AC3E}">
        <p14:creationId xmlns:p14="http://schemas.microsoft.com/office/powerpoint/2010/main" val="2645729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53</a:t>
            </a:fld>
            <a:endParaRPr lang="en-US"/>
          </a:p>
        </p:txBody>
      </p:sp>
    </p:spTree>
    <p:extLst>
      <p:ext uri="{BB962C8B-B14F-4D97-AF65-F5344CB8AC3E}">
        <p14:creationId xmlns:p14="http://schemas.microsoft.com/office/powerpoint/2010/main" val="304713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54</a:t>
            </a:fld>
            <a:endParaRPr lang="en-US"/>
          </a:p>
        </p:txBody>
      </p:sp>
    </p:spTree>
    <p:extLst>
      <p:ext uri="{BB962C8B-B14F-4D97-AF65-F5344CB8AC3E}">
        <p14:creationId xmlns:p14="http://schemas.microsoft.com/office/powerpoint/2010/main" val="3106057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55</a:t>
            </a:fld>
            <a:endParaRPr lang="en-US"/>
          </a:p>
        </p:txBody>
      </p:sp>
    </p:spTree>
    <p:extLst>
      <p:ext uri="{BB962C8B-B14F-4D97-AF65-F5344CB8AC3E}">
        <p14:creationId xmlns:p14="http://schemas.microsoft.com/office/powerpoint/2010/main" val="5746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a:t>
            </a:fld>
            <a:endParaRPr lang="en-US"/>
          </a:p>
        </p:txBody>
      </p:sp>
    </p:spTree>
    <p:extLst>
      <p:ext uri="{BB962C8B-B14F-4D97-AF65-F5344CB8AC3E}">
        <p14:creationId xmlns:p14="http://schemas.microsoft.com/office/powerpoint/2010/main" val="2132019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56</a:t>
            </a:fld>
            <a:endParaRPr lang="en-US"/>
          </a:p>
        </p:txBody>
      </p:sp>
    </p:spTree>
    <p:extLst>
      <p:ext uri="{BB962C8B-B14F-4D97-AF65-F5344CB8AC3E}">
        <p14:creationId xmlns:p14="http://schemas.microsoft.com/office/powerpoint/2010/main" val="29154522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111111"/>
                </a:solidFill>
                <a:effectLst/>
                <a:latin typeface="-apple-system"/>
              </a:rPr>
              <a:t>Individuals who visit urban green spaces at least three times a week.</a:t>
            </a:r>
          </a:p>
          <a:p>
            <a:pPr algn="l">
              <a:buFont typeface="Arial" panose="020B0604020202020204" pitchFamily="34" charset="0"/>
              <a:buChar char="•"/>
            </a:pPr>
            <a:r>
              <a:rPr lang="en-US" b="0" i="0">
                <a:solidFill>
                  <a:srgbClr val="111111"/>
                </a:solidFill>
                <a:effectLst/>
                <a:latin typeface="-apple-system"/>
              </a:rPr>
              <a:t>Residents who have lived in the city for at least one year.</a:t>
            </a:r>
          </a:p>
          <a:p>
            <a:pPr algn="l">
              <a:buFont typeface="Arial" panose="020B0604020202020204" pitchFamily="34" charset="0"/>
              <a:buChar char="•"/>
            </a:pPr>
            <a:r>
              <a:rPr lang="en-US" b="0" i="0">
                <a:solidFill>
                  <a:srgbClr val="111111"/>
                </a:solidFill>
                <a:effectLst/>
                <a:latin typeface="-apple-system"/>
              </a:rPr>
              <a:t>Participants from diverse age groups, genders, and socioeconomic backgrounds.</a:t>
            </a:r>
          </a:p>
        </p:txBody>
      </p:sp>
      <p:sp>
        <p:nvSpPr>
          <p:cNvPr id="4" name="Slide Number Placeholder 3"/>
          <p:cNvSpPr>
            <a:spLocks noGrp="1"/>
          </p:cNvSpPr>
          <p:nvPr>
            <p:ph type="sldNum" sz="quarter" idx="5"/>
          </p:nvPr>
        </p:nvSpPr>
        <p:spPr/>
        <p:txBody>
          <a:bodyPr/>
          <a:lstStyle/>
          <a:p>
            <a:fld id="{CF08615E-3FFA-4DD5-9BEB-02FD9A05DF76}" type="slidenum">
              <a:rPr lang="en-US" smtClean="0"/>
              <a:t>57</a:t>
            </a:fld>
            <a:endParaRPr lang="en-US"/>
          </a:p>
        </p:txBody>
      </p:sp>
    </p:spTree>
    <p:extLst>
      <p:ext uri="{BB962C8B-B14F-4D97-AF65-F5344CB8AC3E}">
        <p14:creationId xmlns:p14="http://schemas.microsoft.com/office/powerpoint/2010/main" val="1480989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111111"/>
                </a:solidFill>
                <a:effectLst/>
                <a:latin typeface="-apple-system"/>
              </a:rPr>
              <a:t>Individuals who visit urban green spaces at least three times a week.</a:t>
            </a:r>
          </a:p>
          <a:p>
            <a:pPr algn="l">
              <a:buFont typeface="Arial" panose="020B0604020202020204" pitchFamily="34" charset="0"/>
              <a:buChar char="•"/>
            </a:pPr>
            <a:r>
              <a:rPr lang="en-US" b="0" i="0">
                <a:solidFill>
                  <a:srgbClr val="111111"/>
                </a:solidFill>
                <a:effectLst/>
                <a:latin typeface="-apple-system"/>
              </a:rPr>
              <a:t>Residents who have lived in the city for at least one year.</a:t>
            </a:r>
          </a:p>
          <a:p>
            <a:pPr algn="l">
              <a:buFont typeface="Arial" panose="020B0604020202020204" pitchFamily="34" charset="0"/>
              <a:buChar char="•"/>
            </a:pPr>
            <a:r>
              <a:rPr lang="en-US" b="0" i="0">
                <a:solidFill>
                  <a:srgbClr val="111111"/>
                </a:solidFill>
                <a:effectLst/>
                <a:latin typeface="-apple-system"/>
              </a:rPr>
              <a:t>Participants from diverse age groups, genders, and socioeconomic backgrounds.</a:t>
            </a:r>
          </a:p>
        </p:txBody>
      </p:sp>
      <p:sp>
        <p:nvSpPr>
          <p:cNvPr id="4" name="Slide Number Placeholder 3"/>
          <p:cNvSpPr>
            <a:spLocks noGrp="1"/>
          </p:cNvSpPr>
          <p:nvPr>
            <p:ph type="sldNum" sz="quarter" idx="5"/>
          </p:nvPr>
        </p:nvSpPr>
        <p:spPr/>
        <p:txBody>
          <a:bodyPr/>
          <a:lstStyle/>
          <a:p>
            <a:fld id="{CF08615E-3FFA-4DD5-9BEB-02FD9A05DF76}" type="slidenum">
              <a:rPr lang="en-US" smtClean="0"/>
              <a:t>58</a:t>
            </a:fld>
            <a:endParaRPr lang="en-US"/>
          </a:p>
        </p:txBody>
      </p:sp>
    </p:spTree>
    <p:extLst>
      <p:ext uri="{BB962C8B-B14F-4D97-AF65-F5344CB8AC3E}">
        <p14:creationId xmlns:p14="http://schemas.microsoft.com/office/powerpoint/2010/main" val="1426882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111111"/>
                </a:solidFill>
                <a:effectLst/>
                <a:latin typeface="-apple-system"/>
              </a:rPr>
              <a:t>Individuals who visit urban green spaces at least three times a week.</a:t>
            </a:r>
          </a:p>
          <a:p>
            <a:pPr algn="l">
              <a:buFont typeface="Arial" panose="020B0604020202020204" pitchFamily="34" charset="0"/>
              <a:buChar char="•"/>
            </a:pPr>
            <a:r>
              <a:rPr lang="en-US" b="0" i="0">
                <a:solidFill>
                  <a:srgbClr val="111111"/>
                </a:solidFill>
                <a:effectLst/>
                <a:latin typeface="-apple-system"/>
              </a:rPr>
              <a:t>Residents who have lived in the city for at least one year.</a:t>
            </a:r>
          </a:p>
          <a:p>
            <a:pPr algn="l">
              <a:buFont typeface="Arial" panose="020B0604020202020204" pitchFamily="34" charset="0"/>
              <a:buChar char="•"/>
            </a:pPr>
            <a:r>
              <a:rPr lang="en-US" b="0" i="0">
                <a:solidFill>
                  <a:srgbClr val="111111"/>
                </a:solidFill>
                <a:effectLst/>
                <a:latin typeface="-apple-system"/>
              </a:rPr>
              <a:t>Participants from diverse age groups, genders, and socioeconomic backgrounds.</a:t>
            </a:r>
          </a:p>
        </p:txBody>
      </p:sp>
      <p:sp>
        <p:nvSpPr>
          <p:cNvPr id="4" name="Slide Number Placeholder 3"/>
          <p:cNvSpPr>
            <a:spLocks noGrp="1"/>
          </p:cNvSpPr>
          <p:nvPr>
            <p:ph type="sldNum" sz="quarter" idx="5"/>
          </p:nvPr>
        </p:nvSpPr>
        <p:spPr/>
        <p:txBody>
          <a:bodyPr/>
          <a:lstStyle/>
          <a:p>
            <a:fld id="{CF08615E-3FFA-4DD5-9BEB-02FD9A05DF76}" type="slidenum">
              <a:rPr lang="en-US" smtClean="0"/>
              <a:t>59</a:t>
            </a:fld>
            <a:endParaRPr lang="en-US"/>
          </a:p>
        </p:txBody>
      </p:sp>
    </p:spTree>
    <p:extLst>
      <p:ext uri="{BB962C8B-B14F-4D97-AF65-F5344CB8AC3E}">
        <p14:creationId xmlns:p14="http://schemas.microsoft.com/office/powerpoint/2010/main" val="3137511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61</a:t>
            </a:fld>
            <a:endParaRPr lang="en-001"/>
          </a:p>
        </p:txBody>
      </p:sp>
    </p:spTree>
    <p:extLst>
      <p:ext uri="{BB962C8B-B14F-4D97-AF65-F5344CB8AC3E}">
        <p14:creationId xmlns:p14="http://schemas.microsoft.com/office/powerpoint/2010/main" val="2264832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66</a:t>
            </a:fld>
            <a:endParaRPr lang="en-US"/>
          </a:p>
        </p:txBody>
      </p:sp>
    </p:spTree>
    <p:extLst>
      <p:ext uri="{BB962C8B-B14F-4D97-AF65-F5344CB8AC3E}">
        <p14:creationId xmlns:p14="http://schemas.microsoft.com/office/powerpoint/2010/main" val="912354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Thách thức</a:t>
            </a:r>
          </a:p>
          <a:p>
            <a:pPr>
              <a:buFont typeface="+mj-lt"/>
              <a:buAutoNum type="arabicPeriod"/>
            </a:pPr>
            <a:r>
              <a:rPr lang="vi-VN" b="1"/>
              <a:t>Chi phí và thời gian</a:t>
            </a:r>
            <a:endParaRPr lang="vi-VN"/>
          </a:p>
          <a:p>
            <a:pPr marL="742950" lvl="1" indent="-285750">
              <a:buFont typeface="+mj-lt"/>
              <a:buAutoNum type="arabicPeriod"/>
            </a:pPr>
            <a:r>
              <a:rPr lang="vi-VN" b="1"/>
              <a:t>Chi phí</a:t>
            </a:r>
            <a:r>
              <a:rPr lang="vi-VN"/>
              <a:t>: Thu thập dữ liệu sơ cấp thường đòi hỏi nguồn lực tài chính lớn cho việc thiết kế khảo sát, thuê nhân viên thu thập dữ liệu, và xử lý dữ liệu. Ví dụ, một dự án khảo sát giao thông đô thị có thể tốn hàng trăm nghìn đô la để triển khai.</a:t>
            </a:r>
          </a:p>
          <a:p>
            <a:pPr marL="742950" lvl="1" indent="-285750">
              <a:buFont typeface="+mj-lt"/>
              <a:buAutoNum type="arabicPeriod"/>
            </a:pPr>
            <a:r>
              <a:rPr lang="vi-VN" b="1"/>
              <a:t>Thời gian</a:t>
            </a:r>
            <a:r>
              <a:rPr lang="vi-VN"/>
              <a:t>: Quá trình thu thập dữ liệu sơ cấp có thể kéo dài, từ việc lập kế hoạch, triển khai, đến phân tích dữ liệu. Một nghiên cứu về hành vi đi lại của người dân có thể mất nhiều tháng để hoàn thành.</a:t>
            </a:r>
          </a:p>
          <a:p>
            <a:pPr>
              <a:buFont typeface="+mj-lt"/>
              <a:buAutoNum type="arabicPeriod"/>
            </a:pPr>
            <a:r>
              <a:rPr lang="vi-VN" b="1"/>
              <a:t>Độ tin cậy phụ thuộc nhiều vào thiết kế nghiên cứu</a:t>
            </a:r>
            <a:endParaRPr lang="vi-VN"/>
          </a:p>
          <a:p>
            <a:pPr marL="742950" lvl="1" indent="-285750">
              <a:buFont typeface="+mj-lt"/>
              <a:buAutoNum type="arabicPeriod"/>
            </a:pPr>
            <a:r>
              <a:rPr lang="vi-VN"/>
              <a:t>Nếu thiết kế nghiên cứu không tốt, dữ liệu thu thập được có thể không chính xác hoặc không phản ánh đúng thực tế. Ví dụ, một khảo sát về mức độ hài lòng của cư dân với dịch vụ công cộng nếu không được thiết kế cẩn thận có thể dẫn đến kết quả sai lệch.</a:t>
            </a:r>
          </a:p>
          <a:p>
            <a:pPr>
              <a:buFont typeface="+mj-lt"/>
              <a:buAutoNum type="arabicPeriod"/>
            </a:pPr>
            <a:r>
              <a:rPr lang="vi-VN" b="1"/>
              <a:t>Khó khăn trong tiếp cận đối tượng quan sát</a:t>
            </a:r>
            <a:endParaRPr lang="vi-VN"/>
          </a:p>
          <a:p>
            <a:pPr marL="742950" lvl="1" indent="-285750">
              <a:buFont typeface="+mj-lt"/>
              <a:buAutoNum type="arabicPeriod"/>
            </a:pPr>
            <a:r>
              <a:rPr lang="vi-VN"/>
              <a:t>Việc tiếp cận đối tượng quan sát có thể gặp nhiều khó khăn, đặc biệt là trong các khu vực khó tiếp cận hoặc với các nhóm dân cư đặc thù. Ví dụ, thu thập dữ liệu từ người vô gia cư hoặc người di cư có thể gặp nhiều trở ngại.</a:t>
            </a:r>
          </a:p>
          <a:p>
            <a:pPr>
              <a:buFont typeface="+mj-lt"/>
              <a:buAutoNum type="arabicPeriod"/>
            </a:pPr>
            <a:r>
              <a:rPr lang="vi-VN" b="1"/>
              <a:t>Cần đảm bảo quyền riêng tư và bảo mật</a:t>
            </a:r>
            <a:endParaRPr lang="vi-VN"/>
          </a:p>
          <a:p>
            <a:pPr marL="742950" lvl="1" indent="-285750">
              <a:buFont typeface="+mj-lt"/>
              <a:buAutoNum type="arabicPeriod"/>
            </a:pPr>
            <a:r>
              <a:rPr lang="vi-VN"/>
              <a:t>Việc thu thập dữ liệu cá nhân đòi hỏi phải tuân thủ các quy định về quyền riêng tư và bảo mật. Ví dụ, khi thu thập dữ liệu về sức khỏe của cư dân, cần đảm bảo rằng thông tin cá nhân không bị lộ ra ngoài.</a:t>
            </a:r>
          </a:p>
          <a:p>
            <a:pPr>
              <a:buFont typeface="+mj-lt"/>
              <a:buAutoNum type="arabicPeriod"/>
            </a:pPr>
            <a:r>
              <a:rPr lang="vi-VN" b="1"/>
              <a:t>Khó có thể làm các nghiên cứu theo thời gian</a:t>
            </a:r>
            <a:endParaRPr lang="vi-VN"/>
          </a:p>
          <a:p>
            <a:pPr marL="742950" lvl="1" indent="-285750">
              <a:buFont typeface="+mj-lt"/>
              <a:buAutoNum type="arabicPeriod"/>
            </a:pPr>
            <a:r>
              <a:rPr lang="vi-VN"/>
              <a:t>Việc thu thập dữ liệu sơ cấp theo thời gian (longitudinal studies) rất khó khăn và tốn kém. Ví dụ, theo dõi sự thay đổi trong hành vi tiêu dùng của cư dân qua nhiều năm đòi hỏi nguồn lực lớn và sự cam kết lâu dài.</a:t>
            </a:r>
          </a:p>
          <a:p>
            <a:r>
              <a:rPr lang="vi-VN" b="1"/>
              <a:t>Cơ hội</a:t>
            </a:r>
          </a:p>
          <a:p>
            <a:pPr>
              <a:buFont typeface="+mj-lt"/>
              <a:buAutoNum type="arabicPeriod"/>
            </a:pPr>
            <a:r>
              <a:rPr lang="vi-VN" b="1"/>
              <a:t>Phù hợp với mục tiêu cụ thể</a:t>
            </a:r>
            <a:endParaRPr lang="vi-VN"/>
          </a:p>
          <a:p>
            <a:pPr marL="742950" lvl="1" indent="-285750">
              <a:buFont typeface="+mj-lt"/>
              <a:buAutoNum type="arabicPeriod"/>
            </a:pPr>
            <a:r>
              <a:rPr lang="vi-VN"/>
              <a:t>Dữ liệu sơ cấp có thể được thiết kế để phù hợp với mục tiêu nghiên cứu cụ thể. Ví dụ, một khảo sát về nhu cầu sử dụng không gian xanh trong đô thị có thể được thiết kế để thu thập thông tin chi tiết về tần suất và mục đích sử dụng của cư dân.</a:t>
            </a:r>
          </a:p>
          <a:p>
            <a:pPr>
              <a:buFont typeface="+mj-lt"/>
              <a:buAutoNum type="arabicPeriod"/>
            </a:pPr>
            <a:r>
              <a:rPr lang="vi-VN" b="1"/>
              <a:t>Cập nhật</a:t>
            </a:r>
            <a:endParaRPr lang="vi-VN"/>
          </a:p>
          <a:p>
            <a:pPr marL="742950" lvl="1" indent="-285750">
              <a:buFont typeface="+mj-lt"/>
              <a:buAutoNum type="arabicPeriod"/>
            </a:pPr>
            <a:r>
              <a:rPr lang="vi-VN"/>
              <a:t>Dữ liệu sơ cấp thường là dữ liệu mới nhất, phản ánh chính xác tình hình hiện tại. Ví dụ, khảo sát về mức độ hài lòng của cư dân với các biện pháp phòng chống dịch bệnh có thể cung cấp thông tin cập nhật và kịp thời.</a:t>
            </a:r>
          </a:p>
          <a:p>
            <a:pPr>
              <a:buFont typeface="+mj-lt"/>
              <a:buAutoNum type="arabicPeriod"/>
            </a:pPr>
            <a:r>
              <a:rPr lang="vi-VN" b="1"/>
              <a:t>Kiểm soát chất lượng</a:t>
            </a:r>
            <a:endParaRPr lang="vi-VN"/>
          </a:p>
          <a:p>
            <a:pPr marL="742950" lvl="1" indent="-285750">
              <a:buFont typeface="+mj-lt"/>
              <a:buAutoNum type="arabicPeriod"/>
            </a:pPr>
            <a:r>
              <a:rPr lang="vi-VN"/>
              <a:t>Khi thu thập dữ liệu sơ cấp, nhà nghiên cứu có thể kiểm soát chất lượng dữ liệu từ khâu thiết kế đến thu thập và phân tích. Ví dụ, trong một nghiên cứu về chất lượng không khí, nhà nghiên cứu có thể kiểm soát các yếu tố như thời gian và địa điểm lấy mẫu để đảm bảo dữ liệu chính xác.</a:t>
            </a:r>
          </a:p>
          <a:p>
            <a:pPr lvl="0"/>
            <a:endParaRPr lang="en-US"/>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67</a:t>
            </a:fld>
            <a:endParaRPr lang="en-001"/>
          </a:p>
        </p:txBody>
      </p:sp>
    </p:spTree>
    <p:extLst>
      <p:ext uri="{BB962C8B-B14F-4D97-AF65-F5344CB8AC3E}">
        <p14:creationId xmlns:p14="http://schemas.microsoft.com/office/powerpoint/2010/main" val="3968385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Thách thức</a:t>
            </a:r>
          </a:p>
          <a:p>
            <a:pPr>
              <a:buFont typeface="+mj-lt"/>
              <a:buAutoNum type="arabicPeriod"/>
            </a:pPr>
            <a:r>
              <a:rPr lang="vi-VN" b="1"/>
              <a:t>Không phù hợp với mục tiêu nghiên cứu</a:t>
            </a:r>
            <a:endParaRPr lang="vi-VN"/>
          </a:p>
          <a:p>
            <a:pPr marL="742950" lvl="1" indent="-285750">
              <a:buFont typeface="+mj-lt"/>
              <a:buAutoNum type="arabicPeriod"/>
            </a:pPr>
            <a:r>
              <a:rPr lang="vi-VN"/>
              <a:t>Dữ liệu thứ cấp thường được thu thập cho các mục đích khác nhau, do đó có thể không hoàn toàn phù hợp với mục tiêu nghiên cứu hiện tại. Ví dụ, dữ liệu dân số từ một cuộc điều tra quốc gia có thể không cung cấp đủ chi tiết về các khu vực cụ thể trong thành phố mà bạn đang nghiên cứu.</a:t>
            </a:r>
          </a:p>
          <a:p>
            <a:pPr>
              <a:buFont typeface="+mj-lt"/>
              <a:buAutoNum type="arabicPeriod"/>
            </a:pPr>
            <a:r>
              <a:rPr lang="vi-VN" b="1"/>
              <a:t>Độ tin cậy phụ thuộc vào nguồn số liệu</a:t>
            </a:r>
            <a:endParaRPr lang="vi-VN"/>
          </a:p>
          <a:p>
            <a:pPr marL="742950" lvl="1" indent="-285750">
              <a:buFont typeface="+mj-lt"/>
              <a:buAutoNum type="arabicPeriod"/>
            </a:pPr>
            <a:r>
              <a:rPr lang="vi-VN"/>
              <a:t>Chất lượng và độ tin cậy của dữ liệu thứ cấp phụ thuộc nhiều vào nguồn cung cấp dữ liệu. Nếu nguồn dữ liệu không đáng tin cậy, kết quả nghiên cứu có thể bị ảnh hưởng. Ví dụ, dữ liệu từ các trang web không chính thức hoặc không được kiểm chứng có thể chứa nhiều sai sót.</a:t>
            </a:r>
          </a:p>
          <a:p>
            <a:pPr>
              <a:buFont typeface="+mj-lt"/>
              <a:buAutoNum type="arabicPeriod"/>
            </a:pPr>
            <a:r>
              <a:rPr lang="vi-VN" b="1"/>
              <a:t>Quyền truy cập</a:t>
            </a:r>
            <a:endParaRPr lang="vi-VN"/>
          </a:p>
          <a:p>
            <a:pPr marL="742950" lvl="1" indent="-285750">
              <a:buFont typeface="+mj-lt"/>
              <a:buAutoNum type="arabicPeriod"/>
            </a:pPr>
            <a:r>
              <a:rPr lang="vi-VN"/>
              <a:t>Một số dữ liệu thứ cấp có thể bị hạn chế quyền truy cập hoặc yêu cầu chi phí để sử dụng. Ví dụ, dữ liệu từ các cơ quan chính phủ hoặc các tổ chức nghiên cứu có thể yêu cầu giấy phép hoặc phí truy cập.</a:t>
            </a:r>
          </a:p>
          <a:p>
            <a:pPr>
              <a:buFont typeface="+mj-lt"/>
              <a:buAutoNum type="arabicPeriod"/>
            </a:pPr>
            <a:r>
              <a:rPr lang="vi-VN" b="1"/>
              <a:t>Định dạng không đồng nhất</a:t>
            </a:r>
            <a:endParaRPr lang="vi-VN"/>
          </a:p>
          <a:p>
            <a:pPr marL="742950" lvl="1" indent="-285750">
              <a:buFont typeface="+mj-lt"/>
              <a:buAutoNum type="arabicPeriod"/>
            </a:pPr>
            <a:r>
              <a:rPr lang="vi-VN"/>
              <a:t>Dữ liệu thứ cấp thường được thu thập và lưu trữ ở nhiều định dạng khác nhau, gây khó khăn trong việc tích hợp và phân tích. Ví dụ, dữ liệu giao thông từ các nguồn khác nhau có thể được lưu trữ dưới dạng bảng tính, cơ sở dữ liệu, hoặc các định dạng khác nhau.</a:t>
            </a:r>
          </a:p>
          <a:p>
            <a:pPr>
              <a:buFont typeface="+mj-lt"/>
              <a:buAutoNum type="arabicPeriod"/>
            </a:pPr>
            <a:r>
              <a:rPr lang="vi-VN" b="1"/>
              <a:t>Kém cập nhật</a:t>
            </a:r>
            <a:endParaRPr lang="vi-VN"/>
          </a:p>
          <a:p>
            <a:pPr marL="742950" lvl="1" indent="-285750">
              <a:buFont typeface="+mj-lt"/>
              <a:buAutoNum type="arabicPeriod"/>
            </a:pPr>
            <a:r>
              <a:rPr lang="vi-VN"/>
              <a:t>Dữ liệu thứ cấp có thể không phản ánh tình hình hiện tại do thời gian thu thập đã lâu. Ví dụ, dữ liệu về mật độ dân số từ cuộc điều tra dân số cách đây 5 năm có thể không còn chính xác với tình hình hiện tại.</a:t>
            </a:r>
          </a:p>
          <a:p>
            <a:r>
              <a:rPr lang="vi-VN" b="1"/>
              <a:t>Cơ hội</a:t>
            </a:r>
          </a:p>
          <a:p>
            <a:pPr>
              <a:buFont typeface="+mj-lt"/>
              <a:buAutoNum type="arabicPeriod"/>
            </a:pPr>
            <a:r>
              <a:rPr lang="vi-VN" b="1"/>
              <a:t>Tiết kiệm thời gian và kinh phí</a:t>
            </a:r>
            <a:endParaRPr lang="vi-VN"/>
          </a:p>
          <a:p>
            <a:pPr marL="742950" lvl="1" indent="-285750">
              <a:buFont typeface="+mj-lt"/>
              <a:buAutoNum type="arabicPeriod"/>
            </a:pPr>
            <a:r>
              <a:rPr lang="vi-VN"/>
              <a:t>Sử dụng dữ liệu thứ cấp giúp tiết kiệm thời gian và chi phí so với việc thu thập dữ liệu sơ cấp. Ví dụ, sử dụng dữ liệu giao thông từ các cơ quan chính phủ thay vì tự thu thập dữ liệu có thể giảm đáng kể chi phí và thời gian.</a:t>
            </a:r>
          </a:p>
          <a:p>
            <a:pPr>
              <a:buFont typeface="+mj-lt"/>
              <a:buAutoNum type="arabicPeriod"/>
            </a:pPr>
            <a:r>
              <a:rPr lang="vi-VN" b="1"/>
              <a:t>Đa dạng</a:t>
            </a:r>
            <a:endParaRPr lang="vi-VN"/>
          </a:p>
          <a:p>
            <a:pPr marL="742950" lvl="1" indent="-285750">
              <a:buFont typeface="+mj-lt"/>
              <a:buAutoNum type="arabicPeriod"/>
            </a:pPr>
            <a:r>
              <a:rPr lang="vi-VN"/>
              <a:t>Dữ liệu thứ cấp thường rất đa dạng và phong phú, cung cấp nhiều góc nhìn khác nhau cho nghiên cứu. Ví dụ, dữ liệu từ các cuộc điều tra dân số, khảo sát kinh tế, và báo cáo môi trường có thể cung cấp cái nhìn toàn diện về một khu vực đô thị.</a:t>
            </a:r>
          </a:p>
          <a:p>
            <a:pPr>
              <a:buFont typeface="+mj-lt"/>
              <a:buAutoNum type="arabicPeriod"/>
            </a:pPr>
            <a:r>
              <a:rPr lang="vi-VN" b="1"/>
              <a:t>Dữ liệu thường đã được làm sạch</a:t>
            </a:r>
            <a:endParaRPr lang="vi-VN"/>
          </a:p>
          <a:p>
            <a:pPr marL="742950" lvl="1" indent="-285750">
              <a:buFont typeface="+mj-lt"/>
              <a:buAutoNum type="arabicPeriod"/>
            </a:pPr>
            <a:r>
              <a:rPr lang="vi-VN"/>
              <a:t>Dữ liệu thứ cấp thường đã được xử lý và làm sạch, giúp giảm bớt công việc chuẩn bị dữ liệu. Ví dụ, dữ liệu từ các cơ quan thống kê thường đã được kiểm tra và loại bỏ các lỗi cơ bản.</a:t>
            </a:r>
          </a:p>
          <a:p>
            <a:pPr>
              <a:buFont typeface="+mj-lt"/>
              <a:buAutoNum type="arabicPeriod"/>
            </a:pPr>
            <a:r>
              <a:rPr lang="vi-VN" b="1"/>
              <a:t>Độ phủ rộng</a:t>
            </a:r>
            <a:endParaRPr lang="vi-VN"/>
          </a:p>
          <a:p>
            <a:pPr marL="742950" lvl="1" indent="-285750">
              <a:buFont typeface="+mj-lt"/>
              <a:buAutoNum type="arabicPeriod"/>
            </a:pPr>
            <a:r>
              <a:rPr lang="vi-VN"/>
              <a:t>Dữ liệu thứ cấp thường có phạm vi rộng, bao phủ nhiều khu vực và thời gian khác nhau. Ví dụ, dữ liệu từ các cuộc điều tra dân số quốc gia có thể cung cấp thông tin chi tiết về nhiều khu vực khác nhau trong một thành phố.</a:t>
            </a:r>
          </a:p>
          <a:p>
            <a:pPr lvl="0"/>
            <a:endParaRPr lang="en-US"/>
          </a:p>
        </p:txBody>
      </p:sp>
      <p:sp>
        <p:nvSpPr>
          <p:cNvPr id="4" name="Slide Number Placeholder 3"/>
          <p:cNvSpPr>
            <a:spLocks noGrp="1"/>
          </p:cNvSpPr>
          <p:nvPr>
            <p:ph type="sldNum" sz="quarter" idx="5"/>
          </p:nvPr>
        </p:nvSpPr>
        <p:spPr/>
        <p:txBody>
          <a:bodyPr/>
          <a:lstStyle/>
          <a:p>
            <a:fld id="{548493CE-054F-4F2E-8C29-4FC57677BD47}" type="slidenum">
              <a:rPr lang="en-001" smtClean="0"/>
              <a:t>68</a:t>
            </a:fld>
            <a:endParaRPr lang="en-001"/>
          </a:p>
        </p:txBody>
      </p:sp>
    </p:spTree>
    <p:extLst>
      <p:ext uri="{BB962C8B-B14F-4D97-AF65-F5344CB8AC3E}">
        <p14:creationId xmlns:p14="http://schemas.microsoft.com/office/powerpoint/2010/main" val="2871200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err="1">
                <a:solidFill>
                  <a:srgbClr val="202122"/>
                </a:solidFill>
                <a:effectLst/>
                <a:latin typeface="Arial" panose="020B0604020202020204" pitchFamily="34" charset="0"/>
              </a:rPr>
              <a:t>Cuộc</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tổng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điều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tra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dân</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số</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nhà</a:t>
            </a:r>
            <a:r>
              <a:rPr lang="en-US" b="0" i="0">
                <a:solidFill>
                  <a:srgbClr val="202122"/>
                </a:solidFill>
                <a:effectLst/>
                <a:latin typeface="Arial" panose="020B0604020202020204" pitchFamily="34" charset="0"/>
              </a:rPr>
              <a:t> ở 2019 </a:t>
            </a:r>
            <a:r>
              <a:rPr lang="en-US" b="0" i="0" err="1">
                <a:solidFill>
                  <a:srgbClr val="202122"/>
                </a:solidFill>
                <a:effectLst/>
                <a:latin typeface="Arial" panose="020B0604020202020204" pitchFamily="34" charset="0"/>
              </a:rPr>
              <a:t>bắt</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đầu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vào</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ngày</a:t>
            </a:r>
            <a:r>
              <a:rPr lang="en-US" b="0" i="0">
                <a:solidFill>
                  <a:srgbClr val="202122"/>
                </a:solidFill>
                <a:effectLst/>
                <a:latin typeface="Arial" panose="020B0604020202020204" pitchFamily="34" charset="0"/>
              </a:rPr>
              <a:t> 1 </a:t>
            </a:r>
            <a:r>
              <a:rPr lang="en-US" b="0" i="0" err="1">
                <a:solidFill>
                  <a:srgbClr val="202122"/>
                </a:solidFill>
                <a:effectLst/>
                <a:latin typeface="Arial" panose="020B0604020202020204" pitchFamily="34" charset="0"/>
              </a:rPr>
              <a:t>tháng</a:t>
            </a:r>
            <a:r>
              <a:rPr lang="en-US" b="0" i="0">
                <a:solidFill>
                  <a:srgbClr val="202122"/>
                </a:solidFill>
                <a:effectLst/>
                <a:latin typeface="Arial" panose="020B0604020202020204" pitchFamily="34" charset="0"/>
              </a:rPr>
              <a:t> 4 </a:t>
            </a:r>
            <a:r>
              <a:rPr lang="en-US" b="0" i="0" err="1">
                <a:solidFill>
                  <a:srgbClr val="202122"/>
                </a:solidFill>
                <a:effectLst/>
                <a:latin typeface="Arial" panose="020B0604020202020204" pitchFamily="34" charset="0"/>
              </a:rPr>
              <a:t>năm</a:t>
            </a:r>
            <a:r>
              <a:rPr lang="en-US" b="0" i="0">
                <a:solidFill>
                  <a:srgbClr val="202122"/>
                </a:solidFill>
                <a:effectLst/>
                <a:latin typeface="Arial" panose="020B0604020202020204" pitchFamily="34" charset="0"/>
              </a:rPr>
              <a:t> 2019,</a:t>
            </a:r>
            <a:r>
              <a:rPr lang="en-US" b="0" i="0" u="none" strike="noStrike" baseline="30000">
                <a:solidFill>
                  <a:srgbClr val="202122"/>
                </a:solidFill>
                <a:effectLst/>
                <a:latin typeface="Arial" panose="020B0604020202020204" pitchFamily="34" charset="0"/>
                <a:hlinkClick r:id="rId3"/>
              </a:rPr>
              <a:t>[4]</a:t>
            </a:r>
            <a:r>
              <a:rPr lang="en-US" b="0" i="0" u="none" strike="noStrike" baseline="30000">
                <a:solidFill>
                  <a:srgbClr val="202122"/>
                </a:solidFill>
                <a:effectLst/>
                <a:latin typeface="Arial" panose="020B0604020202020204" pitchFamily="34" charset="0"/>
                <a:hlinkClick r:id="rId4"/>
              </a:rPr>
              <a:t>[5]</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kéo</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dài</a:t>
            </a:r>
            <a:r>
              <a:rPr lang="en-US" b="0" i="0">
                <a:solidFill>
                  <a:srgbClr val="202122"/>
                </a:solidFill>
                <a:effectLst/>
                <a:latin typeface="Arial" panose="020B0604020202020204" pitchFamily="34" charset="0"/>
              </a:rPr>
              <a:t> 25 </a:t>
            </a:r>
            <a:r>
              <a:rPr lang="en-US" b="0" i="0" err="1">
                <a:solidFill>
                  <a:srgbClr val="202122"/>
                </a:solidFill>
                <a:effectLst/>
                <a:latin typeface="Arial" panose="020B0604020202020204" pitchFamily="34" charset="0"/>
              </a:rPr>
              <a:t>ngày</a:t>
            </a:r>
            <a:r>
              <a:rPr lang="en-US" b="0" i="0">
                <a:solidFill>
                  <a:srgbClr val="202122"/>
                </a:solidFill>
                <a:effectLst/>
                <a:latin typeface="Arial" panose="020B0604020202020204" pitchFamily="34" charset="0"/>
              </a:rPr>
              <a:t>,</a:t>
            </a:r>
            <a:r>
              <a:rPr lang="en-US" b="0" i="0" u="none" strike="noStrike" baseline="30000">
                <a:solidFill>
                  <a:srgbClr val="202122"/>
                </a:solidFill>
                <a:effectLst/>
                <a:latin typeface="Arial" panose="020B0604020202020204" pitchFamily="34" charset="0"/>
                <a:hlinkClick r:id="rId5"/>
              </a:rPr>
              <a:t>[6]</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với</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sự</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tham</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gia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của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khoảng</a:t>
            </a:r>
            <a:r>
              <a:rPr lang="en-US" b="0" i="0">
                <a:solidFill>
                  <a:srgbClr val="202122"/>
                </a:solidFill>
                <a:effectLst/>
                <a:latin typeface="Arial" panose="020B0604020202020204" pitchFamily="34" charset="0"/>
              </a:rPr>
              <a:t> 147.000 </a:t>
            </a:r>
            <a:r>
              <a:rPr lang="en-US" b="0" i="0" err="1">
                <a:solidFill>
                  <a:srgbClr val="202122"/>
                </a:solidFill>
                <a:effectLst/>
                <a:latin typeface="Arial" panose="020B0604020202020204" pitchFamily="34" charset="0"/>
              </a:rPr>
              <a:t>điều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tra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viên</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thống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kê</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tổng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kinh</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phí</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khoảng</a:t>
            </a:r>
            <a:r>
              <a:rPr lang="en-US" b="0" i="0">
                <a:solidFill>
                  <a:srgbClr val="202122"/>
                </a:solidFill>
                <a:effectLst/>
                <a:latin typeface="Arial" panose="020B0604020202020204" pitchFamily="34" charset="0"/>
              </a:rPr>
              <a:t> 1.100 </a:t>
            </a:r>
            <a:r>
              <a:rPr lang="en-US" b="0" i="0" err="1">
                <a:solidFill>
                  <a:srgbClr val="202122"/>
                </a:solidFill>
                <a:effectLst/>
                <a:latin typeface="Arial" panose="020B0604020202020204" pitchFamily="34" charset="0"/>
              </a:rPr>
              <a:t>tỷ</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đồng</a:t>
            </a:r>
            <a:endParaRPr lang="en-US" b="0" i="0">
              <a:solidFill>
                <a:srgbClr val="202122"/>
              </a:solidFill>
              <a:effectLst/>
              <a:latin typeface="Arial" panose="020B0604020202020204" pitchFamily="34" charset="0"/>
            </a:endParaRPr>
          </a:p>
          <a:p>
            <a:endParaRPr lang="en-US" b="0" i="0">
              <a:solidFill>
                <a:srgbClr val="202122"/>
              </a:solidFill>
              <a:effectLst/>
              <a:latin typeface="Arial" panose="020B0604020202020204" pitchFamily="34" charset="0"/>
            </a:endParaRPr>
          </a:p>
          <a:p>
            <a:r>
              <a:rPr lang="en-US" b="0" i="0">
                <a:solidFill>
                  <a:srgbClr val="202122"/>
                </a:solidFill>
                <a:effectLst/>
                <a:latin typeface="Arial" panose="020B0604020202020204" pitchFamily="34" charset="0"/>
              </a:rPr>
              <a:t>1979, 1989, 1999, 2009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u="none" strike="noStrike">
                <a:effectLst/>
                <a:latin typeface="Arial" panose="020B0604020202020204" pitchFamily="34" charset="0"/>
                <a:hlinkClick r:id="rId6"/>
              </a:rPr>
              <a:t>2019</a:t>
            </a:r>
            <a:r>
              <a:rPr lang="en-US" b="0" i="0">
                <a:solidFill>
                  <a:srgbClr val="202122"/>
                </a:solidFill>
                <a:effectLst/>
                <a:latin typeface="Arial" panose="020B0604020202020204" pitchFamily="34" charset="0"/>
              </a:rPr>
              <a:t>.</a:t>
            </a:r>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69</a:t>
            </a:fld>
            <a:endParaRPr lang="en-001"/>
          </a:p>
        </p:txBody>
      </p:sp>
    </p:spTree>
    <p:extLst>
      <p:ext uri="{BB962C8B-B14F-4D97-AF65-F5344CB8AC3E}">
        <p14:creationId xmlns:p14="http://schemas.microsoft.com/office/powerpoint/2010/main" val="1125433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Open Sans" panose="020B0606030504020204" pitchFamily="34" charset="0"/>
              </a:rPr>
              <a:t>Open data watch rank Vietnam </a:t>
            </a:r>
            <a:r>
              <a:rPr lang="en-US" b="1" i="0">
                <a:solidFill>
                  <a:srgbClr val="06B1EB"/>
                </a:solidFill>
                <a:effectLst/>
                <a:latin typeface="Open Sans" panose="020B0606030504020204" pitchFamily="34" charset="0"/>
              </a:rPr>
              <a:t>91st</a:t>
            </a:r>
            <a:r>
              <a:rPr lang="en-US" b="1" i="0">
                <a:solidFill>
                  <a:srgbClr val="7F7F7F"/>
                </a:solidFill>
                <a:effectLst/>
                <a:latin typeface="Open Sans" panose="020B0606030504020204" pitchFamily="34" charset="0"/>
              </a:rPr>
              <a:t>GLOBAL RANK </a:t>
            </a:r>
            <a:r>
              <a:rPr lang="en-US" b="0" i="0">
                <a:solidFill>
                  <a:srgbClr val="7F7F7F"/>
                </a:solidFill>
                <a:effectLst/>
                <a:latin typeface="Open Sans" panose="020B0606030504020204" pitchFamily="34" charset="0"/>
              </a:rPr>
              <a:t>OUT OF 187 using </a:t>
            </a:r>
            <a:r>
              <a:rPr lang="en-US" b="0" i="0" err="1">
                <a:solidFill>
                  <a:srgbClr val="7F7F7F"/>
                </a:solidFill>
                <a:effectLst/>
                <a:latin typeface="Open Sans" panose="020B0606030504020204" pitchFamily="34" charset="0"/>
              </a:rPr>
              <a:t>opin</a:t>
            </a:r>
            <a:r>
              <a:rPr lang="en-US" b="0" i="0">
                <a:solidFill>
                  <a:srgbClr val="7F7F7F"/>
                </a:solidFill>
                <a:effectLst/>
                <a:latin typeface="Open Sans" panose="020B0606030504020204" pitchFamily="34" charset="0"/>
              </a:rPr>
              <a:t> by </a:t>
            </a:r>
            <a:r>
              <a:rPr lang="en-US" b="0" i="0" err="1">
                <a:solidFill>
                  <a:srgbClr val="7F7F7F"/>
                </a:solidFill>
                <a:effectLst/>
                <a:latin typeface="Open Sans" panose="020B0606030504020204" pitchFamily="34" charset="0"/>
              </a:rPr>
              <a:t>sdg</a:t>
            </a:r>
            <a:endParaRPr lang="en-US" b="0" i="0">
              <a:solidFill>
                <a:srgbClr val="7F7F7F"/>
              </a:solidFill>
              <a:effectLst/>
              <a:latin typeface="Open Sans" panose="020B0606030504020204" pitchFamily="34" charset="0"/>
            </a:endParaRPr>
          </a:p>
          <a:p>
            <a:pPr algn="l"/>
            <a:endParaRPr lang="en-US" b="0" i="0">
              <a:solidFill>
                <a:srgbClr val="7F7F7F"/>
              </a:solidFill>
              <a:effectLst/>
              <a:latin typeface="Open Sans" panose="020B0606030504020204" pitchFamily="34" charset="0"/>
            </a:endParaRPr>
          </a:p>
          <a:p>
            <a:pPr algn="l"/>
            <a:r>
              <a:rPr lang="en-US" b="0" i="0">
                <a:solidFill>
                  <a:srgbClr val="7F7F7F"/>
                </a:solidFill>
                <a:effectLst/>
                <a:latin typeface="Open Sans" panose="020B0606030504020204" pitchFamily="34" charset="0"/>
              </a:rPr>
              <a:t>https://odin.opendatawatch.com/Report/countryProfileUpdated/VNM?year=2020</a:t>
            </a:r>
          </a:p>
          <a:p>
            <a:pPr algn="l"/>
            <a:r>
              <a:rPr lang="en-US" b="0" i="0" err="1">
                <a:solidFill>
                  <a:srgbClr val="7F7F7F"/>
                </a:solidFill>
                <a:effectLst/>
                <a:latin typeface="Open Sans" panose="020B0606030504020204" pitchFamily="34" charset="0"/>
              </a:rPr>
              <a:t>Dữ</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liệu</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còn</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thiếu</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và</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yếu</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quyền</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truy</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cập</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còn</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hạn</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chế</a:t>
            </a:r>
            <a:endParaRPr lang="en-US" b="0" i="0">
              <a:solidFill>
                <a:srgbClr val="7F7F7F"/>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548493CE-054F-4F2E-8C29-4FC57677BD47}" type="slidenum">
              <a:rPr lang="en-001" smtClean="0"/>
              <a:t>70</a:t>
            </a:fld>
            <a:endParaRPr lang="en-001"/>
          </a:p>
        </p:txBody>
      </p:sp>
    </p:spTree>
    <p:extLst>
      <p:ext uri="{BB962C8B-B14F-4D97-AF65-F5344CB8AC3E}">
        <p14:creationId xmlns:p14="http://schemas.microsoft.com/office/powerpoint/2010/main" val="377360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8</a:t>
            </a:fld>
            <a:endParaRPr lang="en-US"/>
          </a:p>
        </p:txBody>
      </p:sp>
    </p:spTree>
    <p:extLst>
      <p:ext uri="{BB962C8B-B14F-4D97-AF65-F5344CB8AC3E}">
        <p14:creationId xmlns:p14="http://schemas.microsoft.com/office/powerpoint/2010/main" val="3765690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Open Sans" panose="020B0606030504020204" pitchFamily="34" charset="0"/>
              </a:rPr>
              <a:t>Open data watch rank Vietnam </a:t>
            </a:r>
            <a:r>
              <a:rPr lang="en-US" b="1" i="0">
                <a:solidFill>
                  <a:srgbClr val="06B1EB"/>
                </a:solidFill>
                <a:effectLst/>
                <a:latin typeface="Open Sans" panose="020B0606030504020204" pitchFamily="34" charset="0"/>
              </a:rPr>
              <a:t>91st</a:t>
            </a:r>
            <a:r>
              <a:rPr lang="en-US" b="1" i="0">
                <a:solidFill>
                  <a:srgbClr val="7F7F7F"/>
                </a:solidFill>
                <a:effectLst/>
                <a:latin typeface="Open Sans" panose="020B0606030504020204" pitchFamily="34" charset="0"/>
              </a:rPr>
              <a:t>GLOBAL RANK </a:t>
            </a:r>
            <a:r>
              <a:rPr lang="en-US" b="0" i="0">
                <a:solidFill>
                  <a:srgbClr val="7F7F7F"/>
                </a:solidFill>
                <a:effectLst/>
                <a:latin typeface="Open Sans" panose="020B0606030504020204" pitchFamily="34" charset="0"/>
              </a:rPr>
              <a:t>OUT OF 187 using </a:t>
            </a:r>
            <a:r>
              <a:rPr lang="en-US" b="0" i="0" err="1">
                <a:solidFill>
                  <a:srgbClr val="7F7F7F"/>
                </a:solidFill>
                <a:effectLst/>
                <a:latin typeface="Open Sans" panose="020B0606030504020204" pitchFamily="34" charset="0"/>
              </a:rPr>
              <a:t>opin</a:t>
            </a:r>
            <a:r>
              <a:rPr lang="en-US" b="0" i="0">
                <a:solidFill>
                  <a:srgbClr val="7F7F7F"/>
                </a:solidFill>
                <a:effectLst/>
                <a:latin typeface="Open Sans" panose="020B0606030504020204" pitchFamily="34" charset="0"/>
              </a:rPr>
              <a:t> by </a:t>
            </a:r>
            <a:r>
              <a:rPr lang="en-US" b="0" i="0" err="1">
                <a:solidFill>
                  <a:srgbClr val="7F7F7F"/>
                </a:solidFill>
                <a:effectLst/>
                <a:latin typeface="Open Sans" panose="020B0606030504020204" pitchFamily="34" charset="0"/>
              </a:rPr>
              <a:t>sdg</a:t>
            </a:r>
            <a:endParaRPr lang="en-US" b="0" i="0">
              <a:solidFill>
                <a:srgbClr val="7F7F7F"/>
              </a:solidFill>
              <a:effectLst/>
              <a:latin typeface="Open Sans" panose="020B0606030504020204" pitchFamily="34" charset="0"/>
            </a:endParaRPr>
          </a:p>
          <a:p>
            <a:pPr algn="l"/>
            <a:endParaRPr lang="en-US" b="0" i="0">
              <a:solidFill>
                <a:srgbClr val="7F7F7F"/>
              </a:solidFill>
              <a:effectLst/>
              <a:latin typeface="Open Sans" panose="020B0606030504020204" pitchFamily="34" charset="0"/>
            </a:endParaRPr>
          </a:p>
          <a:p>
            <a:pPr algn="l"/>
            <a:r>
              <a:rPr lang="en-US" b="0" i="0">
                <a:solidFill>
                  <a:srgbClr val="7F7F7F"/>
                </a:solidFill>
                <a:effectLst/>
                <a:latin typeface="Open Sans" panose="020B0606030504020204" pitchFamily="34" charset="0"/>
              </a:rPr>
              <a:t>https://odin.opendatawatch.com/Report/countryProfileUpdated/VNM?year=2020</a:t>
            </a:r>
          </a:p>
        </p:txBody>
      </p:sp>
      <p:sp>
        <p:nvSpPr>
          <p:cNvPr id="4" name="Slide Number Placeholder 3"/>
          <p:cNvSpPr>
            <a:spLocks noGrp="1"/>
          </p:cNvSpPr>
          <p:nvPr>
            <p:ph type="sldNum" sz="quarter" idx="5"/>
          </p:nvPr>
        </p:nvSpPr>
        <p:spPr/>
        <p:txBody>
          <a:bodyPr/>
          <a:lstStyle/>
          <a:p>
            <a:fld id="{548493CE-054F-4F2E-8C29-4FC57677BD47}" type="slidenum">
              <a:rPr lang="en-001" smtClean="0"/>
              <a:t>71</a:t>
            </a:fld>
            <a:endParaRPr lang="en-001"/>
          </a:p>
        </p:txBody>
      </p:sp>
    </p:spTree>
    <p:extLst>
      <p:ext uri="{BB962C8B-B14F-4D97-AF65-F5344CB8AC3E}">
        <p14:creationId xmlns:p14="http://schemas.microsoft.com/office/powerpoint/2010/main" val="1724514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err="1"/>
              <a:t>Bảng</a:t>
            </a:r>
            <a:r>
              <a:rPr lang="en-US" b="1"/>
              <a:t> </a:t>
            </a:r>
            <a:r>
              <a:rPr lang="en-US" b="1" err="1"/>
              <a:t>hỏi</a:t>
            </a:r>
            <a:r>
              <a:rPr lang="en-US" b="1"/>
              <a:t> (Survey/Questionnaire) </a:t>
            </a:r>
          </a:p>
          <a:p>
            <a:r>
              <a:rPr lang="en-US" b="1"/>
              <a:t>Field observations</a:t>
            </a:r>
          </a:p>
          <a:p>
            <a:r>
              <a:rPr lang="en-US"/>
              <a:t>Experimental designs</a:t>
            </a:r>
          </a:p>
          <a:p>
            <a:r>
              <a:rPr lang="en-US"/>
              <a:t>Public forums/focus group</a:t>
            </a:r>
          </a:p>
          <a:p>
            <a:r>
              <a:rPr lang="en-US"/>
              <a:t>New sources (social media, …)</a:t>
            </a:r>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72</a:t>
            </a:fld>
            <a:endParaRPr lang="en-001"/>
          </a:p>
        </p:txBody>
      </p:sp>
    </p:spTree>
    <p:extLst>
      <p:ext uri="{BB962C8B-B14F-4D97-AF65-F5344CB8AC3E}">
        <p14:creationId xmlns:p14="http://schemas.microsoft.com/office/powerpoint/2010/main" val="2325658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73</a:t>
            </a:fld>
            <a:endParaRPr lang="en-001"/>
          </a:p>
        </p:txBody>
      </p:sp>
    </p:spTree>
    <p:extLst>
      <p:ext uri="{BB962C8B-B14F-4D97-AF65-F5344CB8AC3E}">
        <p14:creationId xmlns:p14="http://schemas.microsoft.com/office/powerpoint/2010/main" val="4273551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err="1">
                <a:solidFill>
                  <a:srgbClr val="202122"/>
                </a:solidFill>
                <a:effectLst/>
                <a:latin typeface="Arial" panose="020B0604020202020204" pitchFamily="34" charset="0"/>
              </a:rPr>
              <a:t>Cuộc</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tổng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điều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tra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dân</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số</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nhà</a:t>
            </a:r>
            <a:r>
              <a:rPr lang="en-US" b="0" i="0">
                <a:solidFill>
                  <a:srgbClr val="202122"/>
                </a:solidFill>
                <a:effectLst/>
                <a:latin typeface="Arial" panose="020B0604020202020204" pitchFamily="34" charset="0"/>
              </a:rPr>
              <a:t> ở 2019 </a:t>
            </a:r>
            <a:r>
              <a:rPr lang="en-US" b="0" i="0" err="1">
                <a:solidFill>
                  <a:srgbClr val="202122"/>
                </a:solidFill>
                <a:effectLst/>
                <a:latin typeface="Arial" panose="020B0604020202020204" pitchFamily="34" charset="0"/>
              </a:rPr>
              <a:t>bắt</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đầu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vào</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ngày</a:t>
            </a:r>
            <a:r>
              <a:rPr lang="en-US" b="0" i="0">
                <a:solidFill>
                  <a:srgbClr val="202122"/>
                </a:solidFill>
                <a:effectLst/>
                <a:latin typeface="Arial" panose="020B0604020202020204" pitchFamily="34" charset="0"/>
              </a:rPr>
              <a:t> 1 </a:t>
            </a:r>
            <a:r>
              <a:rPr lang="en-US" b="0" i="0" err="1">
                <a:solidFill>
                  <a:srgbClr val="202122"/>
                </a:solidFill>
                <a:effectLst/>
                <a:latin typeface="Arial" panose="020B0604020202020204" pitchFamily="34" charset="0"/>
              </a:rPr>
              <a:t>tháng</a:t>
            </a:r>
            <a:r>
              <a:rPr lang="en-US" b="0" i="0">
                <a:solidFill>
                  <a:srgbClr val="202122"/>
                </a:solidFill>
                <a:effectLst/>
                <a:latin typeface="Arial" panose="020B0604020202020204" pitchFamily="34" charset="0"/>
              </a:rPr>
              <a:t> 4 </a:t>
            </a:r>
            <a:r>
              <a:rPr lang="en-US" b="0" i="0" err="1">
                <a:solidFill>
                  <a:srgbClr val="202122"/>
                </a:solidFill>
                <a:effectLst/>
                <a:latin typeface="Arial" panose="020B0604020202020204" pitchFamily="34" charset="0"/>
              </a:rPr>
              <a:t>năm</a:t>
            </a:r>
            <a:r>
              <a:rPr lang="en-US" b="0" i="0">
                <a:solidFill>
                  <a:srgbClr val="202122"/>
                </a:solidFill>
                <a:effectLst/>
                <a:latin typeface="Arial" panose="020B0604020202020204" pitchFamily="34" charset="0"/>
              </a:rPr>
              <a:t> 2019,</a:t>
            </a:r>
            <a:r>
              <a:rPr lang="en-US" b="0" i="0" u="none" strike="noStrike" baseline="30000">
                <a:solidFill>
                  <a:srgbClr val="202122"/>
                </a:solidFill>
                <a:effectLst/>
                <a:latin typeface="Arial" panose="020B0604020202020204" pitchFamily="34" charset="0"/>
                <a:hlinkClick r:id="rId3"/>
              </a:rPr>
              <a:t>[4]</a:t>
            </a:r>
            <a:r>
              <a:rPr lang="en-US" b="0" i="0" u="none" strike="noStrike" baseline="30000">
                <a:solidFill>
                  <a:srgbClr val="202122"/>
                </a:solidFill>
                <a:effectLst/>
                <a:latin typeface="Arial" panose="020B0604020202020204" pitchFamily="34" charset="0"/>
                <a:hlinkClick r:id="rId4"/>
              </a:rPr>
              <a:t>[5]</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kéo</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dài</a:t>
            </a:r>
            <a:r>
              <a:rPr lang="en-US" b="0" i="0">
                <a:solidFill>
                  <a:srgbClr val="202122"/>
                </a:solidFill>
                <a:effectLst/>
                <a:latin typeface="Arial" panose="020B0604020202020204" pitchFamily="34" charset="0"/>
              </a:rPr>
              <a:t> 25 </a:t>
            </a:r>
            <a:r>
              <a:rPr lang="en-US" b="0" i="0" err="1">
                <a:solidFill>
                  <a:srgbClr val="202122"/>
                </a:solidFill>
                <a:effectLst/>
                <a:latin typeface="Arial" panose="020B0604020202020204" pitchFamily="34" charset="0"/>
              </a:rPr>
              <a:t>ngày</a:t>
            </a:r>
            <a:r>
              <a:rPr lang="en-US" b="0" i="0">
                <a:solidFill>
                  <a:srgbClr val="202122"/>
                </a:solidFill>
                <a:effectLst/>
                <a:latin typeface="Arial" panose="020B0604020202020204" pitchFamily="34" charset="0"/>
              </a:rPr>
              <a:t>,</a:t>
            </a:r>
            <a:r>
              <a:rPr lang="en-US" b="0" i="0" u="none" strike="noStrike" baseline="30000">
                <a:solidFill>
                  <a:srgbClr val="202122"/>
                </a:solidFill>
                <a:effectLst/>
                <a:latin typeface="Arial" panose="020B0604020202020204" pitchFamily="34" charset="0"/>
                <a:hlinkClick r:id="rId5"/>
              </a:rPr>
              <a:t>[6]</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với</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sự</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tham</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gia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của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khoảng</a:t>
            </a:r>
            <a:r>
              <a:rPr lang="en-US" b="0" i="0">
                <a:solidFill>
                  <a:srgbClr val="202122"/>
                </a:solidFill>
                <a:effectLst/>
                <a:latin typeface="Arial" panose="020B0604020202020204" pitchFamily="34" charset="0"/>
              </a:rPr>
              <a:t> 147.000 </a:t>
            </a:r>
            <a:r>
              <a:rPr lang="en-US" b="0" i="0" err="1">
                <a:solidFill>
                  <a:srgbClr val="202122"/>
                </a:solidFill>
                <a:effectLst/>
                <a:latin typeface="Arial" panose="020B0604020202020204" pitchFamily="34" charset="0"/>
              </a:rPr>
              <a:t>điều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tra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viên</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thống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kê</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tổng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kinh</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phí</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khoảng</a:t>
            </a:r>
            <a:r>
              <a:rPr lang="en-US" b="0" i="0">
                <a:solidFill>
                  <a:srgbClr val="202122"/>
                </a:solidFill>
                <a:effectLst/>
                <a:latin typeface="Arial" panose="020B0604020202020204" pitchFamily="34" charset="0"/>
              </a:rPr>
              <a:t> 1.100 </a:t>
            </a:r>
            <a:r>
              <a:rPr lang="en-US" b="0" i="0" err="1">
                <a:solidFill>
                  <a:srgbClr val="202122"/>
                </a:solidFill>
                <a:effectLst/>
                <a:latin typeface="Arial" panose="020B0604020202020204" pitchFamily="34" charset="0"/>
              </a:rPr>
              <a:t>tỷ</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đồng</a:t>
            </a:r>
            <a:endParaRPr lang="en-US" b="0" i="0">
              <a:solidFill>
                <a:srgbClr val="202122"/>
              </a:solidFill>
              <a:effectLst/>
              <a:latin typeface="Arial" panose="020B0604020202020204" pitchFamily="34" charset="0"/>
            </a:endParaRPr>
          </a:p>
          <a:p>
            <a:endParaRPr lang="en-US" b="0" i="0">
              <a:solidFill>
                <a:srgbClr val="202122"/>
              </a:solidFill>
              <a:effectLst/>
              <a:latin typeface="Arial" panose="020B0604020202020204" pitchFamily="34" charset="0"/>
            </a:endParaRPr>
          </a:p>
          <a:p>
            <a:r>
              <a:rPr lang="en-US" b="0" i="0">
                <a:solidFill>
                  <a:srgbClr val="202122"/>
                </a:solidFill>
                <a:effectLst/>
                <a:latin typeface="Arial" panose="020B0604020202020204" pitchFamily="34" charset="0"/>
              </a:rPr>
              <a:t>1979, 1989, 1999, 2009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u="none" strike="noStrike">
                <a:effectLst/>
                <a:latin typeface="Arial" panose="020B0604020202020204" pitchFamily="34" charset="0"/>
                <a:hlinkClick r:id="rId6"/>
              </a:rPr>
              <a:t>2019</a:t>
            </a:r>
            <a:r>
              <a:rPr lang="en-US" b="0" i="0">
                <a:solidFill>
                  <a:srgbClr val="202122"/>
                </a:solidFill>
                <a:effectLst/>
                <a:latin typeface="Arial" panose="020B0604020202020204" pitchFamily="34" charset="0"/>
              </a:rPr>
              <a:t>.</a:t>
            </a:r>
            <a:endParaRPr lang="en-001"/>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74</a:t>
            </a:fld>
            <a:endParaRPr lang="en-001"/>
          </a:p>
        </p:txBody>
      </p:sp>
    </p:spTree>
    <p:extLst>
      <p:ext uri="{BB962C8B-B14F-4D97-AF65-F5344CB8AC3E}">
        <p14:creationId xmlns:p14="http://schemas.microsoft.com/office/powerpoint/2010/main" val="1527287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75</a:t>
            </a:fld>
            <a:endParaRPr lang="en-001"/>
          </a:p>
        </p:txBody>
      </p:sp>
    </p:spTree>
    <p:extLst>
      <p:ext uri="{BB962C8B-B14F-4D97-AF65-F5344CB8AC3E}">
        <p14:creationId xmlns:p14="http://schemas.microsoft.com/office/powerpoint/2010/main" val="13894523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2000"/>
          </a:p>
          <a:p>
            <a:pPr marL="1257300" lvl="2" indent="-342900">
              <a:buFontTx/>
              <a:buChar char="-"/>
            </a:pPr>
            <a:r>
              <a:rPr lang="en-US" sz="2000" err="1"/>
              <a:t>Làm</a:t>
            </a:r>
            <a:r>
              <a:rPr lang="en-US" sz="2000"/>
              <a:t> </a:t>
            </a:r>
            <a:r>
              <a:rPr lang="en-US" sz="2000" err="1"/>
              <a:t>sao</a:t>
            </a:r>
            <a:r>
              <a:rPr lang="en-US" sz="2000"/>
              <a:t> </a:t>
            </a:r>
            <a:r>
              <a:rPr lang="en-US" sz="2000" err="1"/>
              <a:t>để</a:t>
            </a:r>
            <a:r>
              <a:rPr lang="en-US" sz="2000"/>
              <a:t> </a:t>
            </a:r>
            <a:r>
              <a:rPr lang="en-US" sz="2000" err="1"/>
              <a:t>đo</a:t>
            </a:r>
            <a:r>
              <a:rPr lang="en-US" sz="2000"/>
              <a:t> </a:t>
            </a:r>
            <a:r>
              <a:rPr lang="en-US" sz="2000" err="1"/>
              <a:t>chiều</a:t>
            </a:r>
            <a:r>
              <a:rPr lang="en-US" sz="2000"/>
              <a:t> </a:t>
            </a:r>
            <a:r>
              <a:rPr lang="en-US" sz="2000" err="1"/>
              <a:t>cao</a:t>
            </a:r>
            <a:endParaRPr lang="en-US" sz="2000"/>
          </a:p>
          <a:p>
            <a:pPr marL="1257300" lvl="2" indent="-342900">
              <a:buFontTx/>
              <a:buChar char="-"/>
            </a:pPr>
            <a:r>
              <a:rPr lang="en-US" sz="2000" err="1"/>
              <a:t>Làm</a:t>
            </a:r>
            <a:r>
              <a:rPr lang="en-US" sz="2000"/>
              <a:t> </a:t>
            </a:r>
            <a:r>
              <a:rPr lang="en-US" sz="2000" err="1"/>
              <a:t>sao</a:t>
            </a:r>
            <a:r>
              <a:rPr lang="en-US" sz="2000"/>
              <a:t> </a:t>
            </a:r>
            <a:r>
              <a:rPr lang="en-US" sz="2000" err="1"/>
              <a:t>để</a:t>
            </a:r>
            <a:r>
              <a:rPr lang="en-US" sz="2000"/>
              <a:t> </a:t>
            </a:r>
            <a:r>
              <a:rPr lang="en-US" sz="2000" err="1"/>
              <a:t>đo</a:t>
            </a:r>
            <a:r>
              <a:rPr lang="en-US" sz="2000"/>
              <a:t> </a:t>
            </a:r>
            <a:r>
              <a:rPr lang="en-US" sz="2000" err="1"/>
              <a:t>cân</a:t>
            </a:r>
            <a:r>
              <a:rPr lang="en-US" sz="2000"/>
              <a:t> </a:t>
            </a:r>
            <a:r>
              <a:rPr lang="en-US" sz="2000" err="1"/>
              <a:t>nặng</a:t>
            </a:r>
            <a:endParaRPr lang="en-US" sz="2000"/>
          </a:p>
          <a:p>
            <a:pPr marL="1257300" lvl="2" indent="-342900">
              <a:buFontTx/>
              <a:buChar char="-"/>
            </a:pPr>
            <a:r>
              <a:rPr lang="en-US" sz="2000" err="1"/>
              <a:t>Đo</a:t>
            </a:r>
            <a:r>
              <a:rPr lang="en-US" sz="2000"/>
              <a:t> </a:t>
            </a:r>
            <a:r>
              <a:rPr lang="en-US" sz="2000" err="1"/>
              <a:t>tuổi</a:t>
            </a:r>
            <a:endParaRPr lang="en-US" sz="2000"/>
          </a:p>
          <a:p>
            <a:pPr marL="1257300" lvl="2" indent="-342900">
              <a:buFontTx/>
              <a:buChar char="-"/>
            </a:pPr>
            <a:r>
              <a:rPr lang="en-US" sz="2000" err="1"/>
              <a:t>Đo</a:t>
            </a:r>
            <a:r>
              <a:rPr lang="en-US" sz="2000"/>
              <a:t> </a:t>
            </a:r>
            <a:r>
              <a:rPr lang="en-US" sz="2000" err="1"/>
              <a:t>thu</a:t>
            </a:r>
            <a:r>
              <a:rPr lang="en-US" sz="2000"/>
              <a:t> </a:t>
            </a:r>
            <a:r>
              <a:rPr lang="en-US" sz="2000" err="1"/>
              <a:t>nhập</a:t>
            </a:r>
            <a:r>
              <a:rPr lang="en-US" sz="2000"/>
              <a:t> </a:t>
            </a:r>
            <a:r>
              <a:rPr lang="en-US" sz="2000" err="1"/>
              <a:t>hàng</a:t>
            </a:r>
            <a:r>
              <a:rPr lang="en-US" sz="2000"/>
              <a:t> </a:t>
            </a:r>
            <a:r>
              <a:rPr lang="en-US" sz="2000" err="1"/>
              <a:t>tháng</a:t>
            </a:r>
            <a:endParaRPr lang="en-US" sz="2000"/>
          </a:p>
          <a:p>
            <a:pPr marL="1257300" lvl="2" indent="-342900">
              <a:buFontTx/>
              <a:buChar char="-"/>
            </a:pPr>
            <a:r>
              <a:rPr lang="en-US" sz="2000" err="1"/>
              <a:t>Đo</a:t>
            </a:r>
            <a:r>
              <a:rPr lang="en-US" sz="2000"/>
              <a:t> </a:t>
            </a:r>
            <a:r>
              <a:rPr lang="en-US" sz="2000" err="1"/>
              <a:t>lường</a:t>
            </a:r>
            <a:r>
              <a:rPr lang="en-US" sz="2000"/>
              <a:t> </a:t>
            </a:r>
            <a:r>
              <a:rPr lang="en-US" sz="2000" err="1"/>
              <a:t>đánh</a:t>
            </a:r>
            <a:r>
              <a:rPr lang="en-US" sz="2000"/>
              <a:t> </a:t>
            </a:r>
            <a:r>
              <a:rPr lang="en-US" sz="2000" err="1"/>
              <a:t>giá</a:t>
            </a:r>
            <a:r>
              <a:rPr lang="en-US" sz="2000"/>
              <a:t> hay </a:t>
            </a:r>
            <a:r>
              <a:rPr lang="en-US" sz="2000" err="1"/>
              <a:t>thái</a:t>
            </a:r>
            <a:r>
              <a:rPr lang="en-US" sz="2000"/>
              <a:t> </a:t>
            </a:r>
            <a:r>
              <a:rPr lang="en-US" sz="2000" err="1"/>
              <a:t>độ</a:t>
            </a:r>
            <a:r>
              <a:rPr lang="en-US" sz="2000"/>
              <a:t> </a:t>
            </a:r>
            <a:r>
              <a:rPr lang="en-US" sz="2000" err="1"/>
              <a:t>của</a:t>
            </a:r>
            <a:r>
              <a:rPr lang="en-US" sz="2000"/>
              <a:t> </a:t>
            </a:r>
            <a:r>
              <a:rPr lang="en-US" sz="2000" err="1"/>
              <a:t>người</a:t>
            </a:r>
            <a:r>
              <a:rPr lang="en-US" sz="2000"/>
              <a:t> </a:t>
            </a:r>
            <a:r>
              <a:rPr lang="en-US" sz="2000" err="1"/>
              <a:t>dân</a:t>
            </a:r>
            <a:r>
              <a:rPr lang="en-US" sz="2000"/>
              <a:t> </a:t>
            </a:r>
            <a:r>
              <a:rPr lang="en-US" sz="2000" err="1"/>
              <a:t>với</a:t>
            </a:r>
            <a:r>
              <a:rPr lang="en-US" sz="2000"/>
              <a:t> </a:t>
            </a:r>
            <a:r>
              <a:rPr lang="en-US" sz="2000" err="1"/>
              <a:t>không</a:t>
            </a:r>
            <a:r>
              <a:rPr lang="en-US" sz="2000"/>
              <a:t> </a:t>
            </a:r>
            <a:r>
              <a:rPr lang="en-US" sz="2000" err="1"/>
              <a:t>gian</a:t>
            </a:r>
            <a:r>
              <a:rPr lang="en-US" sz="2000"/>
              <a:t> </a:t>
            </a:r>
            <a:r>
              <a:rPr lang="en-US" sz="2000" err="1"/>
              <a:t>công</a:t>
            </a:r>
            <a:r>
              <a:rPr lang="en-US" sz="2000"/>
              <a:t> </a:t>
            </a:r>
            <a:r>
              <a:rPr lang="en-US" sz="2000" err="1"/>
              <a:t>cộng</a:t>
            </a:r>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76</a:t>
            </a:fld>
            <a:endParaRPr lang="en-US"/>
          </a:p>
        </p:txBody>
      </p:sp>
    </p:spTree>
    <p:extLst>
      <p:ext uri="{BB962C8B-B14F-4D97-AF65-F5344CB8AC3E}">
        <p14:creationId xmlns:p14="http://schemas.microsoft.com/office/powerpoint/2010/main" val="2982507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120000"/>
              </a:lnSpc>
              <a:buNone/>
            </a:pPr>
            <a:r>
              <a:rPr lang="en-US" sz="4400" err="1"/>
              <a:t>Vd</a:t>
            </a:r>
            <a:r>
              <a:rPr lang="en-US" sz="4400"/>
              <a:t>. Lý do </a:t>
            </a:r>
            <a:r>
              <a:rPr lang="en-US" sz="4400" err="1"/>
              <a:t>chọn</a:t>
            </a:r>
            <a:r>
              <a:rPr lang="en-US" sz="4400"/>
              <a:t> ở </a:t>
            </a:r>
            <a:r>
              <a:rPr lang="en-US" sz="4400" err="1"/>
              <a:t>chung</a:t>
            </a:r>
            <a:r>
              <a:rPr lang="en-US" sz="4400"/>
              <a:t> </a:t>
            </a:r>
            <a:r>
              <a:rPr lang="en-US" sz="4400" err="1"/>
              <a:t>cư</a:t>
            </a:r>
            <a:r>
              <a:rPr lang="en-US" sz="4400"/>
              <a:t> mini. A. B. C. D.….</a:t>
            </a:r>
          </a:p>
          <a:p>
            <a:pPr lvl="2"/>
            <a:endParaRPr lang="en-US" sz="2000"/>
          </a:p>
          <a:p>
            <a:pPr lvl="2"/>
            <a:endParaRPr lang="en-US" sz="2000"/>
          </a:p>
          <a:p>
            <a:pPr lvl="2"/>
            <a:endParaRPr lang="en-US" sz="2000"/>
          </a:p>
          <a:p>
            <a:pPr lvl="2"/>
            <a:endParaRPr lang="en-US" sz="2000"/>
          </a:p>
          <a:p>
            <a:pPr lvl="2"/>
            <a:endParaRPr lang="en-US" sz="2000"/>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77</a:t>
            </a:fld>
            <a:endParaRPr lang="en-US"/>
          </a:p>
        </p:txBody>
      </p:sp>
    </p:spTree>
    <p:extLst>
      <p:ext uri="{BB962C8B-B14F-4D97-AF65-F5344CB8AC3E}">
        <p14:creationId xmlns:p14="http://schemas.microsoft.com/office/powerpoint/2010/main" val="2236465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r>
              <a:rPr lang="en-US" err="1"/>
              <a:t>Giả</a:t>
            </a:r>
            <a:r>
              <a:rPr lang="en-US"/>
              <a:t> </a:t>
            </a:r>
            <a:r>
              <a:rPr lang="en-US" err="1"/>
              <a:t>sử</a:t>
            </a:r>
            <a:r>
              <a:rPr lang="en-US"/>
              <a:t> </a:t>
            </a:r>
            <a:r>
              <a:rPr lang="en-US" err="1"/>
              <a:t>bạn</a:t>
            </a:r>
            <a:r>
              <a:rPr lang="en-US"/>
              <a:t> </a:t>
            </a:r>
            <a:r>
              <a:rPr lang="en-US" err="1"/>
              <a:t>quan</a:t>
            </a:r>
            <a:r>
              <a:rPr lang="en-US"/>
              <a:t> </a:t>
            </a:r>
            <a:r>
              <a:rPr lang="en-US" err="1"/>
              <a:t>tâm</a:t>
            </a:r>
            <a:r>
              <a:rPr lang="en-US"/>
              <a:t> </a:t>
            </a:r>
            <a:r>
              <a:rPr lang="en-US" err="1"/>
              <a:t>đến</a:t>
            </a:r>
            <a:r>
              <a:rPr lang="en-US"/>
              <a:t> </a:t>
            </a:r>
            <a:r>
              <a:rPr lang="en-US" err="1"/>
              <a:t>nhu</a:t>
            </a:r>
            <a:r>
              <a:rPr lang="en-US"/>
              <a:t> </a:t>
            </a:r>
            <a:r>
              <a:rPr lang="en-US" err="1"/>
              <a:t>cầu</a:t>
            </a:r>
            <a:r>
              <a:rPr lang="en-US"/>
              <a:t> </a:t>
            </a:r>
            <a:r>
              <a:rPr lang="en-US" err="1"/>
              <a:t>nhà</a:t>
            </a:r>
            <a:r>
              <a:rPr lang="en-US"/>
              <a:t> ở </a:t>
            </a:r>
            <a:r>
              <a:rPr lang="en-US" err="1"/>
              <a:t>của</a:t>
            </a:r>
            <a:r>
              <a:rPr lang="en-US"/>
              <a:t> </a:t>
            </a:r>
            <a:r>
              <a:rPr lang="en-US" err="1"/>
              <a:t>cư</a:t>
            </a:r>
            <a:r>
              <a:rPr lang="en-US"/>
              <a:t> </a:t>
            </a:r>
            <a:r>
              <a:rPr lang="en-US" err="1"/>
              <a:t>dân</a:t>
            </a:r>
            <a:r>
              <a:rPr lang="en-US"/>
              <a:t>. </a:t>
            </a:r>
          </a:p>
          <a:p>
            <a:pPr marL="1143000" lvl="2" indent="-228600">
              <a:buAutoNum type="arabicPeriod"/>
            </a:pPr>
            <a:r>
              <a:rPr lang="en-US" err="1"/>
              <a:t>Các</a:t>
            </a:r>
            <a:r>
              <a:rPr lang="en-US"/>
              <a:t> </a:t>
            </a:r>
            <a:r>
              <a:rPr lang="en-US" err="1"/>
              <a:t>câu</a:t>
            </a:r>
            <a:r>
              <a:rPr lang="en-US"/>
              <a:t> </a:t>
            </a:r>
            <a:r>
              <a:rPr lang="en-US" err="1"/>
              <a:t>hỏi</a:t>
            </a:r>
            <a:r>
              <a:rPr lang="en-US"/>
              <a:t> </a:t>
            </a:r>
            <a:r>
              <a:rPr lang="en-US" err="1"/>
              <a:t>có</a:t>
            </a:r>
            <a:r>
              <a:rPr lang="en-US"/>
              <a:t> </a:t>
            </a:r>
            <a:r>
              <a:rPr lang="en-US" err="1"/>
              <a:t>thể</a:t>
            </a:r>
            <a:r>
              <a:rPr lang="en-US"/>
              <a:t> </a:t>
            </a:r>
            <a:r>
              <a:rPr lang="en-US" err="1"/>
              <a:t>liên</a:t>
            </a:r>
            <a:r>
              <a:rPr lang="en-US"/>
              <a:t> </a:t>
            </a:r>
            <a:r>
              <a:rPr lang="en-US" err="1"/>
              <a:t>quan</a:t>
            </a:r>
            <a:r>
              <a:rPr lang="en-US"/>
              <a:t> </a:t>
            </a:r>
            <a:r>
              <a:rPr lang="en-US" err="1"/>
              <a:t>như</a:t>
            </a:r>
            <a:r>
              <a:rPr lang="en-US"/>
              <a:t>: </a:t>
            </a:r>
            <a:r>
              <a:rPr lang="en-US" err="1"/>
              <a:t>gia</a:t>
            </a:r>
            <a:r>
              <a:rPr lang="en-US"/>
              <a:t> </a:t>
            </a:r>
            <a:r>
              <a:rPr lang="en-US" err="1"/>
              <a:t>đình</a:t>
            </a:r>
            <a:r>
              <a:rPr lang="en-US"/>
              <a:t> </a:t>
            </a:r>
            <a:r>
              <a:rPr lang="en-US" err="1"/>
              <a:t>bạn</a:t>
            </a:r>
            <a:r>
              <a:rPr lang="en-US"/>
              <a:t> </a:t>
            </a:r>
            <a:r>
              <a:rPr lang="en-US" err="1"/>
              <a:t>đang</a:t>
            </a:r>
            <a:r>
              <a:rPr lang="en-US"/>
              <a:t> ở </a:t>
            </a:r>
            <a:r>
              <a:rPr lang="en-US" err="1"/>
              <a:t>loại</a:t>
            </a:r>
            <a:r>
              <a:rPr lang="en-US"/>
              <a:t> </a:t>
            </a:r>
            <a:r>
              <a:rPr lang="en-US" err="1"/>
              <a:t>hình</a:t>
            </a:r>
            <a:r>
              <a:rPr lang="en-US"/>
              <a:t> </a:t>
            </a:r>
            <a:r>
              <a:rPr lang="en-US" err="1"/>
              <a:t>nhà</a:t>
            </a:r>
            <a:r>
              <a:rPr lang="en-US"/>
              <a:t> ở </a:t>
            </a:r>
            <a:r>
              <a:rPr lang="en-US" err="1"/>
              <a:t>nào</a:t>
            </a:r>
            <a:r>
              <a:rPr lang="en-US"/>
              <a:t>: </a:t>
            </a:r>
            <a:r>
              <a:rPr lang="en-US" err="1"/>
              <a:t>chung</a:t>
            </a:r>
            <a:r>
              <a:rPr lang="en-US"/>
              <a:t> </a:t>
            </a:r>
            <a:r>
              <a:rPr lang="en-US" err="1"/>
              <a:t>cư</a:t>
            </a:r>
            <a:r>
              <a:rPr lang="en-US"/>
              <a:t>, </a:t>
            </a:r>
            <a:r>
              <a:rPr lang="en-US" err="1"/>
              <a:t>nhà</a:t>
            </a:r>
            <a:r>
              <a:rPr lang="en-US"/>
              <a:t> </a:t>
            </a:r>
            <a:r>
              <a:rPr lang="en-US" err="1"/>
              <a:t>đất</a:t>
            </a:r>
            <a:r>
              <a:rPr lang="en-US"/>
              <a:t>, </a:t>
            </a:r>
            <a:r>
              <a:rPr lang="en-US" err="1"/>
              <a:t>nhà</a:t>
            </a:r>
            <a:r>
              <a:rPr lang="en-US"/>
              <a:t> </a:t>
            </a:r>
            <a:r>
              <a:rPr lang="en-US" err="1"/>
              <a:t>tập</a:t>
            </a:r>
            <a:r>
              <a:rPr lang="en-US"/>
              <a:t> </a:t>
            </a:r>
            <a:r>
              <a:rPr lang="en-US" err="1"/>
              <a:t>thể</a:t>
            </a:r>
            <a:r>
              <a:rPr lang="en-US"/>
              <a:t> </a:t>
            </a:r>
            <a:r>
              <a:rPr lang="en-US" err="1"/>
              <a:t>cũ</a:t>
            </a:r>
            <a:r>
              <a:rPr lang="en-US"/>
              <a:t>, </a:t>
            </a:r>
            <a:r>
              <a:rPr lang="en-US" err="1"/>
              <a:t>nhà</a:t>
            </a:r>
            <a:r>
              <a:rPr lang="en-US"/>
              <a:t> </a:t>
            </a:r>
            <a:r>
              <a:rPr lang="en-US" err="1"/>
              <a:t>vườn</a:t>
            </a:r>
            <a:r>
              <a:rPr lang="en-US"/>
              <a:t>. </a:t>
            </a:r>
            <a:r>
              <a:rPr lang="en-US" err="1"/>
              <a:t>Loại</a:t>
            </a:r>
            <a:r>
              <a:rPr lang="en-US"/>
              <a:t> </a:t>
            </a:r>
            <a:r>
              <a:rPr lang="en-US" err="1"/>
              <a:t>hình</a:t>
            </a:r>
            <a:r>
              <a:rPr lang="en-US"/>
              <a:t> </a:t>
            </a:r>
            <a:r>
              <a:rPr lang="en-US" err="1"/>
              <a:t>sở</a:t>
            </a:r>
            <a:r>
              <a:rPr lang="en-US"/>
              <a:t> </a:t>
            </a:r>
            <a:r>
              <a:rPr lang="en-US" err="1"/>
              <a:t>hữu</a:t>
            </a:r>
            <a:r>
              <a:rPr lang="en-US"/>
              <a:t>: </a:t>
            </a:r>
            <a:r>
              <a:rPr lang="en-US" err="1"/>
              <a:t>nhà</a:t>
            </a:r>
            <a:r>
              <a:rPr lang="en-US"/>
              <a:t> </a:t>
            </a:r>
            <a:r>
              <a:rPr lang="en-US" err="1"/>
              <a:t>thuê</a:t>
            </a:r>
            <a:r>
              <a:rPr lang="en-US"/>
              <a:t>, </a:t>
            </a:r>
            <a:r>
              <a:rPr lang="en-US" err="1"/>
              <a:t>nhà</a:t>
            </a:r>
            <a:r>
              <a:rPr lang="en-US"/>
              <a:t> </a:t>
            </a:r>
            <a:r>
              <a:rPr lang="en-US" err="1"/>
              <a:t>mua</a:t>
            </a:r>
            <a:r>
              <a:rPr lang="en-US"/>
              <a:t> </a:t>
            </a:r>
            <a:r>
              <a:rPr lang="en-US" err="1"/>
              <a:t>đang</a:t>
            </a:r>
            <a:r>
              <a:rPr lang="en-US"/>
              <a:t> </a:t>
            </a:r>
            <a:r>
              <a:rPr lang="en-US" err="1"/>
              <a:t>trong</a:t>
            </a:r>
            <a:r>
              <a:rPr lang="en-US"/>
              <a:t> </a:t>
            </a:r>
            <a:r>
              <a:rPr lang="en-US" err="1"/>
              <a:t>thời</a:t>
            </a:r>
            <a:r>
              <a:rPr lang="en-US"/>
              <a:t> </a:t>
            </a:r>
            <a:r>
              <a:rPr lang="en-US" err="1"/>
              <a:t>kỳ</a:t>
            </a:r>
            <a:r>
              <a:rPr lang="en-US"/>
              <a:t> </a:t>
            </a:r>
            <a:r>
              <a:rPr lang="en-US" err="1"/>
              <a:t>trả</a:t>
            </a:r>
            <a:r>
              <a:rPr lang="en-US"/>
              <a:t> </a:t>
            </a:r>
            <a:r>
              <a:rPr lang="en-US" err="1"/>
              <a:t>nợ</a:t>
            </a:r>
            <a:r>
              <a:rPr lang="en-US"/>
              <a:t> </a:t>
            </a:r>
            <a:r>
              <a:rPr lang="en-US" err="1"/>
              <a:t>ngân</a:t>
            </a:r>
            <a:r>
              <a:rPr lang="en-US"/>
              <a:t> </a:t>
            </a:r>
            <a:r>
              <a:rPr lang="en-US" err="1"/>
              <a:t>hàng</a:t>
            </a:r>
            <a:r>
              <a:rPr lang="en-US"/>
              <a:t>, </a:t>
            </a:r>
            <a:r>
              <a:rPr lang="en-US" err="1"/>
              <a:t>nhà</a:t>
            </a:r>
            <a:r>
              <a:rPr lang="en-US"/>
              <a:t> </a:t>
            </a:r>
            <a:r>
              <a:rPr lang="en-US" err="1"/>
              <a:t>mua</a:t>
            </a:r>
            <a:r>
              <a:rPr lang="en-US"/>
              <a:t> </a:t>
            </a:r>
            <a:r>
              <a:rPr lang="en-US" err="1"/>
              <a:t>và</a:t>
            </a:r>
            <a:r>
              <a:rPr lang="en-US"/>
              <a:t> </a:t>
            </a:r>
            <a:r>
              <a:rPr lang="en-US" err="1"/>
              <a:t>không</a:t>
            </a:r>
            <a:r>
              <a:rPr lang="en-US"/>
              <a:t> </a:t>
            </a:r>
            <a:r>
              <a:rPr lang="en-US" err="1"/>
              <a:t>nợ</a:t>
            </a:r>
            <a:r>
              <a:rPr lang="en-US"/>
              <a:t> </a:t>
            </a:r>
            <a:r>
              <a:rPr lang="en-US" err="1"/>
              <a:t>ngân</a:t>
            </a:r>
            <a:r>
              <a:rPr lang="en-US"/>
              <a:t> </a:t>
            </a:r>
            <a:r>
              <a:rPr lang="en-US" err="1"/>
              <a:t>hàng</a:t>
            </a:r>
            <a:r>
              <a:rPr lang="en-US"/>
              <a:t>. </a:t>
            </a:r>
          </a:p>
          <a:p>
            <a:pPr marL="1143000" lvl="2" indent="-228600">
              <a:buAutoNum type="arabicPeriod"/>
            </a:pPr>
            <a:r>
              <a:rPr lang="en-US" err="1"/>
              <a:t>Câu</a:t>
            </a:r>
            <a:r>
              <a:rPr lang="en-US"/>
              <a:t> </a:t>
            </a:r>
            <a:r>
              <a:rPr lang="en-US" err="1"/>
              <a:t>hỏi</a:t>
            </a:r>
            <a:r>
              <a:rPr lang="en-US"/>
              <a:t> </a:t>
            </a:r>
            <a:r>
              <a:rPr lang="en-US" err="1"/>
              <a:t>kém</a:t>
            </a:r>
            <a:r>
              <a:rPr lang="en-US"/>
              <a:t>/</a:t>
            </a:r>
            <a:r>
              <a:rPr lang="en-US" err="1"/>
              <a:t>không</a:t>
            </a:r>
            <a:r>
              <a:rPr lang="en-US"/>
              <a:t> </a:t>
            </a:r>
            <a:r>
              <a:rPr lang="en-US" err="1"/>
              <a:t>liên</a:t>
            </a:r>
            <a:r>
              <a:rPr lang="en-US"/>
              <a:t> </a:t>
            </a:r>
            <a:r>
              <a:rPr lang="en-US" err="1"/>
              <a:t>quan</a:t>
            </a:r>
            <a:r>
              <a:rPr lang="en-US"/>
              <a:t>: </a:t>
            </a:r>
            <a:r>
              <a:rPr lang="en-US" err="1"/>
              <a:t>sơn</a:t>
            </a:r>
            <a:r>
              <a:rPr lang="en-US"/>
              <a:t> </a:t>
            </a:r>
            <a:r>
              <a:rPr lang="en-US" err="1"/>
              <a:t>tường</a:t>
            </a:r>
            <a:r>
              <a:rPr lang="en-US"/>
              <a:t> </a:t>
            </a:r>
            <a:r>
              <a:rPr lang="en-US" err="1"/>
              <a:t>nhà</a:t>
            </a:r>
            <a:r>
              <a:rPr lang="en-US"/>
              <a:t> </a:t>
            </a:r>
            <a:r>
              <a:rPr lang="en-US" err="1"/>
              <a:t>bạn</a:t>
            </a:r>
            <a:r>
              <a:rPr lang="en-US"/>
              <a:t> </a:t>
            </a:r>
            <a:r>
              <a:rPr lang="en-US" err="1"/>
              <a:t>màu</a:t>
            </a:r>
            <a:r>
              <a:rPr lang="en-US"/>
              <a:t> </a:t>
            </a:r>
            <a:r>
              <a:rPr lang="en-US" err="1"/>
              <a:t>gì</a:t>
            </a:r>
            <a:r>
              <a:rPr lang="en-US"/>
              <a:t>?</a:t>
            </a:r>
          </a:p>
          <a:p>
            <a:pPr marL="685800" lvl="1" indent="-228600">
              <a:buAutoNum type="arabicPeriod"/>
            </a:pPr>
            <a:r>
              <a:rPr lang="en-US" err="1"/>
              <a:t>Ví</a:t>
            </a:r>
            <a:r>
              <a:rPr lang="en-US"/>
              <a:t> </a:t>
            </a:r>
            <a:r>
              <a:rPr lang="en-US" err="1"/>
              <a:t>dụ</a:t>
            </a:r>
            <a:r>
              <a:rPr lang="en-US"/>
              <a:t> </a:t>
            </a:r>
            <a:r>
              <a:rPr lang="en-US" err="1"/>
              <a:t>về</a:t>
            </a:r>
            <a:r>
              <a:rPr lang="en-US"/>
              <a:t> </a:t>
            </a:r>
            <a:r>
              <a:rPr lang="en-US" err="1"/>
              <a:t>sử</a:t>
            </a:r>
            <a:r>
              <a:rPr lang="en-US"/>
              <a:t> </a:t>
            </a:r>
            <a:r>
              <a:rPr lang="en-US" err="1"/>
              <a:t>dụng</a:t>
            </a:r>
            <a:r>
              <a:rPr lang="en-US"/>
              <a:t> </a:t>
            </a:r>
            <a:r>
              <a:rPr lang="en-US" err="1"/>
              <a:t>chuyển</a:t>
            </a:r>
            <a:r>
              <a:rPr lang="en-US"/>
              <a:t> </a:t>
            </a:r>
            <a:r>
              <a:rPr lang="en-US" err="1"/>
              <a:t>đến</a:t>
            </a:r>
            <a:r>
              <a:rPr lang="en-US"/>
              <a:t>: Trong </a:t>
            </a:r>
            <a:r>
              <a:rPr lang="en-US" err="1"/>
              <a:t>tuần</a:t>
            </a:r>
            <a:r>
              <a:rPr lang="en-US"/>
              <a:t> </a:t>
            </a:r>
            <a:r>
              <a:rPr lang="en-US" err="1"/>
              <a:t>vừa</a:t>
            </a:r>
            <a:r>
              <a:rPr lang="en-US"/>
              <a:t> </a:t>
            </a:r>
            <a:r>
              <a:rPr lang="en-US" err="1"/>
              <a:t>rồi</a:t>
            </a:r>
            <a:r>
              <a:rPr lang="en-US"/>
              <a:t> </a:t>
            </a:r>
            <a:r>
              <a:rPr lang="en-US" err="1"/>
              <a:t>bạn</a:t>
            </a:r>
            <a:r>
              <a:rPr lang="en-US"/>
              <a:t> </a:t>
            </a:r>
            <a:r>
              <a:rPr lang="en-US" err="1"/>
              <a:t>có</a:t>
            </a:r>
            <a:r>
              <a:rPr lang="en-US"/>
              <a:t> </a:t>
            </a:r>
            <a:r>
              <a:rPr lang="en-US" err="1"/>
              <a:t>sử</a:t>
            </a:r>
            <a:r>
              <a:rPr lang="en-US"/>
              <a:t> </a:t>
            </a:r>
            <a:r>
              <a:rPr lang="en-US" err="1"/>
              <a:t>dụng</a:t>
            </a:r>
            <a:r>
              <a:rPr lang="en-US"/>
              <a:t> </a:t>
            </a:r>
            <a:r>
              <a:rPr lang="en-US" err="1"/>
              <a:t>phương</a:t>
            </a:r>
            <a:r>
              <a:rPr lang="en-US"/>
              <a:t> </a:t>
            </a:r>
            <a:r>
              <a:rPr lang="en-US" err="1"/>
              <a:t>tiện</a:t>
            </a:r>
            <a:r>
              <a:rPr lang="en-US"/>
              <a:t> </a:t>
            </a:r>
            <a:r>
              <a:rPr lang="en-US" err="1"/>
              <a:t>công</a:t>
            </a:r>
            <a:r>
              <a:rPr lang="en-US"/>
              <a:t> </a:t>
            </a:r>
            <a:r>
              <a:rPr lang="en-US" err="1"/>
              <a:t>cộng</a:t>
            </a:r>
            <a:r>
              <a:rPr lang="en-US"/>
              <a:t> </a:t>
            </a:r>
            <a:r>
              <a:rPr lang="en-US" err="1"/>
              <a:t>nào</a:t>
            </a:r>
            <a:r>
              <a:rPr lang="en-US"/>
              <a:t> </a:t>
            </a:r>
            <a:r>
              <a:rPr lang="en-US" err="1"/>
              <a:t>trong</a:t>
            </a:r>
            <a:r>
              <a:rPr lang="en-US"/>
              <a:t> </a:t>
            </a:r>
            <a:r>
              <a:rPr lang="en-US" err="1"/>
              <a:t>số</a:t>
            </a:r>
            <a:r>
              <a:rPr lang="en-US"/>
              <a:t> </a:t>
            </a:r>
            <a:r>
              <a:rPr lang="en-US" err="1"/>
              <a:t>sau</a:t>
            </a:r>
            <a:r>
              <a:rPr lang="en-US"/>
              <a:t> </a:t>
            </a:r>
            <a:r>
              <a:rPr lang="en-US" err="1"/>
              <a:t>đây</a:t>
            </a:r>
            <a:r>
              <a:rPr lang="en-US"/>
              <a:t>: </a:t>
            </a:r>
            <a:r>
              <a:rPr lang="en-US" err="1"/>
              <a:t>buýt</a:t>
            </a:r>
            <a:r>
              <a:rPr lang="en-US"/>
              <a:t>, </a:t>
            </a:r>
            <a:r>
              <a:rPr lang="en-US" err="1"/>
              <a:t>tàu</a:t>
            </a:r>
            <a:r>
              <a:rPr lang="en-US"/>
              <a:t> </a:t>
            </a:r>
            <a:r>
              <a:rPr lang="en-US" err="1"/>
              <a:t>điện</a:t>
            </a:r>
            <a:r>
              <a:rPr lang="en-US"/>
              <a:t> </a:t>
            </a:r>
            <a:r>
              <a:rPr lang="en-US" err="1"/>
              <a:t>trên</a:t>
            </a:r>
            <a:r>
              <a:rPr lang="en-US"/>
              <a:t> </a:t>
            </a:r>
            <a:r>
              <a:rPr lang="en-US" err="1"/>
              <a:t>cao</a:t>
            </a:r>
            <a:r>
              <a:rPr lang="en-US"/>
              <a:t>, </a:t>
            </a:r>
            <a:r>
              <a:rPr lang="en-US" err="1"/>
              <a:t>xe</a:t>
            </a:r>
            <a:r>
              <a:rPr lang="en-US"/>
              <a:t> </a:t>
            </a:r>
            <a:r>
              <a:rPr lang="en-US" err="1"/>
              <a:t>đạp</a:t>
            </a:r>
            <a:r>
              <a:rPr lang="en-US"/>
              <a:t> </a:t>
            </a:r>
            <a:r>
              <a:rPr lang="en-US" err="1"/>
              <a:t>Tngo</a:t>
            </a:r>
            <a:r>
              <a:rPr lang="en-US"/>
              <a:t> =&gt; </a:t>
            </a:r>
            <a:r>
              <a:rPr lang="en-US" err="1"/>
              <a:t>tùy</a:t>
            </a:r>
            <a:r>
              <a:rPr lang="en-US"/>
              <a:t> </a:t>
            </a:r>
            <a:r>
              <a:rPr lang="en-US" err="1"/>
              <a:t>theo</a:t>
            </a:r>
            <a:r>
              <a:rPr lang="en-US"/>
              <a:t> </a:t>
            </a:r>
            <a:r>
              <a:rPr lang="en-US" err="1"/>
              <a:t>câu</a:t>
            </a:r>
            <a:r>
              <a:rPr lang="en-US"/>
              <a:t> </a:t>
            </a:r>
            <a:r>
              <a:rPr lang="en-US" err="1"/>
              <a:t>trả</a:t>
            </a:r>
            <a:r>
              <a:rPr lang="en-US"/>
              <a:t> </a:t>
            </a:r>
            <a:r>
              <a:rPr lang="en-US" err="1"/>
              <a:t>lời</a:t>
            </a:r>
            <a:r>
              <a:rPr lang="en-US"/>
              <a:t> </a:t>
            </a:r>
            <a:r>
              <a:rPr lang="en-US" err="1"/>
              <a:t>chuyển</a:t>
            </a:r>
            <a:r>
              <a:rPr lang="en-US"/>
              <a:t> </a:t>
            </a:r>
            <a:r>
              <a:rPr lang="en-US" err="1"/>
              <a:t>đến</a:t>
            </a:r>
            <a:r>
              <a:rPr lang="en-US"/>
              <a:t> </a:t>
            </a:r>
            <a:r>
              <a:rPr lang="en-US" err="1"/>
              <a:t>nhóm</a:t>
            </a:r>
            <a:r>
              <a:rPr lang="en-US"/>
              <a:t> </a:t>
            </a:r>
            <a:r>
              <a:rPr lang="en-US" err="1"/>
              <a:t>câu</a:t>
            </a:r>
            <a:r>
              <a:rPr lang="en-US"/>
              <a:t> </a:t>
            </a:r>
            <a:r>
              <a:rPr lang="en-US" err="1"/>
              <a:t>hỏi</a:t>
            </a:r>
            <a:r>
              <a:rPr lang="en-US"/>
              <a:t> </a:t>
            </a:r>
            <a:r>
              <a:rPr lang="en-US" err="1"/>
              <a:t>tương</a:t>
            </a:r>
            <a:r>
              <a:rPr lang="en-US"/>
              <a:t> </a:t>
            </a:r>
            <a:r>
              <a:rPr lang="en-US" err="1"/>
              <a:t>ứng</a:t>
            </a:r>
            <a:endParaRPr lang="en-US"/>
          </a:p>
          <a:p>
            <a:pPr marL="685800" lvl="1" indent="-228600">
              <a:buAutoNum type="arabicPeriod"/>
            </a:pPr>
            <a:endParaRPr lang="en-US"/>
          </a:p>
          <a:p>
            <a:pPr marL="1143000" lvl="2" indent="-228600">
              <a:buAutoNum type="arabicPeriod"/>
            </a:pPr>
            <a:r>
              <a:rPr lang="en-US"/>
              <a:t> </a:t>
            </a:r>
          </a:p>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548493CE-054F-4F2E-8C29-4FC57677BD47}" type="slidenum">
              <a:rPr lang="en-001" smtClean="0"/>
              <a:t>78</a:t>
            </a:fld>
            <a:endParaRPr lang="en-001"/>
          </a:p>
        </p:txBody>
      </p:sp>
    </p:spTree>
    <p:extLst>
      <p:ext uri="{BB962C8B-B14F-4D97-AF65-F5344CB8AC3E}">
        <p14:creationId xmlns:p14="http://schemas.microsoft.com/office/powerpoint/2010/main" val="1875697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r>
              <a:rPr lang="en-US" err="1"/>
              <a:t>Đối</a:t>
            </a:r>
            <a:r>
              <a:rPr lang="en-US"/>
              <a:t> </a:t>
            </a:r>
            <a:r>
              <a:rPr lang="en-US" err="1"/>
              <a:t>với</a:t>
            </a:r>
            <a:r>
              <a:rPr lang="en-US"/>
              <a:t> </a:t>
            </a:r>
            <a:r>
              <a:rPr lang="en-US" err="1"/>
              <a:t>những</a:t>
            </a:r>
            <a:r>
              <a:rPr lang="en-US"/>
              <a:t> </a:t>
            </a:r>
            <a:r>
              <a:rPr lang="en-US" err="1"/>
              <a:t>phạm</a:t>
            </a:r>
            <a:r>
              <a:rPr lang="en-US"/>
              <a:t> </a:t>
            </a:r>
            <a:r>
              <a:rPr lang="en-US" err="1"/>
              <a:t>trù</a:t>
            </a:r>
            <a:r>
              <a:rPr lang="en-US"/>
              <a:t> </a:t>
            </a:r>
            <a:r>
              <a:rPr lang="en-US" err="1"/>
              <a:t>tiềm</a:t>
            </a:r>
            <a:r>
              <a:rPr lang="en-US"/>
              <a:t> </a:t>
            </a:r>
            <a:r>
              <a:rPr lang="en-US" err="1"/>
              <a:t>ẩn</a:t>
            </a:r>
            <a:r>
              <a:rPr lang="en-US"/>
              <a:t> </a:t>
            </a:r>
            <a:r>
              <a:rPr lang="en-US" err="1"/>
              <a:t>ví</a:t>
            </a:r>
            <a:r>
              <a:rPr lang="en-US"/>
              <a:t> </a:t>
            </a:r>
            <a:r>
              <a:rPr lang="en-US" err="1"/>
              <a:t>dụ</a:t>
            </a:r>
            <a:r>
              <a:rPr lang="en-US"/>
              <a:t> </a:t>
            </a:r>
            <a:r>
              <a:rPr lang="en-US" err="1"/>
              <a:t>như</a:t>
            </a:r>
            <a:r>
              <a:rPr lang="en-US"/>
              <a:t> </a:t>
            </a:r>
            <a:r>
              <a:rPr lang="en-US" err="1"/>
              <a:t>mức</a:t>
            </a:r>
            <a:r>
              <a:rPr lang="en-US"/>
              <a:t> </a:t>
            </a:r>
            <a:r>
              <a:rPr lang="en-US" err="1"/>
              <a:t>độ</a:t>
            </a:r>
            <a:r>
              <a:rPr lang="en-US"/>
              <a:t> </a:t>
            </a:r>
            <a:r>
              <a:rPr lang="en-US" err="1"/>
              <a:t>hài</a:t>
            </a:r>
            <a:r>
              <a:rPr lang="en-US"/>
              <a:t> </a:t>
            </a:r>
            <a:r>
              <a:rPr lang="en-US" err="1"/>
              <a:t>lòng</a:t>
            </a:r>
            <a:r>
              <a:rPr lang="en-US"/>
              <a:t>, </a:t>
            </a:r>
            <a:r>
              <a:rPr lang="en-US" err="1"/>
              <a:t>thái</a:t>
            </a:r>
            <a:r>
              <a:rPr lang="en-US"/>
              <a:t> </a:t>
            </a:r>
            <a:r>
              <a:rPr lang="en-US" err="1"/>
              <a:t>độ</a:t>
            </a:r>
            <a:r>
              <a:rPr lang="en-US"/>
              <a:t>, </a:t>
            </a:r>
            <a:r>
              <a:rPr lang="en-US" err="1"/>
              <a:t>niềm</a:t>
            </a:r>
            <a:r>
              <a:rPr lang="en-US"/>
              <a:t> tin, </a:t>
            </a:r>
            <a:r>
              <a:rPr lang="en-US" err="1"/>
              <a:t>cảm</a:t>
            </a:r>
            <a:r>
              <a:rPr lang="en-US"/>
              <a:t> </a:t>
            </a:r>
            <a:r>
              <a:rPr lang="en-US" err="1"/>
              <a:t>giác</a:t>
            </a:r>
            <a:r>
              <a:rPr lang="en-US"/>
              <a:t> </a:t>
            </a:r>
            <a:r>
              <a:rPr lang="en-US" err="1"/>
              <a:t>nên</a:t>
            </a:r>
            <a:r>
              <a:rPr lang="en-US"/>
              <a:t> </a:t>
            </a:r>
            <a:r>
              <a:rPr lang="en-US" err="1"/>
              <a:t>dùng</a:t>
            </a:r>
            <a:r>
              <a:rPr lang="en-US"/>
              <a:t> </a:t>
            </a:r>
            <a:r>
              <a:rPr lang="en-US" err="1"/>
              <a:t>nhiều</a:t>
            </a:r>
            <a:r>
              <a:rPr lang="en-US"/>
              <a:t> </a:t>
            </a:r>
            <a:r>
              <a:rPr lang="en-US" err="1"/>
              <a:t>hơn</a:t>
            </a:r>
            <a:r>
              <a:rPr lang="en-US"/>
              <a:t> </a:t>
            </a:r>
            <a:r>
              <a:rPr lang="en-US" err="1"/>
              <a:t>một</a:t>
            </a:r>
            <a:r>
              <a:rPr lang="en-US"/>
              <a:t> </a:t>
            </a:r>
            <a:r>
              <a:rPr lang="en-US" err="1"/>
              <a:t>câu</a:t>
            </a:r>
            <a:r>
              <a:rPr lang="en-US"/>
              <a:t> </a:t>
            </a:r>
            <a:r>
              <a:rPr lang="en-US" err="1"/>
              <a:t>hỏi</a:t>
            </a:r>
            <a:r>
              <a:rPr lang="en-US"/>
              <a:t> </a:t>
            </a:r>
            <a:r>
              <a:rPr lang="en-US" err="1"/>
              <a:t>để</a:t>
            </a:r>
            <a:r>
              <a:rPr lang="en-US"/>
              <a:t> </a:t>
            </a:r>
            <a:r>
              <a:rPr lang="en-US" err="1"/>
              <a:t>đo</a:t>
            </a:r>
            <a:r>
              <a:rPr lang="en-US"/>
              <a:t> </a:t>
            </a:r>
            <a:r>
              <a:rPr lang="en-US" err="1"/>
              <a:t>lường</a:t>
            </a:r>
            <a:r>
              <a:rPr lang="en-US"/>
              <a:t> </a:t>
            </a:r>
            <a:r>
              <a:rPr lang="en-US" err="1"/>
              <a:t>vì</a:t>
            </a:r>
            <a:endParaRPr lang="en-US"/>
          </a:p>
          <a:p>
            <a:pPr marL="1143000" lvl="2" indent="-228600">
              <a:buAutoNum type="arabicPeriod"/>
            </a:pPr>
            <a:r>
              <a:rPr lang="en-US" err="1"/>
              <a:t>Cái</a:t>
            </a:r>
            <a:r>
              <a:rPr lang="en-US"/>
              <a:t> </a:t>
            </a:r>
            <a:r>
              <a:rPr lang="en-US" err="1"/>
              <a:t>khái</a:t>
            </a:r>
            <a:r>
              <a:rPr lang="en-US"/>
              <a:t> </a:t>
            </a:r>
            <a:r>
              <a:rPr lang="en-US" err="1"/>
              <a:t>niệm</a:t>
            </a:r>
            <a:r>
              <a:rPr lang="en-US"/>
              <a:t> </a:t>
            </a:r>
            <a:r>
              <a:rPr lang="en-US" err="1"/>
              <a:t>này</a:t>
            </a:r>
            <a:r>
              <a:rPr lang="en-US"/>
              <a:t> </a:t>
            </a:r>
            <a:r>
              <a:rPr lang="en-US" err="1"/>
              <a:t>thường</a:t>
            </a:r>
            <a:r>
              <a:rPr lang="en-US"/>
              <a:t> </a:t>
            </a:r>
            <a:r>
              <a:rPr lang="en-US" err="1"/>
              <a:t>phức</a:t>
            </a:r>
            <a:r>
              <a:rPr lang="en-US"/>
              <a:t> </a:t>
            </a:r>
            <a:r>
              <a:rPr lang="en-US" err="1"/>
              <a:t>tạp</a:t>
            </a:r>
            <a:r>
              <a:rPr lang="en-US"/>
              <a:t> </a:t>
            </a:r>
            <a:r>
              <a:rPr lang="en-US" err="1"/>
              <a:t>và</a:t>
            </a:r>
            <a:r>
              <a:rPr lang="en-US"/>
              <a:t> </a:t>
            </a:r>
            <a:r>
              <a:rPr lang="en-US" err="1"/>
              <a:t>có</a:t>
            </a:r>
            <a:r>
              <a:rPr lang="en-US"/>
              <a:t> </a:t>
            </a:r>
            <a:r>
              <a:rPr lang="en-US" err="1"/>
              <a:t>nhiều</a:t>
            </a:r>
            <a:r>
              <a:rPr lang="en-US"/>
              <a:t> </a:t>
            </a:r>
            <a:r>
              <a:rPr lang="en-US" err="1"/>
              <a:t>khía</a:t>
            </a:r>
            <a:r>
              <a:rPr lang="en-US"/>
              <a:t> </a:t>
            </a:r>
            <a:r>
              <a:rPr lang="en-US" err="1"/>
              <a:t>cạnh</a:t>
            </a:r>
            <a:r>
              <a:rPr lang="en-US"/>
              <a:t> </a:t>
            </a:r>
            <a:r>
              <a:rPr lang="en-US" err="1"/>
              <a:t>mà</a:t>
            </a:r>
            <a:r>
              <a:rPr lang="en-US"/>
              <a:t> </a:t>
            </a:r>
            <a:r>
              <a:rPr lang="en-US" err="1"/>
              <a:t>một</a:t>
            </a:r>
            <a:r>
              <a:rPr lang="en-US"/>
              <a:t> </a:t>
            </a:r>
            <a:r>
              <a:rPr lang="en-US" err="1"/>
              <a:t>câu</a:t>
            </a:r>
            <a:r>
              <a:rPr lang="en-US"/>
              <a:t> </a:t>
            </a:r>
            <a:r>
              <a:rPr lang="en-US" err="1"/>
              <a:t>hỏi</a:t>
            </a:r>
            <a:r>
              <a:rPr lang="en-US"/>
              <a:t> </a:t>
            </a:r>
            <a:r>
              <a:rPr lang="en-US" err="1"/>
              <a:t>khó</a:t>
            </a:r>
            <a:r>
              <a:rPr lang="en-US"/>
              <a:t> </a:t>
            </a:r>
            <a:r>
              <a:rPr lang="en-US" err="1"/>
              <a:t>có</a:t>
            </a:r>
            <a:r>
              <a:rPr lang="en-US"/>
              <a:t> </a:t>
            </a:r>
            <a:r>
              <a:rPr lang="en-US" err="1"/>
              <a:t>thể</a:t>
            </a:r>
            <a:r>
              <a:rPr lang="en-US"/>
              <a:t> bao </a:t>
            </a:r>
            <a:r>
              <a:rPr lang="en-US" err="1"/>
              <a:t>trùm</a:t>
            </a:r>
            <a:r>
              <a:rPr lang="en-US"/>
              <a:t> </a:t>
            </a:r>
            <a:r>
              <a:rPr lang="en-US" err="1"/>
              <a:t>được</a:t>
            </a:r>
            <a:r>
              <a:rPr lang="en-US"/>
              <a:t> </a:t>
            </a:r>
            <a:r>
              <a:rPr lang="en-US" err="1"/>
              <a:t>tất</a:t>
            </a:r>
            <a:r>
              <a:rPr lang="en-US"/>
              <a:t> </a:t>
            </a:r>
            <a:r>
              <a:rPr lang="en-US" err="1"/>
              <a:t>cả</a:t>
            </a:r>
            <a:endParaRPr lang="en-US"/>
          </a:p>
          <a:p>
            <a:pPr marL="1143000" lvl="2" indent="-228600">
              <a:buAutoNum type="arabicPeriod"/>
            </a:pPr>
            <a:r>
              <a:rPr lang="en-US" err="1"/>
              <a:t>Việc</a:t>
            </a:r>
            <a:r>
              <a:rPr lang="en-US"/>
              <a:t> </a:t>
            </a:r>
            <a:r>
              <a:rPr lang="en-US" err="1"/>
              <a:t>dùng</a:t>
            </a:r>
            <a:r>
              <a:rPr lang="en-US"/>
              <a:t> </a:t>
            </a:r>
            <a:r>
              <a:rPr lang="en-US" err="1"/>
              <a:t>nhiều</a:t>
            </a:r>
            <a:r>
              <a:rPr lang="en-US"/>
              <a:t> </a:t>
            </a:r>
            <a:r>
              <a:rPr lang="en-US" err="1"/>
              <a:t>câu</a:t>
            </a:r>
            <a:r>
              <a:rPr lang="en-US"/>
              <a:t> </a:t>
            </a:r>
            <a:r>
              <a:rPr lang="en-US" err="1"/>
              <a:t>hỏi</a:t>
            </a:r>
            <a:r>
              <a:rPr lang="en-US"/>
              <a:t> </a:t>
            </a:r>
            <a:r>
              <a:rPr lang="en-US" err="1"/>
              <a:t>cũng</a:t>
            </a:r>
            <a:r>
              <a:rPr lang="en-US"/>
              <a:t> </a:t>
            </a:r>
            <a:r>
              <a:rPr lang="en-US" err="1"/>
              <a:t>giúp</a:t>
            </a:r>
            <a:r>
              <a:rPr lang="en-US"/>
              <a:t> </a:t>
            </a:r>
            <a:r>
              <a:rPr lang="en-US" err="1"/>
              <a:t>tăng</a:t>
            </a:r>
            <a:r>
              <a:rPr lang="en-US"/>
              <a:t> </a:t>
            </a:r>
            <a:r>
              <a:rPr lang="en-US" err="1"/>
              <a:t>độ</a:t>
            </a:r>
            <a:r>
              <a:rPr lang="en-US"/>
              <a:t> tin </a:t>
            </a:r>
            <a:r>
              <a:rPr lang="en-US" err="1"/>
              <a:t>cậy</a:t>
            </a:r>
            <a:r>
              <a:rPr lang="en-US"/>
              <a:t> </a:t>
            </a:r>
            <a:r>
              <a:rPr lang="en-US" err="1"/>
              <a:t>của</a:t>
            </a:r>
            <a:r>
              <a:rPr lang="en-US"/>
              <a:t> </a:t>
            </a:r>
            <a:r>
              <a:rPr lang="en-US" err="1"/>
              <a:t>phép</a:t>
            </a:r>
            <a:r>
              <a:rPr lang="en-US"/>
              <a:t> </a:t>
            </a:r>
            <a:r>
              <a:rPr lang="en-US" err="1"/>
              <a:t>đo</a:t>
            </a:r>
            <a:r>
              <a:rPr lang="en-US"/>
              <a:t> </a:t>
            </a:r>
            <a:r>
              <a:rPr lang="en-US" err="1"/>
              <a:t>khi</a:t>
            </a:r>
            <a:r>
              <a:rPr lang="en-US"/>
              <a:t> </a:t>
            </a:r>
            <a:r>
              <a:rPr lang="en-US" err="1"/>
              <a:t>một</a:t>
            </a:r>
            <a:r>
              <a:rPr lang="en-US"/>
              <a:t> </a:t>
            </a:r>
            <a:r>
              <a:rPr lang="en-US" err="1"/>
              <a:t>câu</a:t>
            </a:r>
            <a:r>
              <a:rPr lang="en-US"/>
              <a:t> </a:t>
            </a:r>
            <a:r>
              <a:rPr lang="en-US" err="1"/>
              <a:t>hỏi</a:t>
            </a:r>
            <a:r>
              <a:rPr lang="en-US"/>
              <a:t> </a:t>
            </a:r>
            <a:r>
              <a:rPr lang="en-US" err="1"/>
              <a:t>có</a:t>
            </a:r>
            <a:r>
              <a:rPr lang="en-US"/>
              <a:t> </a:t>
            </a:r>
            <a:r>
              <a:rPr lang="en-US" err="1"/>
              <a:t>thể</a:t>
            </a:r>
            <a:r>
              <a:rPr lang="en-US"/>
              <a:t> </a:t>
            </a:r>
            <a:r>
              <a:rPr lang="en-US" err="1"/>
              <a:t>dùng</a:t>
            </a:r>
            <a:r>
              <a:rPr lang="en-US"/>
              <a:t> </a:t>
            </a:r>
            <a:r>
              <a:rPr lang="en-US" err="1"/>
              <a:t>từ</a:t>
            </a:r>
            <a:r>
              <a:rPr lang="en-US"/>
              <a:t> </a:t>
            </a:r>
            <a:r>
              <a:rPr lang="en-US" err="1"/>
              <a:t>gây</a:t>
            </a:r>
            <a:r>
              <a:rPr lang="en-US"/>
              <a:t> </a:t>
            </a:r>
            <a:r>
              <a:rPr lang="en-US" err="1"/>
              <a:t>hiểu</a:t>
            </a:r>
            <a:r>
              <a:rPr lang="en-US"/>
              <a:t> </a:t>
            </a:r>
            <a:r>
              <a:rPr lang="en-US" err="1"/>
              <a:t>lần</a:t>
            </a:r>
            <a:r>
              <a:rPr lang="en-US"/>
              <a:t> </a:t>
            </a:r>
            <a:r>
              <a:rPr lang="en-US" err="1"/>
              <a:t>hoặc</a:t>
            </a:r>
            <a:r>
              <a:rPr lang="en-US"/>
              <a:t> </a:t>
            </a:r>
            <a:r>
              <a:rPr lang="en-US" err="1"/>
              <a:t>người</a:t>
            </a:r>
            <a:r>
              <a:rPr lang="en-US"/>
              <a:t> </a:t>
            </a:r>
            <a:r>
              <a:rPr lang="en-US" err="1"/>
              <a:t>tham</a:t>
            </a:r>
            <a:r>
              <a:rPr lang="en-US"/>
              <a:t> </a:t>
            </a:r>
            <a:r>
              <a:rPr lang="en-US" err="1"/>
              <a:t>gia</a:t>
            </a:r>
            <a:r>
              <a:rPr lang="en-US"/>
              <a:t> </a:t>
            </a:r>
            <a:r>
              <a:rPr lang="en-US" err="1"/>
              <a:t>trả</a:t>
            </a:r>
            <a:r>
              <a:rPr lang="en-US"/>
              <a:t> </a:t>
            </a:r>
            <a:r>
              <a:rPr lang="en-US" err="1"/>
              <a:t>lời</a:t>
            </a:r>
            <a:r>
              <a:rPr lang="en-US"/>
              <a:t> </a:t>
            </a:r>
            <a:r>
              <a:rPr lang="en-US" err="1"/>
              <a:t>không</a:t>
            </a:r>
            <a:r>
              <a:rPr lang="en-US"/>
              <a:t> </a:t>
            </a:r>
            <a:r>
              <a:rPr lang="en-US" err="1"/>
              <a:t>đúng</a:t>
            </a:r>
            <a:r>
              <a:rPr lang="en-US"/>
              <a:t> </a:t>
            </a:r>
            <a:r>
              <a:rPr lang="en-US" err="1"/>
              <a:t>thì</a:t>
            </a:r>
            <a:r>
              <a:rPr lang="en-US"/>
              <a:t> </a:t>
            </a:r>
            <a:r>
              <a:rPr lang="en-US" err="1"/>
              <a:t>các</a:t>
            </a:r>
            <a:r>
              <a:rPr lang="en-US"/>
              <a:t> </a:t>
            </a:r>
            <a:r>
              <a:rPr lang="en-US" err="1"/>
              <a:t>câu</a:t>
            </a:r>
            <a:r>
              <a:rPr lang="en-US"/>
              <a:t> </a:t>
            </a:r>
            <a:r>
              <a:rPr lang="en-US" err="1"/>
              <a:t>khác</a:t>
            </a:r>
            <a:r>
              <a:rPr lang="en-US"/>
              <a:t> </a:t>
            </a:r>
            <a:r>
              <a:rPr lang="en-US" err="1"/>
              <a:t>vẫn</a:t>
            </a:r>
            <a:r>
              <a:rPr lang="en-US"/>
              <a:t> </a:t>
            </a:r>
            <a:r>
              <a:rPr lang="en-US" err="1"/>
              <a:t>có</a:t>
            </a:r>
            <a:r>
              <a:rPr lang="en-US"/>
              <a:t> </a:t>
            </a:r>
            <a:r>
              <a:rPr lang="en-US" err="1"/>
              <a:t>thể</a:t>
            </a:r>
            <a:r>
              <a:rPr lang="en-US"/>
              <a:t> </a:t>
            </a:r>
            <a:r>
              <a:rPr lang="en-US" err="1"/>
              <a:t>cung</a:t>
            </a:r>
            <a:r>
              <a:rPr lang="en-US"/>
              <a:t> </a:t>
            </a:r>
            <a:r>
              <a:rPr lang="en-US" err="1"/>
              <a:t>cấp</a:t>
            </a:r>
            <a:r>
              <a:rPr lang="en-US"/>
              <a:t> </a:t>
            </a:r>
            <a:r>
              <a:rPr lang="en-US" err="1"/>
              <a:t>thông</a:t>
            </a:r>
            <a:r>
              <a:rPr lang="en-US"/>
              <a:t> tin </a:t>
            </a:r>
            <a:r>
              <a:rPr lang="en-US" err="1"/>
              <a:t>cần</a:t>
            </a:r>
            <a:r>
              <a:rPr lang="en-US"/>
              <a:t> </a:t>
            </a:r>
            <a:r>
              <a:rPr lang="en-US" err="1"/>
              <a:t>thiết</a:t>
            </a:r>
            <a:endParaRPr lang="en-US"/>
          </a:p>
          <a:p>
            <a:pPr marL="1143000" lvl="2" indent="-228600">
              <a:buAutoNum type="arabicPeriod"/>
            </a:pPr>
            <a:r>
              <a:rPr lang="en-US" err="1"/>
              <a:t>Việc</a:t>
            </a:r>
            <a:r>
              <a:rPr lang="en-US"/>
              <a:t> </a:t>
            </a:r>
            <a:r>
              <a:rPr lang="en-US" err="1"/>
              <a:t>sử</a:t>
            </a:r>
            <a:r>
              <a:rPr lang="en-US"/>
              <a:t> </a:t>
            </a:r>
            <a:r>
              <a:rPr lang="en-US" err="1"/>
              <a:t>dụng</a:t>
            </a:r>
            <a:r>
              <a:rPr lang="en-US"/>
              <a:t> </a:t>
            </a:r>
            <a:r>
              <a:rPr lang="en-US" err="1"/>
              <a:t>nhiều</a:t>
            </a:r>
            <a:r>
              <a:rPr lang="en-US"/>
              <a:t> </a:t>
            </a:r>
            <a:r>
              <a:rPr lang="en-US" err="1"/>
              <a:t>câu</a:t>
            </a:r>
            <a:r>
              <a:rPr lang="en-US"/>
              <a:t> </a:t>
            </a:r>
            <a:r>
              <a:rPr lang="en-US" err="1"/>
              <a:t>hỏi</a:t>
            </a:r>
            <a:r>
              <a:rPr lang="en-US"/>
              <a:t> </a:t>
            </a:r>
            <a:r>
              <a:rPr lang="en-US" err="1"/>
              <a:t>cũng</a:t>
            </a:r>
            <a:r>
              <a:rPr lang="en-US"/>
              <a:t> </a:t>
            </a:r>
            <a:r>
              <a:rPr lang="en-US" err="1"/>
              <a:t>giúp</a:t>
            </a:r>
            <a:r>
              <a:rPr lang="en-US"/>
              <a:t> </a:t>
            </a:r>
            <a:r>
              <a:rPr lang="en-US" err="1"/>
              <a:t>cho</a:t>
            </a:r>
            <a:r>
              <a:rPr lang="en-US"/>
              <a:t> </a:t>
            </a:r>
            <a:r>
              <a:rPr lang="en-US" err="1"/>
              <a:t>việc</a:t>
            </a:r>
            <a:r>
              <a:rPr lang="en-US"/>
              <a:t> </a:t>
            </a:r>
            <a:r>
              <a:rPr lang="en-US" err="1"/>
              <a:t>dùng</a:t>
            </a:r>
            <a:r>
              <a:rPr lang="en-US"/>
              <a:t> </a:t>
            </a:r>
            <a:r>
              <a:rPr lang="en-US" err="1"/>
              <a:t>các</a:t>
            </a:r>
            <a:r>
              <a:rPr lang="en-US"/>
              <a:t> </a:t>
            </a:r>
            <a:r>
              <a:rPr lang="en-US" err="1"/>
              <a:t>công</a:t>
            </a:r>
            <a:r>
              <a:rPr lang="en-US"/>
              <a:t> </a:t>
            </a:r>
            <a:r>
              <a:rPr lang="en-US" err="1"/>
              <a:t>cụ</a:t>
            </a:r>
            <a:r>
              <a:rPr lang="en-US"/>
              <a:t> </a:t>
            </a:r>
            <a:r>
              <a:rPr lang="en-US" err="1"/>
              <a:t>thống</a:t>
            </a:r>
            <a:r>
              <a:rPr lang="en-US"/>
              <a:t> </a:t>
            </a:r>
            <a:r>
              <a:rPr lang="en-US" err="1"/>
              <a:t>kê</a:t>
            </a:r>
            <a:r>
              <a:rPr lang="en-US"/>
              <a:t> ở </a:t>
            </a:r>
            <a:r>
              <a:rPr lang="en-US" err="1"/>
              <a:t>các</a:t>
            </a:r>
            <a:r>
              <a:rPr lang="en-US"/>
              <a:t> </a:t>
            </a:r>
            <a:r>
              <a:rPr lang="en-US" err="1"/>
              <a:t>bước</a:t>
            </a:r>
            <a:r>
              <a:rPr lang="en-US"/>
              <a:t> </a:t>
            </a:r>
            <a:r>
              <a:rPr lang="en-US" err="1"/>
              <a:t>sau</a:t>
            </a:r>
            <a:r>
              <a:rPr lang="en-US"/>
              <a:t> </a:t>
            </a:r>
            <a:r>
              <a:rPr lang="en-US" err="1"/>
              <a:t>để</a:t>
            </a:r>
            <a:r>
              <a:rPr lang="en-US"/>
              <a:t> </a:t>
            </a:r>
            <a:r>
              <a:rPr lang="en-US" err="1"/>
              <a:t>kiểm</a:t>
            </a:r>
            <a:r>
              <a:rPr lang="en-US"/>
              <a:t> </a:t>
            </a:r>
            <a:r>
              <a:rPr lang="en-US" err="1"/>
              <a:t>chứng</a:t>
            </a:r>
            <a:r>
              <a:rPr lang="en-US"/>
              <a:t> </a:t>
            </a:r>
            <a:r>
              <a:rPr lang="en-US" err="1"/>
              <a:t>việc</a:t>
            </a:r>
            <a:r>
              <a:rPr lang="en-US"/>
              <a:t> </a:t>
            </a:r>
            <a:r>
              <a:rPr lang="en-US" err="1"/>
              <a:t>các</a:t>
            </a:r>
            <a:r>
              <a:rPr lang="en-US"/>
              <a:t> </a:t>
            </a:r>
            <a:r>
              <a:rPr lang="en-US" err="1"/>
              <a:t>câu</a:t>
            </a:r>
            <a:r>
              <a:rPr lang="en-US"/>
              <a:t> </a:t>
            </a:r>
            <a:r>
              <a:rPr lang="en-US" err="1"/>
              <a:t>hỏi</a:t>
            </a:r>
            <a:r>
              <a:rPr lang="en-US"/>
              <a:t> </a:t>
            </a:r>
            <a:r>
              <a:rPr lang="en-US" err="1"/>
              <a:t>đó</a:t>
            </a:r>
            <a:r>
              <a:rPr lang="en-US"/>
              <a:t> </a:t>
            </a:r>
            <a:r>
              <a:rPr lang="en-US" err="1"/>
              <a:t>có</a:t>
            </a:r>
            <a:r>
              <a:rPr lang="en-US"/>
              <a:t> </a:t>
            </a:r>
            <a:r>
              <a:rPr lang="en-US" err="1"/>
              <a:t>cùng</a:t>
            </a:r>
            <a:r>
              <a:rPr lang="en-US"/>
              <a:t> </a:t>
            </a:r>
            <a:r>
              <a:rPr lang="en-US" err="1"/>
              <a:t>đo</a:t>
            </a:r>
            <a:r>
              <a:rPr lang="en-US"/>
              <a:t> </a:t>
            </a:r>
            <a:r>
              <a:rPr lang="en-US" err="1"/>
              <a:t>lường</a:t>
            </a:r>
            <a:r>
              <a:rPr lang="en-US"/>
              <a:t> </a:t>
            </a:r>
            <a:r>
              <a:rPr lang="en-US" err="1"/>
              <a:t>một</a:t>
            </a:r>
            <a:r>
              <a:rPr lang="en-US"/>
              <a:t> </a:t>
            </a:r>
            <a:r>
              <a:rPr lang="en-US" err="1"/>
              <a:t>phạm</a:t>
            </a:r>
            <a:r>
              <a:rPr lang="en-US"/>
              <a:t> </a:t>
            </a:r>
            <a:r>
              <a:rPr lang="en-US" err="1"/>
              <a:t>trù</a:t>
            </a:r>
            <a:r>
              <a:rPr lang="en-US"/>
              <a:t> </a:t>
            </a:r>
            <a:r>
              <a:rPr lang="en-US" err="1"/>
              <a:t>tiềm</a:t>
            </a:r>
            <a:r>
              <a:rPr lang="en-US"/>
              <a:t> </a:t>
            </a:r>
            <a:r>
              <a:rPr lang="en-US" err="1"/>
              <a:t>ẩn</a:t>
            </a:r>
            <a:r>
              <a:rPr lang="en-US"/>
              <a:t> hay </a:t>
            </a:r>
            <a:r>
              <a:rPr lang="en-US" err="1"/>
              <a:t>không</a:t>
            </a:r>
            <a:r>
              <a:rPr lang="en-US"/>
              <a:t>.</a:t>
            </a:r>
          </a:p>
          <a:p>
            <a:pPr marL="1143000" lvl="2" indent="-228600">
              <a:buAutoNum type="arabicPeriod"/>
            </a:pPr>
            <a:r>
              <a:rPr lang="en-US" err="1"/>
              <a:t>Ví</a:t>
            </a:r>
            <a:r>
              <a:rPr lang="en-US"/>
              <a:t> </a:t>
            </a:r>
            <a:r>
              <a:rPr lang="en-US" err="1"/>
              <a:t>dụ</a:t>
            </a:r>
            <a:r>
              <a:rPr lang="en-US"/>
              <a:t> </a:t>
            </a:r>
            <a:r>
              <a:rPr lang="en-US" err="1"/>
              <a:t>đánh</a:t>
            </a:r>
            <a:r>
              <a:rPr lang="en-US"/>
              <a:t> </a:t>
            </a:r>
            <a:r>
              <a:rPr lang="en-US" err="1"/>
              <a:t>giá</a:t>
            </a:r>
            <a:r>
              <a:rPr lang="en-US"/>
              <a:t> </a:t>
            </a:r>
            <a:r>
              <a:rPr lang="en-US" err="1"/>
              <a:t>chất</a:t>
            </a:r>
            <a:r>
              <a:rPr lang="en-US"/>
              <a:t> </a:t>
            </a:r>
            <a:r>
              <a:rPr lang="en-US" err="1"/>
              <a:t>lượng</a:t>
            </a:r>
            <a:r>
              <a:rPr lang="en-US"/>
              <a:t> </a:t>
            </a:r>
            <a:r>
              <a:rPr lang="en-US" err="1"/>
              <a:t>cuộc</a:t>
            </a:r>
            <a:r>
              <a:rPr lang="en-US"/>
              <a:t> </a:t>
            </a:r>
            <a:r>
              <a:rPr lang="en-US" err="1"/>
              <a:t>sống</a:t>
            </a:r>
            <a:r>
              <a:rPr lang="en-US"/>
              <a:t> ở </a:t>
            </a:r>
            <a:r>
              <a:rPr lang="en-US" err="1"/>
              <a:t>khu</a:t>
            </a:r>
            <a:r>
              <a:rPr lang="en-US"/>
              <a:t> </a:t>
            </a:r>
            <a:r>
              <a:rPr lang="en-US" err="1"/>
              <a:t>vực</a:t>
            </a:r>
            <a:r>
              <a:rPr lang="en-US"/>
              <a:t> </a:t>
            </a:r>
            <a:r>
              <a:rPr lang="en-US" err="1"/>
              <a:t>bạn</a:t>
            </a:r>
            <a:r>
              <a:rPr lang="en-US"/>
              <a:t> </a:t>
            </a:r>
            <a:r>
              <a:rPr lang="en-US" err="1"/>
              <a:t>đang</a:t>
            </a:r>
            <a:r>
              <a:rPr lang="en-US"/>
              <a:t> </a:t>
            </a:r>
            <a:r>
              <a:rPr lang="en-US" err="1"/>
              <a:t>sống</a:t>
            </a:r>
            <a:endParaRPr lang="en-US"/>
          </a:p>
          <a:p>
            <a:pPr marL="1600200" lvl="3" indent="-228600">
              <a:buAutoNum type="arabicPeriod"/>
            </a:pPr>
            <a:r>
              <a:rPr lang="en-US" err="1"/>
              <a:t>Mức</a:t>
            </a:r>
            <a:r>
              <a:rPr lang="en-US"/>
              <a:t> </a:t>
            </a:r>
            <a:r>
              <a:rPr lang="en-US" err="1"/>
              <a:t>độ</a:t>
            </a:r>
            <a:r>
              <a:rPr lang="en-US"/>
              <a:t> </a:t>
            </a:r>
            <a:r>
              <a:rPr lang="en-US" err="1"/>
              <a:t>hài</a:t>
            </a:r>
            <a:r>
              <a:rPr lang="en-US"/>
              <a:t> long </a:t>
            </a:r>
            <a:r>
              <a:rPr lang="en-US" err="1"/>
              <a:t>của</a:t>
            </a:r>
            <a:r>
              <a:rPr lang="en-US"/>
              <a:t> </a:t>
            </a:r>
            <a:r>
              <a:rPr lang="en-US" err="1"/>
              <a:t>bạn</a:t>
            </a:r>
            <a:r>
              <a:rPr lang="en-US"/>
              <a:t> </a:t>
            </a:r>
            <a:r>
              <a:rPr lang="en-US" err="1"/>
              <a:t>với</a:t>
            </a:r>
            <a:r>
              <a:rPr lang="en-US"/>
              <a:t> </a:t>
            </a:r>
            <a:r>
              <a:rPr lang="en-US" err="1"/>
              <a:t>các</a:t>
            </a:r>
            <a:r>
              <a:rPr lang="en-US"/>
              <a:t> </a:t>
            </a:r>
            <a:r>
              <a:rPr lang="en-US" err="1"/>
              <a:t>khoảng</a:t>
            </a:r>
            <a:r>
              <a:rPr lang="en-US"/>
              <a:t> </a:t>
            </a:r>
            <a:r>
              <a:rPr lang="en-US" err="1"/>
              <a:t>xanh</a:t>
            </a:r>
            <a:r>
              <a:rPr lang="en-US"/>
              <a:t> </a:t>
            </a:r>
            <a:r>
              <a:rPr lang="en-US" err="1"/>
              <a:t>công</a:t>
            </a:r>
            <a:r>
              <a:rPr lang="en-US"/>
              <a:t> </a:t>
            </a:r>
            <a:r>
              <a:rPr lang="en-US" err="1"/>
              <a:t>cộng</a:t>
            </a:r>
            <a:r>
              <a:rPr lang="en-US"/>
              <a:t> </a:t>
            </a:r>
            <a:r>
              <a:rPr lang="en-US" err="1"/>
              <a:t>xung</a:t>
            </a:r>
            <a:r>
              <a:rPr lang="en-US"/>
              <a:t> </a:t>
            </a:r>
            <a:r>
              <a:rPr lang="en-US" err="1"/>
              <a:t>quanh</a:t>
            </a:r>
            <a:r>
              <a:rPr lang="en-US"/>
              <a:t> </a:t>
            </a:r>
            <a:r>
              <a:rPr lang="en-US" err="1"/>
              <a:t>khu</a:t>
            </a:r>
            <a:r>
              <a:rPr lang="en-US"/>
              <a:t> </a:t>
            </a:r>
            <a:r>
              <a:rPr lang="en-US" err="1"/>
              <a:t>bạn</a:t>
            </a:r>
            <a:r>
              <a:rPr lang="en-US"/>
              <a:t> ở</a:t>
            </a:r>
          </a:p>
          <a:p>
            <a:pPr marL="1600200" lvl="3" indent="-228600">
              <a:buAutoNum type="arabicPeriod"/>
            </a:pPr>
            <a:r>
              <a:rPr lang="en-US" err="1"/>
              <a:t>Bạn</a:t>
            </a:r>
            <a:r>
              <a:rPr lang="en-US"/>
              <a:t> </a:t>
            </a:r>
            <a:r>
              <a:rPr lang="en-US" err="1"/>
              <a:t>đánh</a:t>
            </a:r>
            <a:r>
              <a:rPr lang="en-US"/>
              <a:t> </a:t>
            </a:r>
            <a:r>
              <a:rPr lang="en-US" err="1"/>
              <a:t>giá</a:t>
            </a:r>
            <a:r>
              <a:rPr lang="en-US"/>
              <a:t> </a:t>
            </a:r>
            <a:r>
              <a:rPr lang="en-US" err="1"/>
              <a:t>thế</a:t>
            </a:r>
            <a:r>
              <a:rPr lang="en-US"/>
              <a:t> </a:t>
            </a:r>
            <a:r>
              <a:rPr lang="en-US" err="1"/>
              <a:t>nào</a:t>
            </a:r>
            <a:r>
              <a:rPr lang="en-US"/>
              <a:t> </a:t>
            </a:r>
            <a:r>
              <a:rPr lang="en-US" err="1"/>
              <a:t>về</a:t>
            </a:r>
            <a:r>
              <a:rPr lang="en-US"/>
              <a:t> </a:t>
            </a:r>
            <a:r>
              <a:rPr lang="en-US" err="1"/>
              <a:t>mức</a:t>
            </a:r>
            <a:r>
              <a:rPr lang="en-US"/>
              <a:t> </a:t>
            </a:r>
            <a:r>
              <a:rPr lang="en-US" err="1"/>
              <a:t>độ</a:t>
            </a:r>
            <a:r>
              <a:rPr lang="en-US"/>
              <a:t> an </a:t>
            </a:r>
            <a:r>
              <a:rPr lang="en-US" err="1"/>
              <a:t>toàn</a:t>
            </a:r>
            <a:r>
              <a:rPr lang="en-US"/>
              <a:t> </a:t>
            </a:r>
            <a:r>
              <a:rPr lang="en-US" err="1"/>
              <a:t>bạn</a:t>
            </a:r>
            <a:r>
              <a:rPr lang="en-US"/>
              <a:t> </a:t>
            </a:r>
            <a:r>
              <a:rPr lang="en-US" err="1"/>
              <a:t>cảm</a:t>
            </a:r>
            <a:r>
              <a:rPr lang="en-US"/>
              <a:t> </a:t>
            </a:r>
            <a:r>
              <a:rPr lang="en-US" err="1"/>
              <a:t>thấy</a:t>
            </a:r>
            <a:r>
              <a:rPr lang="en-US"/>
              <a:t> </a:t>
            </a:r>
            <a:r>
              <a:rPr lang="en-US" err="1"/>
              <a:t>khi</a:t>
            </a:r>
            <a:r>
              <a:rPr lang="en-US"/>
              <a:t> </a:t>
            </a:r>
            <a:r>
              <a:rPr lang="en-US" err="1"/>
              <a:t>đi</a:t>
            </a:r>
            <a:r>
              <a:rPr lang="en-US"/>
              <a:t> </a:t>
            </a:r>
            <a:r>
              <a:rPr lang="en-US" err="1"/>
              <a:t>một</a:t>
            </a:r>
            <a:r>
              <a:rPr lang="en-US"/>
              <a:t> </a:t>
            </a:r>
            <a:r>
              <a:rPr lang="en-US" err="1"/>
              <a:t>mình</a:t>
            </a:r>
            <a:r>
              <a:rPr lang="en-US"/>
              <a:t> </a:t>
            </a:r>
            <a:r>
              <a:rPr lang="en-US" err="1"/>
              <a:t>buổi</a:t>
            </a:r>
            <a:r>
              <a:rPr lang="en-US"/>
              <a:t> </a:t>
            </a:r>
            <a:r>
              <a:rPr lang="en-US" err="1"/>
              <a:t>tối</a:t>
            </a:r>
            <a:r>
              <a:rPr lang="en-US"/>
              <a:t> ở </a:t>
            </a:r>
            <a:r>
              <a:rPr lang="en-US" err="1"/>
              <a:t>khu</a:t>
            </a:r>
            <a:r>
              <a:rPr lang="en-US"/>
              <a:t> </a:t>
            </a:r>
            <a:r>
              <a:rPr lang="en-US" err="1"/>
              <a:t>vực</a:t>
            </a:r>
            <a:r>
              <a:rPr lang="en-US"/>
              <a:t> </a:t>
            </a:r>
            <a:r>
              <a:rPr lang="en-US" err="1"/>
              <a:t>bạn</a:t>
            </a:r>
            <a:r>
              <a:rPr lang="en-US"/>
              <a:t> ở </a:t>
            </a:r>
          </a:p>
          <a:p>
            <a:pPr marL="1600200" lvl="3" indent="-228600">
              <a:buAutoNum type="arabicPeriod"/>
            </a:pPr>
            <a:r>
              <a:rPr lang="en-US" err="1"/>
              <a:t>Bạn</a:t>
            </a:r>
            <a:r>
              <a:rPr lang="en-US"/>
              <a:t> </a:t>
            </a:r>
            <a:r>
              <a:rPr lang="en-US" err="1"/>
              <a:t>đánh</a:t>
            </a:r>
            <a:r>
              <a:rPr lang="en-US"/>
              <a:t> </a:t>
            </a:r>
            <a:r>
              <a:rPr lang="en-US" err="1"/>
              <a:t>giá</a:t>
            </a:r>
            <a:r>
              <a:rPr lang="en-US"/>
              <a:t> </a:t>
            </a:r>
            <a:r>
              <a:rPr lang="en-US" err="1"/>
              <a:t>thế</a:t>
            </a:r>
            <a:r>
              <a:rPr lang="en-US"/>
              <a:t> </a:t>
            </a:r>
            <a:r>
              <a:rPr lang="en-US" err="1"/>
              <a:t>nào</a:t>
            </a:r>
            <a:r>
              <a:rPr lang="en-US"/>
              <a:t> </a:t>
            </a:r>
            <a:r>
              <a:rPr lang="en-US" err="1"/>
              <a:t>về</a:t>
            </a:r>
            <a:r>
              <a:rPr lang="en-US"/>
              <a:t> </a:t>
            </a:r>
            <a:r>
              <a:rPr lang="en-US" err="1"/>
              <a:t>khoảng</a:t>
            </a:r>
            <a:r>
              <a:rPr lang="en-US"/>
              <a:t> </a:t>
            </a:r>
            <a:r>
              <a:rPr lang="en-US" err="1"/>
              <a:t>cách</a:t>
            </a:r>
            <a:r>
              <a:rPr lang="en-US"/>
              <a:t> </a:t>
            </a:r>
            <a:r>
              <a:rPr lang="en-US" err="1"/>
              <a:t>từ</a:t>
            </a:r>
            <a:r>
              <a:rPr lang="en-US"/>
              <a:t> </a:t>
            </a:r>
            <a:r>
              <a:rPr lang="en-US" err="1"/>
              <a:t>nhà</a:t>
            </a:r>
            <a:r>
              <a:rPr lang="en-US"/>
              <a:t> </a:t>
            </a:r>
            <a:r>
              <a:rPr lang="en-US" err="1"/>
              <a:t>bạn</a:t>
            </a:r>
            <a:r>
              <a:rPr lang="en-US"/>
              <a:t> </a:t>
            </a:r>
            <a:r>
              <a:rPr lang="en-US" err="1"/>
              <a:t>đến</a:t>
            </a:r>
            <a:r>
              <a:rPr lang="en-US"/>
              <a:t> </a:t>
            </a:r>
            <a:r>
              <a:rPr lang="en-US" err="1"/>
              <a:t>các</a:t>
            </a:r>
            <a:r>
              <a:rPr lang="en-US"/>
              <a:t> </a:t>
            </a:r>
            <a:r>
              <a:rPr lang="en-US" err="1"/>
              <a:t>điểm</a:t>
            </a:r>
            <a:r>
              <a:rPr lang="en-US"/>
              <a:t> </a:t>
            </a:r>
            <a:r>
              <a:rPr lang="en-US" err="1"/>
              <a:t>điểm</a:t>
            </a:r>
            <a:r>
              <a:rPr lang="en-US"/>
              <a:t> </a:t>
            </a:r>
            <a:r>
              <a:rPr lang="en-US" err="1"/>
              <a:t>khám</a:t>
            </a:r>
            <a:r>
              <a:rPr lang="en-US"/>
              <a:t> </a:t>
            </a:r>
            <a:r>
              <a:rPr lang="en-US" err="1"/>
              <a:t>chữa</a:t>
            </a:r>
            <a:r>
              <a:rPr lang="en-US"/>
              <a:t> </a:t>
            </a:r>
            <a:r>
              <a:rPr lang="en-US" err="1"/>
              <a:t>bệnh</a:t>
            </a:r>
            <a:r>
              <a:rPr lang="en-US"/>
              <a:t> </a:t>
            </a:r>
            <a:r>
              <a:rPr lang="en-US" err="1"/>
              <a:t>gần</a:t>
            </a:r>
            <a:r>
              <a:rPr lang="en-US"/>
              <a:t> </a:t>
            </a:r>
            <a:r>
              <a:rPr lang="en-US" err="1"/>
              <a:t>nhất</a:t>
            </a:r>
            <a:endParaRPr lang="en-US"/>
          </a:p>
          <a:p>
            <a:pPr marL="685800" lvl="1" indent="-228600">
              <a:buAutoNum type="arabicPeriod"/>
            </a:pPr>
            <a:r>
              <a:rPr lang="en-US" err="1"/>
              <a:t>Tránh</a:t>
            </a:r>
            <a:r>
              <a:rPr lang="en-US"/>
              <a:t> </a:t>
            </a:r>
            <a:r>
              <a:rPr lang="en-US" err="1"/>
              <a:t>câu</a:t>
            </a:r>
            <a:r>
              <a:rPr lang="en-US"/>
              <a:t> </a:t>
            </a:r>
            <a:r>
              <a:rPr lang="en-US" err="1"/>
              <a:t>hỏi</a:t>
            </a:r>
            <a:r>
              <a:rPr lang="en-US"/>
              <a:t> </a:t>
            </a:r>
            <a:r>
              <a:rPr lang="en-US" err="1"/>
              <a:t>kép</a:t>
            </a:r>
            <a:r>
              <a:rPr lang="en-US"/>
              <a:t> </a:t>
            </a:r>
            <a:r>
              <a:rPr lang="en-US" err="1"/>
              <a:t>như</a:t>
            </a:r>
            <a:r>
              <a:rPr lang="en-US"/>
              <a:t> </a:t>
            </a:r>
            <a:r>
              <a:rPr lang="en-US" err="1"/>
              <a:t>bạn</a:t>
            </a:r>
            <a:r>
              <a:rPr lang="en-US"/>
              <a:t> </a:t>
            </a:r>
            <a:r>
              <a:rPr lang="en-US" err="1"/>
              <a:t>có</a:t>
            </a:r>
            <a:r>
              <a:rPr lang="en-US"/>
              <a:t> </a:t>
            </a:r>
            <a:r>
              <a:rPr lang="en-US" err="1"/>
              <a:t>nghĩ</a:t>
            </a:r>
            <a:r>
              <a:rPr lang="en-US"/>
              <a:t> </a:t>
            </a:r>
            <a:r>
              <a:rPr lang="en-US" err="1"/>
              <a:t>rằng</a:t>
            </a:r>
            <a:r>
              <a:rPr lang="en-US"/>
              <a:t> </a:t>
            </a:r>
            <a:r>
              <a:rPr lang="en-US" err="1"/>
              <a:t>chính</a:t>
            </a:r>
            <a:r>
              <a:rPr lang="en-US"/>
              <a:t> </a:t>
            </a:r>
            <a:r>
              <a:rPr lang="en-US" err="1"/>
              <a:t>quyền</a:t>
            </a:r>
            <a:r>
              <a:rPr lang="en-US"/>
              <a:t> </a:t>
            </a:r>
            <a:r>
              <a:rPr lang="en-US" err="1"/>
              <a:t>nên</a:t>
            </a:r>
            <a:r>
              <a:rPr lang="en-US"/>
              <a:t> </a:t>
            </a:r>
            <a:r>
              <a:rPr lang="en-US" err="1"/>
              <a:t>đầu</a:t>
            </a:r>
            <a:r>
              <a:rPr lang="en-US"/>
              <a:t> </a:t>
            </a:r>
            <a:r>
              <a:rPr lang="en-US" err="1"/>
              <a:t>tư</a:t>
            </a:r>
            <a:r>
              <a:rPr lang="en-US"/>
              <a:t> </a:t>
            </a:r>
            <a:r>
              <a:rPr lang="en-US" err="1"/>
              <a:t>nhiều</a:t>
            </a:r>
            <a:r>
              <a:rPr lang="en-US"/>
              <a:t> </a:t>
            </a:r>
            <a:r>
              <a:rPr lang="en-US" err="1"/>
              <a:t>hơn</a:t>
            </a:r>
            <a:r>
              <a:rPr lang="en-US"/>
              <a:t> </a:t>
            </a:r>
            <a:r>
              <a:rPr lang="en-US" err="1"/>
              <a:t>để</a:t>
            </a:r>
            <a:r>
              <a:rPr lang="en-US"/>
              <a:t> </a:t>
            </a:r>
            <a:r>
              <a:rPr lang="en-US" err="1"/>
              <a:t>giảm</a:t>
            </a:r>
            <a:r>
              <a:rPr lang="en-US"/>
              <a:t> </a:t>
            </a:r>
            <a:r>
              <a:rPr lang="en-US" err="1"/>
              <a:t>ùn</a:t>
            </a:r>
            <a:r>
              <a:rPr lang="en-US"/>
              <a:t> </a:t>
            </a:r>
            <a:r>
              <a:rPr lang="en-US" err="1"/>
              <a:t>tắc</a:t>
            </a:r>
            <a:r>
              <a:rPr lang="en-US"/>
              <a:t> </a:t>
            </a:r>
            <a:r>
              <a:rPr lang="en-US" err="1"/>
              <a:t>giao</a:t>
            </a:r>
            <a:r>
              <a:rPr lang="en-US"/>
              <a:t> </a:t>
            </a:r>
            <a:r>
              <a:rPr lang="en-US" err="1"/>
              <a:t>thông</a:t>
            </a:r>
            <a:r>
              <a:rPr lang="en-US"/>
              <a:t> </a:t>
            </a:r>
            <a:r>
              <a:rPr lang="en-US" err="1"/>
              <a:t>và</a:t>
            </a:r>
            <a:r>
              <a:rPr lang="en-US"/>
              <a:t> </a:t>
            </a:r>
            <a:r>
              <a:rPr lang="en-US" err="1"/>
              <a:t>cải</a:t>
            </a:r>
            <a:r>
              <a:rPr lang="en-US"/>
              <a:t> </a:t>
            </a:r>
            <a:r>
              <a:rPr lang="en-US" err="1"/>
              <a:t>thiện</a:t>
            </a:r>
            <a:r>
              <a:rPr lang="en-US"/>
              <a:t> </a:t>
            </a:r>
            <a:r>
              <a:rPr lang="en-US" err="1"/>
              <a:t>giao</a:t>
            </a:r>
            <a:r>
              <a:rPr lang="en-US"/>
              <a:t> </a:t>
            </a:r>
            <a:r>
              <a:rPr lang="en-US" err="1"/>
              <a:t>thông</a:t>
            </a:r>
            <a:r>
              <a:rPr lang="en-US"/>
              <a:t> </a:t>
            </a:r>
            <a:r>
              <a:rPr lang="en-US" err="1"/>
              <a:t>công</a:t>
            </a:r>
            <a:r>
              <a:rPr lang="en-US"/>
              <a:t> </a:t>
            </a:r>
            <a:r>
              <a:rPr lang="en-US" err="1"/>
              <a:t>cộng</a:t>
            </a:r>
            <a:r>
              <a:rPr lang="en-US"/>
              <a:t> </a:t>
            </a:r>
            <a:r>
              <a:rPr lang="en-US" err="1"/>
              <a:t>không</a:t>
            </a:r>
            <a:r>
              <a:rPr lang="en-US"/>
              <a:t>? =&gt; </a:t>
            </a:r>
            <a:r>
              <a:rPr lang="en-US" err="1"/>
              <a:t>nên</a:t>
            </a:r>
            <a:r>
              <a:rPr lang="en-US"/>
              <a:t> </a:t>
            </a:r>
            <a:r>
              <a:rPr lang="en-US" err="1"/>
              <a:t>tách</a:t>
            </a:r>
            <a:r>
              <a:rPr lang="en-US"/>
              <a:t> </a:t>
            </a:r>
            <a:r>
              <a:rPr lang="en-US" err="1"/>
              <a:t>thành</a:t>
            </a:r>
            <a:r>
              <a:rPr lang="en-US"/>
              <a:t> </a:t>
            </a:r>
            <a:r>
              <a:rPr lang="en-US" err="1"/>
              <a:t>hai</a:t>
            </a:r>
            <a:r>
              <a:rPr lang="en-US"/>
              <a:t> </a:t>
            </a:r>
            <a:r>
              <a:rPr lang="en-US" err="1"/>
              <a:t>câu</a:t>
            </a:r>
            <a:endParaRPr lang="en-US"/>
          </a:p>
          <a:p>
            <a:pPr marL="685800" lvl="1" indent="-228600">
              <a:buAutoNum type="arabicPeriod"/>
            </a:pPr>
            <a:r>
              <a:rPr lang="en-US" err="1"/>
              <a:t>Tránh</a:t>
            </a:r>
            <a:r>
              <a:rPr lang="en-US"/>
              <a:t> </a:t>
            </a:r>
            <a:r>
              <a:rPr lang="en-US" err="1"/>
              <a:t>câu</a:t>
            </a:r>
            <a:r>
              <a:rPr lang="en-US"/>
              <a:t> </a:t>
            </a:r>
            <a:r>
              <a:rPr lang="en-US" err="1"/>
              <a:t>hỏi</a:t>
            </a:r>
            <a:r>
              <a:rPr lang="en-US"/>
              <a:t> </a:t>
            </a:r>
            <a:r>
              <a:rPr lang="en-US" err="1"/>
              <a:t>mang</a:t>
            </a:r>
            <a:r>
              <a:rPr lang="en-US"/>
              <a:t> </a:t>
            </a:r>
            <a:r>
              <a:rPr lang="en-US" err="1"/>
              <a:t>tính</a:t>
            </a:r>
            <a:r>
              <a:rPr lang="en-US"/>
              <a:t> </a:t>
            </a:r>
            <a:r>
              <a:rPr lang="en-US" err="1"/>
              <a:t>dẫn</a:t>
            </a:r>
            <a:r>
              <a:rPr lang="en-US"/>
              <a:t> </a:t>
            </a:r>
            <a:r>
              <a:rPr lang="en-US" err="1"/>
              <a:t>dắt</a:t>
            </a:r>
            <a:r>
              <a:rPr lang="en-US"/>
              <a:t> </a:t>
            </a:r>
            <a:r>
              <a:rPr lang="en-US" err="1"/>
              <a:t>như</a:t>
            </a:r>
            <a:r>
              <a:rPr lang="en-US"/>
              <a:t>: </a:t>
            </a:r>
            <a:r>
              <a:rPr lang="en-US" err="1"/>
              <a:t>Bạn</a:t>
            </a:r>
            <a:r>
              <a:rPr lang="en-US"/>
              <a:t> </a:t>
            </a:r>
            <a:r>
              <a:rPr lang="en-US" err="1"/>
              <a:t>có</a:t>
            </a:r>
            <a:r>
              <a:rPr lang="en-US"/>
              <a:t> </a:t>
            </a:r>
            <a:r>
              <a:rPr lang="en-US" err="1"/>
              <a:t>thấy</a:t>
            </a:r>
            <a:r>
              <a:rPr lang="en-US"/>
              <a:t> </a:t>
            </a:r>
            <a:r>
              <a:rPr lang="en-US" err="1"/>
              <a:t>công</a:t>
            </a:r>
            <a:r>
              <a:rPr lang="en-US"/>
              <a:t> </a:t>
            </a:r>
            <a:r>
              <a:rPr lang="en-US" err="1"/>
              <a:t>viên</a:t>
            </a:r>
            <a:r>
              <a:rPr lang="en-US"/>
              <a:t> </a:t>
            </a:r>
            <a:r>
              <a:rPr lang="en-US" err="1"/>
              <a:t>công</a:t>
            </a:r>
            <a:r>
              <a:rPr lang="en-US"/>
              <a:t> </a:t>
            </a:r>
            <a:r>
              <a:rPr lang="en-US" err="1"/>
              <a:t>cộng</a:t>
            </a:r>
            <a:r>
              <a:rPr lang="en-US"/>
              <a:t> </a:t>
            </a:r>
            <a:r>
              <a:rPr lang="en-US" err="1"/>
              <a:t>mới</a:t>
            </a:r>
            <a:r>
              <a:rPr lang="en-US"/>
              <a:t> </a:t>
            </a:r>
            <a:r>
              <a:rPr lang="en-US" err="1"/>
              <a:t>mở</a:t>
            </a:r>
            <a:r>
              <a:rPr lang="en-US"/>
              <a:t> </a:t>
            </a:r>
            <a:r>
              <a:rPr lang="en-US" err="1"/>
              <a:t>gần</a:t>
            </a:r>
            <a:r>
              <a:rPr lang="en-US"/>
              <a:t> </a:t>
            </a:r>
            <a:r>
              <a:rPr lang="en-US" err="1"/>
              <a:t>nhà</a:t>
            </a:r>
            <a:r>
              <a:rPr lang="en-US"/>
              <a:t> </a:t>
            </a:r>
            <a:r>
              <a:rPr lang="en-US" err="1"/>
              <a:t>đem</a:t>
            </a:r>
            <a:r>
              <a:rPr lang="en-US"/>
              <a:t> </a:t>
            </a:r>
            <a:r>
              <a:rPr lang="en-US" err="1"/>
              <a:t>lại</a:t>
            </a:r>
            <a:r>
              <a:rPr lang="en-US"/>
              <a:t> </a:t>
            </a:r>
            <a:r>
              <a:rPr lang="en-US" err="1"/>
              <a:t>lợi</a:t>
            </a:r>
            <a:r>
              <a:rPr lang="en-US"/>
              <a:t> </a:t>
            </a:r>
            <a:r>
              <a:rPr lang="en-US" err="1"/>
              <a:t>ích</a:t>
            </a:r>
            <a:r>
              <a:rPr lang="en-US"/>
              <a:t> to </a:t>
            </a:r>
            <a:r>
              <a:rPr lang="en-US" err="1"/>
              <a:t>lớn</a:t>
            </a:r>
            <a:r>
              <a:rPr lang="en-US"/>
              <a:t> </a:t>
            </a:r>
            <a:r>
              <a:rPr lang="en-US" err="1"/>
              <a:t>đến</a:t>
            </a:r>
            <a:r>
              <a:rPr lang="en-US"/>
              <a:t> </a:t>
            </a:r>
            <a:r>
              <a:rPr lang="en-US" err="1"/>
              <a:t>chất</a:t>
            </a:r>
            <a:r>
              <a:rPr lang="en-US"/>
              <a:t> </a:t>
            </a:r>
            <a:r>
              <a:rPr lang="en-US" err="1"/>
              <a:t>lượng</a:t>
            </a:r>
            <a:r>
              <a:rPr lang="en-US"/>
              <a:t> </a:t>
            </a:r>
            <a:r>
              <a:rPr lang="en-US" err="1"/>
              <a:t>cuộc</a:t>
            </a:r>
            <a:r>
              <a:rPr lang="en-US"/>
              <a:t> </a:t>
            </a:r>
            <a:r>
              <a:rPr lang="en-US" err="1"/>
              <a:t>sống</a:t>
            </a:r>
            <a:r>
              <a:rPr lang="en-US"/>
              <a:t> </a:t>
            </a:r>
            <a:r>
              <a:rPr lang="en-US" err="1"/>
              <a:t>của</a:t>
            </a:r>
            <a:r>
              <a:rPr lang="en-US"/>
              <a:t> </a:t>
            </a:r>
            <a:r>
              <a:rPr lang="en-US" err="1"/>
              <a:t>bạn</a:t>
            </a:r>
            <a:r>
              <a:rPr lang="en-US"/>
              <a:t> </a:t>
            </a:r>
            <a:r>
              <a:rPr lang="en-US" err="1"/>
              <a:t>không</a:t>
            </a:r>
            <a:r>
              <a:rPr lang="en-US"/>
              <a:t>? =&gt; </a:t>
            </a:r>
            <a:r>
              <a:rPr lang="en-US" err="1"/>
              <a:t>đánh</a:t>
            </a:r>
            <a:r>
              <a:rPr lang="en-US"/>
              <a:t> </a:t>
            </a:r>
            <a:r>
              <a:rPr lang="en-US" err="1"/>
              <a:t>giá</a:t>
            </a:r>
            <a:r>
              <a:rPr lang="en-US"/>
              <a:t> </a:t>
            </a:r>
            <a:r>
              <a:rPr lang="en-US" err="1"/>
              <a:t>mức</a:t>
            </a:r>
            <a:r>
              <a:rPr lang="en-US"/>
              <a:t> </a:t>
            </a:r>
            <a:r>
              <a:rPr lang="en-US" err="1"/>
              <a:t>độ</a:t>
            </a:r>
            <a:r>
              <a:rPr lang="en-US"/>
              <a:t> </a:t>
            </a:r>
            <a:r>
              <a:rPr lang="en-US" err="1"/>
              <a:t>hài</a:t>
            </a:r>
            <a:r>
              <a:rPr lang="en-US"/>
              <a:t> </a:t>
            </a:r>
            <a:r>
              <a:rPr lang="en-US" err="1"/>
              <a:t>lòng</a:t>
            </a:r>
            <a:r>
              <a:rPr lang="en-US"/>
              <a:t> </a:t>
            </a:r>
            <a:r>
              <a:rPr lang="en-US" err="1"/>
              <a:t>của</a:t>
            </a:r>
            <a:r>
              <a:rPr lang="en-US"/>
              <a:t> </a:t>
            </a:r>
            <a:r>
              <a:rPr lang="en-US" err="1"/>
              <a:t>bạn</a:t>
            </a:r>
            <a:r>
              <a:rPr lang="en-US"/>
              <a:t> </a:t>
            </a:r>
            <a:r>
              <a:rPr lang="en-US" err="1"/>
              <a:t>với</a:t>
            </a:r>
            <a:r>
              <a:rPr lang="en-US"/>
              <a:t> </a:t>
            </a:r>
            <a:r>
              <a:rPr lang="en-US" err="1"/>
              <a:t>công</a:t>
            </a:r>
            <a:r>
              <a:rPr lang="en-US"/>
              <a:t> </a:t>
            </a:r>
            <a:r>
              <a:rPr lang="en-US" err="1"/>
              <a:t>viên</a:t>
            </a:r>
            <a:r>
              <a:rPr lang="en-US"/>
              <a:t> </a:t>
            </a:r>
            <a:r>
              <a:rPr lang="en-US" err="1"/>
              <a:t>mới</a:t>
            </a:r>
            <a:r>
              <a:rPr lang="en-US"/>
              <a:t> </a:t>
            </a:r>
            <a:r>
              <a:rPr lang="en-US" err="1"/>
              <a:t>mở</a:t>
            </a:r>
            <a:r>
              <a:rPr lang="en-US"/>
              <a:t> (1 </a:t>
            </a:r>
            <a:r>
              <a:rPr lang="en-US" err="1"/>
              <a:t>rất</a:t>
            </a:r>
            <a:r>
              <a:rPr lang="en-US"/>
              <a:t> </a:t>
            </a:r>
            <a:r>
              <a:rPr lang="en-US" err="1"/>
              <a:t>không</a:t>
            </a:r>
            <a:r>
              <a:rPr lang="en-US"/>
              <a:t> </a:t>
            </a:r>
            <a:r>
              <a:rPr lang="en-US" err="1"/>
              <a:t>hài</a:t>
            </a:r>
            <a:r>
              <a:rPr lang="en-US"/>
              <a:t> long – 5 </a:t>
            </a:r>
            <a:r>
              <a:rPr lang="en-US" err="1"/>
              <a:t>rất</a:t>
            </a:r>
            <a:r>
              <a:rPr lang="en-US"/>
              <a:t> </a:t>
            </a:r>
            <a:r>
              <a:rPr lang="en-US" err="1"/>
              <a:t>hài</a:t>
            </a:r>
            <a:r>
              <a:rPr lang="en-US"/>
              <a:t> long)</a:t>
            </a:r>
          </a:p>
          <a:p>
            <a:pPr marL="228600" lvl="0" indent="-228600">
              <a:buAutoNum type="arabicPeriod"/>
            </a:pPr>
            <a:r>
              <a:rPr lang="en-US" err="1"/>
              <a:t>Ví</a:t>
            </a:r>
            <a:r>
              <a:rPr lang="en-US"/>
              <a:t> </a:t>
            </a:r>
            <a:r>
              <a:rPr lang="en-US" err="1"/>
              <a:t>dụ</a:t>
            </a:r>
            <a:r>
              <a:rPr lang="en-US"/>
              <a:t> </a:t>
            </a:r>
            <a:r>
              <a:rPr lang="en-US" err="1"/>
              <a:t>về</a:t>
            </a:r>
            <a:r>
              <a:rPr lang="en-US"/>
              <a:t> </a:t>
            </a:r>
            <a:r>
              <a:rPr lang="en-US" err="1"/>
              <a:t>câu</a:t>
            </a:r>
            <a:r>
              <a:rPr lang="en-US"/>
              <a:t> </a:t>
            </a:r>
            <a:r>
              <a:rPr lang="en-US" err="1"/>
              <a:t>hỏi</a:t>
            </a:r>
            <a:r>
              <a:rPr lang="en-US"/>
              <a:t> </a:t>
            </a:r>
            <a:r>
              <a:rPr lang="en-US" err="1"/>
              <a:t>mơ</a:t>
            </a:r>
            <a:r>
              <a:rPr lang="en-US"/>
              <a:t> </a:t>
            </a:r>
            <a:r>
              <a:rPr lang="en-US" err="1"/>
              <a:t>hồ</a:t>
            </a:r>
            <a:r>
              <a:rPr lang="en-US"/>
              <a:t>: </a:t>
            </a:r>
            <a:r>
              <a:rPr lang="en-US" err="1"/>
              <a:t>bạn</a:t>
            </a:r>
            <a:r>
              <a:rPr lang="en-US"/>
              <a:t> </a:t>
            </a:r>
            <a:r>
              <a:rPr lang="en-US" err="1"/>
              <a:t>có</a:t>
            </a:r>
            <a:r>
              <a:rPr lang="en-US"/>
              <a:t> hay </a:t>
            </a:r>
            <a:r>
              <a:rPr lang="en-US" err="1"/>
              <a:t>đi</a:t>
            </a:r>
            <a:r>
              <a:rPr lang="en-US"/>
              <a:t> </a:t>
            </a:r>
            <a:r>
              <a:rPr lang="en-US" err="1"/>
              <a:t>xe</a:t>
            </a:r>
            <a:r>
              <a:rPr lang="en-US"/>
              <a:t> </a:t>
            </a:r>
            <a:r>
              <a:rPr lang="en-US" err="1"/>
              <a:t>buýt</a:t>
            </a:r>
            <a:r>
              <a:rPr lang="en-US"/>
              <a:t> </a:t>
            </a:r>
            <a:r>
              <a:rPr lang="en-US" err="1"/>
              <a:t>của</a:t>
            </a:r>
            <a:r>
              <a:rPr lang="en-US"/>
              <a:t> </a:t>
            </a:r>
            <a:r>
              <a:rPr lang="en-US" err="1"/>
              <a:t>thành</a:t>
            </a:r>
            <a:r>
              <a:rPr lang="en-US"/>
              <a:t> </a:t>
            </a:r>
            <a:r>
              <a:rPr lang="en-US" err="1"/>
              <a:t>phố</a:t>
            </a:r>
            <a:r>
              <a:rPr lang="en-US"/>
              <a:t> </a:t>
            </a:r>
            <a:r>
              <a:rPr lang="en-US" err="1"/>
              <a:t>không</a:t>
            </a:r>
            <a:r>
              <a:rPr lang="en-US"/>
              <a:t>? =&gt; Trong </a:t>
            </a:r>
            <a:r>
              <a:rPr lang="en-US" err="1"/>
              <a:t>tuần</a:t>
            </a:r>
            <a:r>
              <a:rPr lang="en-US"/>
              <a:t> </a:t>
            </a:r>
            <a:r>
              <a:rPr lang="en-US" err="1"/>
              <a:t>trước</a:t>
            </a:r>
            <a:r>
              <a:rPr lang="en-US"/>
              <a:t> </a:t>
            </a:r>
            <a:r>
              <a:rPr lang="en-US" err="1"/>
              <a:t>bạn</a:t>
            </a:r>
            <a:r>
              <a:rPr lang="en-US"/>
              <a:t> </a:t>
            </a:r>
            <a:r>
              <a:rPr lang="en-US" err="1"/>
              <a:t>đi</a:t>
            </a:r>
            <a:r>
              <a:rPr lang="en-US"/>
              <a:t> </a:t>
            </a:r>
            <a:r>
              <a:rPr lang="en-US" err="1"/>
              <a:t>xe</a:t>
            </a:r>
            <a:r>
              <a:rPr lang="en-US"/>
              <a:t> </a:t>
            </a:r>
            <a:r>
              <a:rPr lang="en-US" err="1"/>
              <a:t>buýt</a:t>
            </a:r>
            <a:r>
              <a:rPr lang="en-US"/>
              <a:t> bao </a:t>
            </a:r>
            <a:r>
              <a:rPr lang="en-US" err="1"/>
              <a:t>nhiêu</a:t>
            </a:r>
            <a:r>
              <a:rPr lang="en-US"/>
              <a:t> </a:t>
            </a:r>
            <a:r>
              <a:rPr lang="en-US" err="1"/>
              <a:t>lượt</a:t>
            </a:r>
            <a:r>
              <a:rPr lang="en-US"/>
              <a:t>? A. 0, B. 1-6, C. 7-14, D. &gt; 14</a:t>
            </a:r>
          </a:p>
          <a:p>
            <a:pPr marL="685800" lvl="1" indent="-228600">
              <a:buAutoNum type="arabicPeriod"/>
            </a:pPr>
            <a:endParaRPr lang="en-US"/>
          </a:p>
          <a:p>
            <a:pPr marL="1143000" lvl="2" indent="-228600">
              <a:buAutoNum type="arabicPeriod"/>
            </a:pPr>
            <a:endParaRPr lang="en-US"/>
          </a:p>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548493CE-054F-4F2E-8C29-4FC57677BD47}" type="slidenum">
              <a:rPr lang="en-001" smtClean="0"/>
              <a:t>79</a:t>
            </a:fld>
            <a:endParaRPr lang="en-001"/>
          </a:p>
        </p:txBody>
      </p:sp>
    </p:spTree>
    <p:extLst>
      <p:ext uri="{BB962C8B-B14F-4D97-AF65-F5344CB8AC3E}">
        <p14:creationId xmlns:p14="http://schemas.microsoft.com/office/powerpoint/2010/main" val="1919493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80</a:t>
            </a:fld>
            <a:endParaRPr lang="en-US"/>
          </a:p>
        </p:txBody>
      </p:sp>
    </p:spTree>
    <p:extLst>
      <p:ext uri="{BB962C8B-B14F-4D97-AF65-F5344CB8AC3E}">
        <p14:creationId xmlns:p14="http://schemas.microsoft.com/office/powerpoint/2010/main" val="87679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a:effectLst/>
                <a:highlight>
                  <a:srgbClr val="F3F3F3"/>
                </a:highlight>
                <a:latin typeface="SegoeUIVariable"/>
              </a:rPr>
              <a:t>Nghiêm </a:t>
            </a:r>
            <a:r>
              <a:rPr lang="en-US" b="1" i="0" err="1">
                <a:effectLst/>
                <a:highlight>
                  <a:srgbClr val="F3F3F3"/>
                </a:highlight>
                <a:latin typeface="SegoeUIVariable"/>
              </a:rPr>
              <a:t>ngặt</a:t>
            </a:r>
            <a:r>
              <a:rPr lang="en-US" b="1" i="0">
                <a:effectLst/>
                <a:highlight>
                  <a:srgbClr val="F3F3F3"/>
                </a:highlight>
                <a:latin typeface="SegoeUIVariable"/>
              </a:rPr>
              <a:t> </a:t>
            </a:r>
            <a:r>
              <a:rPr lang="en-US" b="1" i="0" err="1">
                <a:effectLst/>
                <a:highlight>
                  <a:srgbClr val="F3F3F3"/>
                </a:highlight>
                <a:latin typeface="SegoeUIVariable"/>
              </a:rPr>
              <a:t>và</a:t>
            </a:r>
            <a:r>
              <a:rPr lang="en-US" b="1" i="0">
                <a:effectLst/>
                <a:highlight>
                  <a:srgbClr val="F3F3F3"/>
                </a:highlight>
                <a:latin typeface="SegoeUIVariable"/>
              </a:rPr>
              <a:t> </a:t>
            </a:r>
            <a:r>
              <a:rPr lang="en-US" b="1" i="0" err="1">
                <a:effectLst/>
                <a:highlight>
                  <a:srgbClr val="F3F3F3"/>
                </a:highlight>
                <a:latin typeface="SegoeUIVariable"/>
              </a:rPr>
              <a:t>có</a:t>
            </a:r>
            <a:r>
              <a:rPr lang="en-US" b="1" i="0">
                <a:effectLst/>
                <a:highlight>
                  <a:srgbClr val="F3F3F3"/>
                </a:highlight>
                <a:latin typeface="SegoeUIVariable"/>
              </a:rPr>
              <a:t> </a:t>
            </a:r>
            <a:r>
              <a:rPr lang="en-US" b="1" i="0" err="1">
                <a:effectLst/>
                <a:highlight>
                  <a:srgbClr val="F3F3F3"/>
                </a:highlight>
                <a:latin typeface="SegoeUIVariable"/>
              </a:rPr>
              <a:t>hệ</a:t>
            </a:r>
            <a:r>
              <a:rPr lang="en-US" b="1" i="0">
                <a:effectLst/>
                <a:highlight>
                  <a:srgbClr val="F3F3F3"/>
                </a:highlight>
                <a:latin typeface="SegoeUIVariable"/>
              </a:rPr>
              <a:t> </a:t>
            </a:r>
            <a:r>
              <a:rPr lang="en-US" b="1" i="0" err="1">
                <a:effectLst/>
                <a:highlight>
                  <a:srgbClr val="F3F3F3"/>
                </a:highlight>
                <a:latin typeface="SegoeUIVariable"/>
              </a:rPr>
              <a:t>thống</a:t>
            </a:r>
            <a:r>
              <a:rPr lang="en-US" b="0" i="0">
                <a:effectLst/>
                <a:highlight>
                  <a:srgbClr val="F3F3F3"/>
                </a:highlight>
                <a:latin typeface="SegoeUIVariable"/>
              </a:rPr>
              <a:t>: </a:t>
            </a:r>
            <a:r>
              <a:rPr lang="en-US" b="0" i="0" err="1">
                <a:effectLst/>
                <a:highlight>
                  <a:srgbClr val="F3F3F3"/>
                </a:highlight>
                <a:latin typeface="SegoeUIVariable"/>
              </a:rPr>
              <a:t>quá</a:t>
            </a:r>
            <a:r>
              <a:rPr lang="en-US" b="0" i="0">
                <a:effectLst/>
                <a:highlight>
                  <a:srgbClr val="F3F3F3"/>
                </a:highlight>
                <a:latin typeface="SegoeUIVariable"/>
              </a:rPr>
              <a:t> </a:t>
            </a:r>
            <a:r>
              <a:rPr lang="en-US" b="0" i="0" err="1">
                <a:effectLst/>
                <a:highlight>
                  <a:srgbClr val="F3F3F3"/>
                </a:highlight>
                <a:latin typeface="SegoeUIVariable"/>
              </a:rPr>
              <a:t>trình</a:t>
            </a:r>
            <a:r>
              <a:rPr lang="en-US" b="0" i="0">
                <a:effectLst/>
                <a:highlight>
                  <a:srgbClr val="F3F3F3"/>
                </a:highlight>
                <a:latin typeface="SegoeUIVariable"/>
              </a:rPr>
              <a:t> </a:t>
            </a:r>
            <a:r>
              <a:rPr lang="en-US" b="0" i="0" err="1">
                <a:effectLst/>
                <a:highlight>
                  <a:srgbClr val="F3F3F3"/>
                </a:highlight>
                <a:latin typeface="SegoeUIVariable"/>
              </a:rPr>
              <a:t>có</a:t>
            </a:r>
            <a:r>
              <a:rPr lang="en-US" b="0" i="0">
                <a:effectLst/>
                <a:highlight>
                  <a:srgbClr val="F3F3F3"/>
                </a:highlight>
                <a:latin typeface="SegoeUIVariable"/>
              </a:rPr>
              <a:t> </a:t>
            </a:r>
            <a:r>
              <a:rPr lang="en-US" b="0" i="0" err="1">
                <a:effectLst/>
                <a:highlight>
                  <a:srgbClr val="F3F3F3"/>
                </a:highlight>
                <a:latin typeface="SegoeUIVariable"/>
              </a:rPr>
              <a:t>hệ</a:t>
            </a:r>
            <a:r>
              <a:rPr lang="en-US" b="0" i="0">
                <a:effectLst/>
                <a:highlight>
                  <a:srgbClr val="F3F3F3"/>
                </a:highlight>
                <a:latin typeface="SegoeUIVariable"/>
              </a:rPr>
              <a:t> </a:t>
            </a:r>
            <a:r>
              <a:rPr lang="en-US" b="0" i="0" err="1">
                <a:effectLst/>
                <a:highlight>
                  <a:srgbClr val="F3F3F3"/>
                </a:highlight>
                <a:latin typeface="SegoeUIVariable"/>
              </a:rPr>
              <a:t>thống</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nghiêm</a:t>
            </a:r>
            <a:r>
              <a:rPr lang="en-US" b="0" i="0">
                <a:effectLst/>
                <a:highlight>
                  <a:srgbClr val="F3F3F3"/>
                </a:highlight>
                <a:latin typeface="SegoeUIVariable"/>
              </a:rPr>
              <a:t> </a:t>
            </a:r>
            <a:r>
              <a:rPr lang="en-US" b="0" i="0" err="1">
                <a:effectLst/>
                <a:highlight>
                  <a:srgbClr val="F3F3F3"/>
                </a:highlight>
                <a:latin typeface="SegoeUIVariable"/>
              </a:rPr>
              <a:t>ngặt</a:t>
            </a:r>
            <a:r>
              <a:rPr lang="en-US" b="0" i="0">
                <a:effectLst/>
                <a:highlight>
                  <a:srgbClr val="F3F3F3"/>
                </a:highlight>
                <a:latin typeface="SegoeUIVariable"/>
              </a:rPr>
              <a:t> </a:t>
            </a:r>
            <a:r>
              <a:rPr lang="en-US" b="0" i="0" err="1">
                <a:effectLst/>
                <a:highlight>
                  <a:srgbClr val="F3F3F3"/>
                </a:highlight>
                <a:latin typeface="SegoeUIVariable"/>
              </a:rPr>
              <a:t>để</a:t>
            </a:r>
            <a:r>
              <a:rPr lang="en-US" b="0" i="0">
                <a:effectLst/>
                <a:highlight>
                  <a:srgbClr val="F3F3F3"/>
                </a:highlight>
                <a:latin typeface="SegoeUIVariable"/>
              </a:rPr>
              <a:t> </a:t>
            </a:r>
            <a:r>
              <a:rPr lang="en-US" b="0" i="0" err="1">
                <a:effectLst/>
                <a:highlight>
                  <a:srgbClr val="F3F3F3"/>
                </a:highlight>
                <a:latin typeface="SegoeUIVariable"/>
              </a:rPr>
              <a:t>đảm</a:t>
            </a:r>
            <a:r>
              <a:rPr lang="en-US" b="0" i="0">
                <a:effectLst/>
                <a:highlight>
                  <a:srgbClr val="F3F3F3"/>
                </a:highlight>
                <a:latin typeface="SegoeUIVariable"/>
              </a:rPr>
              <a:t> </a:t>
            </a:r>
            <a:r>
              <a:rPr lang="en-US" b="0" i="0" err="1">
                <a:effectLst/>
                <a:highlight>
                  <a:srgbClr val="F3F3F3"/>
                </a:highlight>
                <a:latin typeface="SegoeUIVariable"/>
              </a:rPr>
              <a:t>bảo</a:t>
            </a:r>
            <a:r>
              <a:rPr lang="en-US" b="0" i="0">
                <a:effectLst/>
                <a:highlight>
                  <a:srgbClr val="F3F3F3"/>
                </a:highlight>
                <a:latin typeface="SegoeUIVariable"/>
              </a:rPr>
              <a:t> </a:t>
            </a:r>
            <a:r>
              <a:rPr lang="en-US" b="0" i="0" err="1">
                <a:effectLst/>
                <a:highlight>
                  <a:srgbClr val="F3F3F3"/>
                </a:highlight>
                <a:latin typeface="SegoeUIVariable"/>
              </a:rPr>
              <a:t>độ</a:t>
            </a:r>
            <a:r>
              <a:rPr lang="en-US" b="0" i="0">
                <a:effectLst/>
                <a:highlight>
                  <a:srgbClr val="F3F3F3"/>
                </a:highlight>
                <a:latin typeface="SegoeUIVariable"/>
              </a:rPr>
              <a:t> tin </a:t>
            </a:r>
            <a:r>
              <a:rPr lang="en-US" b="0" i="0" err="1">
                <a:effectLst/>
                <a:highlight>
                  <a:srgbClr val="F3F3F3"/>
                </a:highlight>
                <a:latin typeface="SegoeUIVariable"/>
              </a:rPr>
              <a:t>cậy</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tính</a:t>
            </a:r>
            <a:r>
              <a:rPr lang="en-US" b="0" i="0">
                <a:effectLst/>
                <a:highlight>
                  <a:srgbClr val="F3F3F3"/>
                </a:highlight>
                <a:latin typeface="SegoeUIVariable"/>
              </a:rPr>
              <a:t> </a:t>
            </a:r>
            <a:r>
              <a:rPr lang="en-US" b="0" i="0" err="1">
                <a:effectLst/>
                <a:highlight>
                  <a:srgbClr val="F3F3F3"/>
                </a:highlight>
                <a:latin typeface="SegoeUIVariable"/>
              </a:rPr>
              <a:t>hợp</a:t>
            </a:r>
            <a:r>
              <a:rPr lang="en-US" b="0" i="0">
                <a:effectLst/>
                <a:highlight>
                  <a:srgbClr val="F3F3F3"/>
                </a:highlight>
                <a:latin typeface="SegoeUIVariable"/>
              </a:rPr>
              <a:t> </a:t>
            </a:r>
            <a:r>
              <a:rPr lang="en-US" b="0" i="0" err="1">
                <a:effectLst/>
                <a:highlight>
                  <a:srgbClr val="F3F3F3"/>
                </a:highlight>
                <a:latin typeface="SegoeUIVariable"/>
              </a:rPr>
              <a:t>lệ</a:t>
            </a:r>
            <a:r>
              <a:rPr lang="en-US" b="0" i="0">
                <a:effectLst/>
                <a:highlight>
                  <a:srgbClr val="F3F3F3"/>
                </a:highlight>
                <a:latin typeface="SegoeUIVariable"/>
              </a:rPr>
              <a:t> </a:t>
            </a:r>
            <a:r>
              <a:rPr lang="en-US" b="0" i="0" err="1">
                <a:effectLst/>
                <a:highlight>
                  <a:srgbClr val="F3F3F3"/>
                </a:highlight>
                <a:latin typeface="SegoeUIVariable"/>
              </a:rPr>
              <a:t>của</a:t>
            </a:r>
            <a:r>
              <a:rPr lang="en-US" b="0" i="0">
                <a:effectLst/>
                <a:highlight>
                  <a:srgbClr val="F3F3F3"/>
                </a:highlight>
                <a:latin typeface="SegoeUIVariable"/>
              </a:rPr>
              <a:t> </a:t>
            </a:r>
            <a:r>
              <a:rPr lang="en-US" b="0" i="0" err="1">
                <a:effectLst/>
                <a:highlight>
                  <a:srgbClr val="F3F3F3"/>
                </a:highlight>
                <a:latin typeface="SegoeUIVariable"/>
              </a:rPr>
              <a:t>kết</a:t>
            </a:r>
            <a:r>
              <a:rPr lang="en-US" b="0" i="0">
                <a:effectLst/>
                <a:highlight>
                  <a:srgbClr val="F3F3F3"/>
                </a:highlight>
                <a:latin typeface="SegoeUIVariable"/>
              </a:rPr>
              <a:t> </a:t>
            </a:r>
            <a:r>
              <a:rPr lang="en-US" b="0" i="0" err="1">
                <a:effectLst/>
                <a:highlight>
                  <a:srgbClr val="F3F3F3"/>
                </a:highlight>
                <a:latin typeface="SegoeUIVariable"/>
              </a:rPr>
              <a:t>luận</a:t>
            </a:r>
            <a:r>
              <a:rPr lang="en-US" b="0" i="0">
                <a:effectLst/>
                <a:highlight>
                  <a:srgbClr val="F3F3F3"/>
                </a:highlight>
                <a:latin typeface="SegoeUIVariable"/>
              </a:rPr>
              <a:t> </a:t>
            </a:r>
            <a:r>
              <a:rPr lang="en-US" b="0" i="0" err="1">
                <a:effectLst/>
                <a:highlight>
                  <a:srgbClr val="F3F3F3"/>
                </a:highlight>
                <a:latin typeface="SegoeUIVariable"/>
              </a:rPr>
              <a:t>thu</a:t>
            </a:r>
            <a:r>
              <a:rPr lang="en-US" b="0" i="0">
                <a:effectLst/>
                <a:highlight>
                  <a:srgbClr val="F3F3F3"/>
                </a:highlight>
                <a:latin typeface="SegoeUIVariable"/>
              </a:rPr>
              <a:t> </a:t>
            </a:r>
            <a:r>
              <a:rPr lang="en-US" b="0" i="0" err="1">
                <a:effectLst/>
                <a:highlight>
                  <a:srgbClr val="F3F3F3"/>
                </a:highlight>
                <a:latin typeface="SegoeUIVariable"/>
              </a:rPr>
              <a:t>được</a:t>
            </a:r>
            <a:endParaRPr lang="en-US" b="0" i="0">
              <a:effectLst/>
              <a:highlight>
                <a:srgbClr val="F3F3F3"/>
              </a:highlight>
              <a:latin typeface="SegoeUIVariable"/>
            </a:endParaRPr>
          </a:p>
          <a:p>
            <a:pPr algn="l">
              <a:buFont typeface="+mj-lt"/>
              <a:buAutoNum type="arabicPeriod"/>
            </a:pPr>
            <a:endParaRPr lang="en-US" b="1" i="0">
              <a:effectLst/>
              <a:highlight>
                <a:srgbClr val="F3F3F3"/>
              </a:highlight>
              <a:latin typeface="SegoeUIVariabl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a:effectLst/>
                <a:highlight>
                  <a:srgbClr val="F3F3F3"/>
                </a:highlight>
                <a:latin typeface="SegoeUIVariable"/>
              </a:rPr>
              <a:t>Explanations and Predictions About the Universe</a:t>
            </a:r>
            <a:r>
              <a:rPr lang="en-US" b="0" i="0">
                <a:effectLst/>
                <a:highlight>
                  <a:srgbClr val="F3F3F3"/>
                </a:highlight>
                <a:latin typeface="SegoeUIVariable"/>
              </a:rPr>
              <a:t>: </a:t>
            </a:r>
            <a:r>
              <a:rPr lang="en-US" b="0" i="0" err="1">
                <a:effectLst/>
                <a:highlight>
                  <a:srgbClr val="F3F3F3"/>
                </a:highlight>
                <a:latin typeface="SegoeUIVariable"/>
              </a:rPr>
              <a:t>giải</a:t>
            </a:r>
            <a:r>
              <a:rPr lang="en-US" b="0" i="0">
                <a:effectLst/>
                <a:highlight>
                  <a:srgbClr val="F3F3F3"/>
                </a:highlight>
                <a:latin typeface="SegoeUIVariable"/>
              </a:rPr>
              <a:t> </a:t>
            </a:r>
            <a:r>
              <a:rPr lang="en-US" b="0" i="0" err="1">
                <a:effectLst/>
                <a:highlight>
                  <a:srgbClr val="F3F3F3"/>
                </a:highlight>
                <a:latin typeface="SegoeUIVariable"/>
              </a:rPr>
              <a:t>thích</a:t>
            </a:r>
            <a:r>
              <a:rPr lang="en-US" b="0" i="0">
                <a:effectLst/>
                <a:highlight>
                  <a:srgbClr val="F3F3F3"/>
                </a:highlight>
                <a:latin typeface="SegoeUIVariable"/>
              </a:rPr>
              <a:t> </a:t>
            </a:r>
            <a:r>
              <a:rPr lang="en-US" b="0" i="0" err="1">
                <a:effectLst/>
                <a:highlight>
                  <a:srgbClr val="F3F3F3"/>
                </a:highlight>
                <a:latin typeface="SegoeUIVariable"/>
              </a:rPr>
              <a:t>về</a:t>
            </a:r>
            <a:r>
              <a:rPr lang="en-US" b="0" i="0">
                <a:effectLst/>
                <a:highlight>
                  <a:srgbClr val="F3F3F3"/>
                </a:highlight>
                <a:latin typeface="SegoeUIVariable"/>
              </a:rPr>
              <a:t> </a:t>
            </a:r>
            <a:r>
              <a:rPr lang="en-US" b="0" i="0" err="1">
                <a:effectLst/>
                <a:highlight>
                  <a:srgbClr val="F3F3F3"/>
                </a:highlight>
                <a:latin typeface="SegoeUIVariable"/>
              </a:rPr>
              <a:t>thế</a:t>
            </a:r>
            <a:r>
              <a:rPr lang="en-US" b="0" i="0">
                <a:effectLst/>
                <a:highlight>
                  <a:srgbClr val="F3F3F3"/>
                </a:highlight>
                <a:latin typeface="SegoeUIVariable"/>
              </a:rPr>
              <a:t> </a:t>
            </a:r>
            <a:r>
              <a:rPr lang="en-US" b="0" i="0" err="1">
                <a:effectLst/>
                <a:highlight>
                  <a:srgbClr val="F3F3F3"/>
                </a:highlight>
                <a:latin typeface="SegoeUIVariable"/>
              </a:rPr>
              <a:t>giới</a:t>
            </a:r>
            <a:r>
              <a:rPr lang="en-US" b="0" i="0">
                <a:effectLst/>
                <a:highlight>
                  <a:srgbClr val="F3F3F3"/>
                </a:highlight>
                <a:latin typeface="SegoeUIVariable"/>
              </a:rPr>
              <a:t> </a:t>
            </a:r>
            <a:r>
              <a:rPr lang="en-US" b="0" i="0" err="1">
                <a:effectLst/>
                <a:highlight>
                  <a:srgbClr val="F3F3F3"/>
                </a:highlight>
                <a:latin typeface="SegoeUIVariable"/>
              </a:rPr>
              <a:t>xung</a:t>
            </a:r>
            <a:r>
              <a:rPr lang="en-US" b="0" i="0">
                <a:effectLst/>
                <a:highlight>
                  <a:srgbClr val="F3F3F3"/>
                </a:highlight>
                <a:latin typeface="SegoeUIVariable"/>
              </a:rPr>
              <a:t> </a:t>
            </a:r>
            <a:r>
              <a:rPr lang="en-US" b="0" i="0" err="1">
                <a:effectLst/>
                <a:highlight>
                  <a:srgbClr val="F3F3F3"/>
                </a:highlight>
                <a:latin typeface="SegoeUIVariable"/>
              </a:rPr>
              <a:t>quanh</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tìm</a:t>
            </a:r>
            <a:r>
              <a:rPr lang="en-US" b="0" i="0">
                <a:effectLst/>
                <a:highlight>
                  <a:srgbClr val="F3F3F3"/>
                </a:highlight>
                <a:latin typeface="SegoeUIVariable"/>
              </a:rPr>
              <a:t> </a:t>
            </a:r>
            <a:r>
              <a:rPr lang="en-US" b="0" i="0" err="1">
                <a:effectLst/>
                <a:highlight>
                  <a:srgbClr val="F3F3F3"/>
                </a:highlight>
                <a:latin typeface="SegoeUIVariable"/>
              </a:rPr>
              <a:t>cách</a:t>
            </a:r>
            <a:r>
              <a:rPr lang="en-US" b="0" i="0">
                <a:effectLst/>
                <a:highlight>
                  <a:srgbClr val="F3F3F3"/>
                </a:highlight>
                <a:latin typeface="SegoeUIVariable"/>
              </a:rPr>
              <a:t> </a:t>
            </a:r>
            <a:r>
              <a:rPr lang="en-US" b="0" i="0" err="1">
                <a:effectLst/>
                <a:highlight>
                  <a:srgbClr val="F3F3F3"/>
                </a:highlight>
                <a:latin typeface="SegoeUIVariable"/>
              </a:rPr>
              <a:t>đưa</a:t>
            </a:r>
            <a:r>
              <a:rPr lang="en-US" b="0" i="0">
                <a:effectLst/>
                <a:highlight>
                  <a:srgbClr val="F3F3F3"/>
                </a:highlight>
                <a:latin typeface="SegoeUIVariable"/>
              </a:rPr>
              <a:t> </a:t>
            </a:r>
            <a:r>
              <a:rPr lang="en-US" b="0" i="0" err="1">
                <a:effectLst/>
                <a:highlight>
                  <a:srgbClr val="F3F3F3"/>
                </a:highlight>
                <a:latin typeface="SegoeUIVariable"/>
              </a:rPr>
              <a:t>ra</a:t>
            </a:r>
            <a:r>
              <a:rPr lang="en-US" b="0" i="0">
                <a:effectLst/>
                <a:highlight>
                  <a:srgbClr val="F3F3F3"/>
                </a:highlight>
                <a:latin typeface="SegoeUIVariable"/>
              </a:rPr>
              <a:t> </a:t>
            </a:r>
            <a:r>
              <a:rPr lang="en-US" b="0" i="0" err="1">
                <a:effectLst/>
                <a:highlight>
                  <a:srgbClr val="F3F3F3"/>
                </a:highlight>
                <a:latin typeface="SegoeUIVariable"/>
              </a:rPr>
              <a:t>dự</a:t>
            </a:r>
            <a:r>
              <a:rPr lang="en-US" b="0" i="0">
                <a:effectLst/>
                <a:highlight>
                  <a:srgbClr val="F3F3F3"/>
                </a:highlight>
                <a:latin typeface="SegoeUIVariable"/>
              </a:rPr>
              <a:t> </a:t>
            </a:r>
            <a:r>
              <a:rPr lang="en-US" b="0" i="0" err="1">
                <a:effectLst/>
                <a:highlight>
                  <a:srgbClr val="F3F3F3"/>
                </a:highlight>
                <a:latin typeface="SegoeUIVariable"/>
              </a:rPr>
              <a:t>đoán</a:t>
            </a:r>
            <a:endParaRPr lang="en-US" b="0" i="0">
              <a:effectLst/>
              <a:highlight>
                <a:srgbClr val="F3F3F3"/>
              </a:highlight>
              <a:latin typeface="SegoeUIVariable"/>
            </a:endParaRPr>
          </a:p>
          <a:p>
            <a:pPr algn="l">
              <a:buFont typeface="+mj-lt"/>
              <a:buNone/>
            </a:pPr>
            <a:endParaRPr lang="en-US" b="1" i="0">
              <a:effectLst/>
              <a:highlight>
                <a:srgbClr val="F3F3F3"/>
              </a:highlight>
              <a:latin typeface="SegoeUIVariable"/>
            </a:endParaRPr>
          </a:p>
          <a:p>
            <a:pPr algn="l">
              <a:buFont typeface="+mj-lt"/>
              <a:buNone/>
            </a:pPr>
            <a:r>
              <a:rPr lang="en-US" b="1" i="0">
                <a:effectLst/>
                <a:highlight>
                  <a:srgbClr val="F3F3F3"/>
                </a:highlight>
                <a:latin typeface="SegoeUIVariable"/>
              </a:rPr>
              <a:t>Testable</a:t>
            </a:r>
            <a:r>
              <a:rPr lang="en-US" b="0" i="0">
                <a:effectLst/>
                <a:highlight>
                  <a:srgbClr val="F3F3F3"/>
                </a:highlight>
                <a:latin typeface="SegoeUIVariable"/>
              </a:rPr>
              <a:t>: </a:t>
            </a:r>
            <a:r>
              <a:rPr lang="vi-VN" b="0" i="0">
                <a:effectLst/>
                <a:highlight>
                  <a:srgbClr val="F3F3F3"/>
                </a:highlight>
                <a:latin typeface="SegoeUIVariable"/>
              </a:rPr>
              <a:t>dựa trên các giả thuyết có thể được kiểm tra và xác nhận</a:t>
            </a:r>
            <a:endParaRPr lang="en-US" b="0" i="0">
              <a:effectLst/>
              <a:highlight>
                <a:srgbClr val="F3F3F3"/>
              </a:highlight>
              <a:latin typeface="SegoeUIVariable"/>
            </a:endParaRPr>
          </a:p>
          <a:p>
            <a:pPr algn="l">
              <a:buFont typeface="+mj-lt"/>
              <a:buNone/>
            </a:pPr>
            <a:endParaRPr lang="en-US" b="1" i="0">
              <a:effectLst/>
              <a:highlight>
                <a:srgbClr val="F3F3F3"/>
              </a:highlight>
              <a:latin typeface="SegoeUIVariable"/>
            </a:endParaRPr>
          </a:p>
          <a:p>
            <a:pPr algn="l">
              <a:buFont typeface="+mj-lt"/>
              <a:buNone/>
            </a:pPr>
            <a:r>
              <a:rPr lang="en-US" b="0" i="0" err="1">
                <a:effectLst/>
                <a:highlight>
                  <a:srgbClr val="F3F3F3"/>
                </a:highlight>
                <a:latin typeface="SegoeUIVariable"/>
              </a:rPr>
              <a:t>Tại</a:t>
            </a:r>
            <a:r>
              <a:rPr lang="en-US" b="0" i="0">
                <a:effectLst/>
                <a:highlight>
                  <a:srgbClr val="F3F3F3"/>
                </a:highlight>
                <a:latin typeface="SegoeUIVariable"/>
              </a:rPr>
              <a:t> </a:t>
            </a:r>
            <a:r>
              <a:rPr lang="en-US" b="0" i="0" err="1">
                <a:effectLst/>
                <a:highlight>
                  <a:srgbClr val="F3F3F3"/>
                </a:highlight>
                <a:latin typeface="SegoeUIVariable"/>
              </a:rPr>
              <a:t>sao</a:t>
            </a:r>
            <a:r>
              <a:rPr lang="en-US" b="0" i="0">
                <a:effectLst/>
                <a:highlight>
                  <a:srgbClr val="F3F3F3"/>
                </a:highlight>
                <a:latin typeface="SegoeUIVariable"/>
              </a:rPr>
              <a:t> </a:t>
            </a:r>
            <a:r>
              <a:rPr lang="en-US" b="0" i="0" err="1">
                <a:effectLst/>
                <a:highlight>
                  <a:srgbClr val="F3F3F3"/>
                </a:highlight>
                <a:latin typeface="SegoeUIVariable"/>
              </a:rPr>
              <a:t>có</a:t>
            </a:r>
            <a:r>
              <a:rPr lang="en-US" b="0" i="0">
                <a:effectLst/>
                <a:highlight>
                  <a:srgbClr val="F3F3F3"/>
                </a:highlight>
                <a:latin typeface="SegoeUIVariable"/>
              </a:rPr>
              <a:t> </a:t>
            </a:r>
            <a:r>
              <a:rPr lang="en-US" b="0" i="0" err="1">
                <a:effectLst/>
                <a:highlight>
                  <a:srgbClr val="F3F3F3"/>
                </a:highlight>
                <a:latin typeface="SegoeUIVariable"/>
              </a:rPr>
              <a:t>thể</a:t>
            </a:r>
            <a:r>
              <a:rPr lang="en-US" b="0" i="0">
                <a:effectLst/>
                <a:highlight>
                  <a:srgbClr val="F3F3F3"/>
                </a:highlight>
                <a:latin typeface="SegoeUIVariable"/>
              </a:rPr>
              <a:t> </a:t>
            </a:r>
            <a:r>
              <a:rPr lang="en-US" b="0" i="0" err="1">
                <a:effectLst/>
                <a:highlight>
                  <a:srgbClr val="F3F3F3"/>
                </a:highlight>
                <a:latin typeface="SegoeUIVariable"/>
              </a:rPr>
              <a:t>kiểm</a:t>
            </a:r>
            <a:r>
              <a:rPr lang="en-US" b="0" i="0">
                <a:effectLst/>
                <a:highlight>
                  <a:srgbClr val="F3F3F3"/>
                </a:highlight>
                <a:latin typeface="SegoeUIVariable"/>
              </a:rPr>
              <a:t> </a:t>
            </a:r>
            <a:r>
              <a:rPr lang="en-US" b="0" i="0" err="1">
                <a:effectLst/>
                <a:highlight>
                  <a:srgbClr val="F3F3F3"/>
                </a:highlight>
                <a:latin typeface="SegoeUIVariable"/>
              </a:rPr>
              <a:t>chứng</a:t>
            </a:r>
            <a:r>
              <a:rPr lang="en-US" b="0" i="0">
                <a:effectLst/>
                <a:highlight>
                  <a:srgbClr val="F3F3F3"/>
                </a:highlight>
                <a:latin typeface="SegoeUIVariable"/>
              </a:rPr>
              <a:t> (testable) </a:t>
            </a:r>
            <a:r>
              <a:rPr lang="en-US" b="0" i="0" err="1">
                <a:effectLst/>
                <a:highlight>
                  <a:srgbClr val="F3F3F3"/>
                </a:highlight>
                <a:latin typeface="SegoeUIVariable"/>
              </a:rPr>
              <a:t>lại</a:t>
            </a:r>
            <a:r>
              <a:rPr lang="en-US" b="0" i="0">
                <a:effectLst/>
                <a:highlight>
                  <a:srgbClr val="F3F3F3"/>
                </a:highlight>
                <a:latin typeface="SegoeUIVariable"/>
              </a:rPr>
              <a:t> </a:t>
            </a:r>
            <a:r>
              <a:rPr lang="en-US" b="0" i="0" err="1">
                <a:effectLst/>
                <a:highlight>
                  <a:srgbClr val="F3F3F3"/>
                </a:highlight>
                <a:latin typeface="SegoeUIVariable"/>
              </a:rPr>
              <a:t>quan</a:t>
            </a:r>
            <a:r>
              <a:rPr lang="en-US" b="0" i="0">
                <a:effectLst/>
                <a:highlight>
                  <a:srgbClr val="F3F3F3"/>
                </a:highlight>
                <a:latin typeface="SegoeUIVariable"/>
              </a:rPr>
              <a:t> </a:t>
            </a:r>
            <a:r>
              <a:rPr lang="en-US" b="0" i="0" err="1">
                <a:effectLst/>
                <a:highlight>
                  <a:srgbClr val="F3F3F3"/>
                </a:highlight>
                <a:latin typeface="SegoeUIVariable"/>
              </a:rPr>
              <a:t>trọng</a:t>
            </a:r>
            <a:r>
              <a:rPr lang="en-US" b="0" i="0">
                <a:effectLst/>
                <a:highlight>
                  <a:srgbClr val="F3F3F3"/>
                </a:highlight>
                <a:latin typeface="SegoeUIVariable"/>
              </a:rPr>
              <a:t>?</a:t>
            </a:r>
          </a:p>
          <a:p>
            <a:pPr marL="171450" indent="-171450">
              <a:buFont typeface="Wingdings" panose="05000000000000000000" pitchFamily="2" charset="2"/>
              <a:buChar char="Ø"/>
            </a:pP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9</a:t>
            </a:fld>
            <a:endParaRPr lang="en-US"/>
          </a:p>
        </p:txBody>
      </p:sp>
    </p:spTree>
    <p:extLst>
      <p:ext uri="{BB962C8B-B14F-4D97-AF65-F5344CB8AC3E}">
        <p14:creationId xmlns:p14="http://schemas.microsoft.com/office/powerpoint/2010/main" val="1158496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82</a:t>
            </a:fld>
            <a:endParaRPr lang="en-001"/>
          </a:p>
        </p:txBody>
      </p:sp>
    </p:spTree>
    <p:extLst>
      <p:ext uri="{BB962C8B-B14F-4D97-AF65-F5344CB8AC3E}">
        <p14:creationId xmlns:p14="http://schemas.microsoft.com/office/powerpoint/2010/main" val="3306744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Thiết</a:t>
            </a:r>
            <a:r>
              <a:rPr lang="en-GB"/>
              <a:t> </a:t>
            </a:r>
            <a:r>
              <a:rPr lang="en-GB" err="1"/>
              <a:t>kế</a:t>
            </a:r>
            <a:r>
              <a:rPr lang="en-GB"/>
              <a:t> </a:t>
            </a:r>
            <a:r>
              <a:rPr lang="en-GB" err="1"/>
              <a:t>thực</a:t>
            </a:r>
            <a:r>
              <a:rPr lang="en-GB"/>
              <a:t> </a:t>
            </a:r>
            <a:r>
              <a:rPr lang="en-GB" err="1"/>
              <a:t>nghiệm</a:t>
            </a:r>
            <a:r>
              <a:rPr lang="en-GB"/>
              <a:t> </a:t>
            </a:r>
            <a:r>
              <a:rPr lang="en-GB" err="1"/>
              <a:t>nhân</a:t>
            </a:r>
            <a:r>
              <a:rPr lang="en-GB"/>
              <a:t> </a:t>
            </a:r>
            <a:r>
              <a:rPr lang="en-GB" err="1"/>
              <a:t>tố</a:t>
            </a:r>
            <a:r>
              <a:rPr lang="en-GB"/>
              <a:t> </a:t>
            </a:r>
            <a:r>
              <a:rPr lang="en-GB" err="1"/>
              <a:t>đầy</a:t>
            </a:r>
            <a:r>
              <a:rPr lang="en-GB"/>
              <a:t> </a:t>
            </a:r>
            <a:r>
              <a:rPr lang="en-GB" err="1"/>
              <a:t>đủ</a:t>
            </a:r>
            <a:endParaRPr lang="en-GB"/>
          </a:p>
          <a:p>
            <a:endParaRPr lang="en-GB"/>
          </a:p>
          <a:p>
            <a:r>
              <a:rPr lang="en-GB"/>
              <a:t>https://www.researchsquare.com/article/rs-133428/v1</a:t>
            </a:r>
          </a:p>
        </p:txBody>
      </p:sp>
      <p:sp>
        <p:nvSpPr>
          <p:cNvPr id="4" name="Slide Number Placeholder 3"/>
          <p:cNvSpPr>
            <a:spLocks noGrp="1"/>
          </p:cNvSpPr>
          <p:nvPr>
            <p:ph type="sldNum" sz="quarter" idx="5"/>
          </p:nvPr>
        </p:nvSpPr>
        <p:spPr/>
        <p:txBody>
          <a:bodyPr/>
          <a:lstStyle/>
          <a:p>
            <a:fld id="{CF08615E-3FFA-4DD5-9BEB-02FD9A05DF76}" type="slidenum">
              <a:rPr lang="en-US" smtClean="0"/>
              <a:t>84</a:t>
            </a:fld>
            <a:endParaRPr lang="en-US"/>
          </a:p>
        </p:txBody>
      </p:sp>
    </p:spTree>
    <p:extLst>
      <p:ext uri="{BB962C8B-B14F-4D97-AF65-F5344CB8AC3E}">
        <p14:creationId xmlns:p14="http://schemas.microsoft.com/office/powerpoint/2010/main" val="725287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85</a:t>
            </a:fld>
            <a:endParaRPr lang="en-001"/>
          </a:p>
        </p:txBody>
      </p:sp>
    </p:spTree>
    <p:extLst>
      <p:ext uri="{BB962C8B-B14F-4D97-AF65-F5344CB8AC3E}">
        <p14:creationId xmlns:p14="http://schemas.microsoft.com/office/powerpoint/2010/main" val="37993376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86</a:t>
            </a:fld>
            <a:endParaRPr lang="en-001"/>
          </a:p>
        </p:txBody>
      </p:sp>
    </p:spTree>
    <p:extLst>
      <p:ext uri="{BB962C8B-B14F-4D97-AF65-F5344CB8AC3E}">
        <p14:creationId xmlns:p14="http://schemas.microsoft.com/office/powerpoint/2010/main" val="15807963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87</a:t>
            </a:fld>
            <a:endParaRPr lang="en-001"/>
          </a:p>
        </p:txBody>
      </p:sp>
    </p:spTree>
    <p:extLst>
      <p:ext uri="{BB962C8B-B14F-4D97-AF65-F5344CB8AC3E}">
        <p14:creationId xmlns:p14="http://schemas.microsoft.com/office/powerpoint/2010/main" val="40443157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08615E-3FFA-4DD5-9BEB-02FD9A05DF76}" type="slidenum">
              <a:rPr lang="en-US" smtClean="0"/>
              <a:t>89</a:t>
            </a:fld>
            <a:endParaRPr lang="en-US"/>
          </a:p>
        </p:txBody>
      </p:sp>
    </p:spTree>
    <p:extLst>
      <p:ext uri="{BB962C8B-B14F-4D97-AF65-F5344CB8AC3E}">
        <p14:creationId xmlns:p14="http://schemas.microsoft.com/office/powerpoint/2010/main" val="15710579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90</a:t>
            </a:fld>
            <a:endParaRPr lang="en-001"/>
          </a:p>
        </p:txBody>
      </p:sp>
    </p:spTree>
    <p:extLst>
      <p:ext uri="{BB962C8B-B14F-4D97-AF65-F5344CB8AC3E}">
        <p14:creationId xmlns:p14="http://schemas.microsoft.com/office/powerpoint/2010/main" val="136539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a:solidFill>
                  <a:srgbClr val="000000"/>
                </a:solidFill>
                <a:effectLst/>
                <a:latin typeface="Arial" panose="020B0604020202020204" pitchFamily="34" charset="0"/>
              </a:rPr>
              <a:t>Chương 1: Tổng quan về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1.1 Khái niệm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1.2 Phân loại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1.3 Lưu trữ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1.4 Sơ lược về dữ liệu lớn</a:t>
            </a:r>
            <a:r>
              <a:rPr lang="vi-VN"/>
              <a:t> </a:t>
            </a:r>
            <a:endParaRPr lang="en-001"/>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92</a:t>
            </a:fld>
            <a:endParaRPr lang="en-001"/>
          </a:p>
        </p:txBody>
      </p:sp>
    </p:spTree>
    <p:extLst>
      <p:ext uri="{BB962C8B-B14F-4D97-AF65-F5344CB8AC3E}">
        <p14:creationId xmlns:p14="http://schemas.microsoft.com/office/powerpoint/2010/main" val="26763271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a:solidFill>
                  <a:srgbClr val="000000"/>
                </a:solidFill>
                <a:effectLst/>
                <a:latin typeface="Arial" panose="020B0604020202020204" pitchFamily="34" charset="0"/>
              </a:rPr>
              <a:t>Chương 1: Tổng quan về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1.1 Khái niệm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1.2 Phân loại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1.3 Lưu trữ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1.4 Sơ lược về dữ liệu lớn</a:t>
            </a:r>
            <a:r>
              <a:rPr lang="vi-VN"/>
              <a:t> </a:t>
            </a:r>
            <a:endParaRPr lang="en-001"/>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93</a:t>
            </a:fld>
            <a:endParaRPr lang="en-001"/>
          </a:p>
        </p:txBody>
      </p:sp>
    </p:spTree>
    <p:extLst>
      <p:ext uri="{BB962C8B-B14F-4D97-AF65-F5344CB8AC3E}">
        <p14:creationId xmlns:p14="http://schemas.microsoft.com/office/powerpoint/2010/main" val="21884078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a:solidFill>
                  <a:srgbClr val="000000"/>
                </a:solidFill>
                <a:effectLst/>
                <a:latin typeface="Arial" panose="020B0604020202020204" pitchFamily="34" charset="0"/>
              </a:rPr>
              <a:t>Chương 1: Tổng quan về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1.1 Khái niệm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1.2 Phân loại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1.3 Lưu trữ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1.4 Sơ lược về dữ liệu lớn</a:t>
            </a:r>
            <a:r>
              <a:rPr lang="vi-VN"/>
              <a:t> </a:t>
            </a:r>
            <a:endParaRPr lang="en-001"/>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94</a:t>
            </a:fld>
            <a:endParaRPr lang="en-001"/>
          </a:p>
        </p:txBody>
      </p:sp>
    </p:spTree>
    <p:extLst>
      <p:ext uri="{BB962C8B-B14F-4D97-AF65-F5344CB8AC3E}">
        <p14:creationId xmlns:p14="http://schemas.microsoft.com/office/powerpoint/2010/main" val="1496032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023CB-C065-3651-1085-EC19EFB08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3ABAB6-DF4F-5EEA-6943-B28BB5E76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5E901-5AB2-ABE6-BB0A-DE072DAADD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a:effectLst/>
                <a:highlight>
                  <a:srgbClr val="F3F3F3"/>
                </a:highlight>
                <a:latin typeface="SegoeUIVariable"/>
              </a:rPr>
              <a:t>Nghiêm </a:t>
            </a:r>
            <a:r>
              <a:rPr lang="en-US" b="1" i="0" err="1">
                <a:effectLst/>
                <a:highlight>
                  <a:srgbClr val="F3F3F3"/>
                </a:highlight>
                <a:latin typeface="SegoeUIVariable"/>
              </a:rPr>
              <a:t>ngặt</a:t>
            </a:r>
            <a:r>
              <a:rPr lang="en-US" b="1" i="0">
                <a:effectLst/>
                <a:highlight>
                  <a:srgbClr val="F3F3F3"/>
                </a:highlight>
                <a:latin typeface="SegoeUIVariable"/>
              </a:rPr>
              <a:t> </a:t>
            </a:r>
            <a:r>
              <a:rPr lang="en-US" b="1" i="0" err="1">
                <a:effectLst/>
                <a:highlight>
                  <a:srgbClr val="F3F3F3"/>
                </a:highlight>
                <a:latin typeface="SegoeUIVariable"/>
              </a:rPr>
              <a:t>và</a:t>
            </a:r>
            <a:r>
              <a:rPr lang="en-US" b="1" i="0">
                <a:effectLst/>
                <a:highlight>
                  <a:srgbClr val="F3F3F3"/>
                </a:highlight>
                <a:latin typeface="SegoeUIVariable"/>
              </a:rPr>
              <a:t> </a:t>
            </a:r>
            <a:r>
              <a:rPr lang="en-US" b="1" i="0" err="1">
                <a:effectLst/>
                <a:highlight>
                  <a:srgbClr val="F3F3F3"/>
                </a:highlight>
                <a:latin typeface="SegoeUIVariable"/>
              </a:rPr>
              <a:t>có</a:t>
            </a:r>
            <a:r>
              <a:rPr lang="en-US" b="1" i="0">
                <a:effectLst/>
                <a:highlight>
                  <a:srgbClr val="F3F3F3"/>
                </a:highlight>
                <a:latin typeface="SegoeUIVariable"/>
              </a:rPr>
              <a:t> </a:t>
            </a:r>
            <a:r>
              <a:rPr lang="en-US" b="1" i="0" err="1">
                <a:effectLst/>
                <a:highlight>
                  <a:srgbClr val="F3F3F3"/>
                </a:highlight>
                <a:latin typeface="SegoeUIVariable"/>
              </a:rPr>
              <a:t>hệ</a:t>
            </a:r>
            <a:r>
              <a:rPr lang="en-US" b="1" i="0">
                <a:effectLst/>
                <a:highlight>
                  <a:srgbClr val="F3F3F3"/>
                </a:highlight>
                <a:latin typeface="SegoeUIVariable"/>
              </a:rPr>
              <a:t> </a:t>
            </a:r>
            <a:r>
              <a:rPr lang="en-US" b="1" i="0" err="1">
                <a:effectLst/>
                <a:highlight>
                  <a:srgbClr val="F3F3F3"/>
                </a:highlight>
                <a:latin typeface="SegoeUIVariable"/>
              </a:rPr>
              <a:t>thống</a:t>
            </a:r>
            <a:r>
              <a:rPr lang="en-US" b="0" i="0">
                <a:effectLst/>
                <a:highlight>
                  <a:srgbClr val="F3F3F3"/>
                </a:highlight>
                <a:latin typeface="SegoeUIVariable"/>
              </a:rPr>
              <a:t>: </a:t>
            </a:r>
            <a:r>
              <a:rPr lang="en-US" b="0" i="0" err="1">
                <a:effectLst/>
                <a:highlight>
                  <a:srgbClr val="F3F3F3"/>
                </a:highlight>
                <a:latin typeface="SegoeUIVariable"/>
              </a:rPr>
              <a:t>quá</a:t>
            </a:r>
            <a:r>
              <a:rPr lang="en-US" b="0" i="0">
                <a:effectLst/>
                <a:highlight>
                  <a:srgbClr val="F3F3F3"/>
                </a:highlight>
                <a:latin typeface="SegoeUIVariable"/>
              </a:rPr>
              <a:t> </a:t>
            </a:r>
            <a:r>
              <a:rPr lang="en-US" b="0" i="0" err="1">
                <a:effectLst/>
                <a:highlight>
                  <a:srgbClr val="F3F3F3"/>
                </a:highlight>
                <a:latin typeface="SegoeUIVariable"/>
              </a:rPr>
              <a:t>trình</a:t>
            </a:r>
            <a:r>
              <a:rPr lang="en-US" b="0" i="0">
                <a:effectLst/>
                <a:highlight>
                  <a:srgbClr val="F3F3F3"/>
                </a:highlight>
                <a:latin typeface="SegoeUIVariable"/>
              </a:rPr>
              <a:t> </a:t>
            </a:r>
            <a:r>
              <a:rPr lang="en-US" b="0" i="0" err="1">
                <a:effectLst/>
                <a:highlight>
                  <a:srgbClr val="F3F3F3"/>
                </a:highlight>
                <a:latin typeface="SegoeUIVariable"/>
              </a:rPr>
              <a:t>có</a:t>
            </a:r>
            <a:r>
              <a:rPr lang="en-US" b="0" i="0">
                <a:effectLst/>
                <a:highlight>
                  <a:srgbClr val="F3F3F3"/>
                </a:highlight>
                <a:latin typeface="SegoeUIVariable"/>
              </a:rPr>
              <a:t> </a:t>
            </a:r>
            <a:r>
              <a:rPr lang="en-US" b="0" i="0" err="1">
                <a:effectLst/>
                <a:highlight>
                  <a:srgbClr val="F3F3F3"/>
                </a:highlight>
                <a:latin typeface="SegoeUIVariable"/>
              </a:rPr>
              <a:t>hệ</a:t>
            </a:r>
            <a:r>
              <a:rPr lang="en-US" b="0" i="0">
                <a:effectLst/>
                <a:highlight>
                  <a:srgbClr val="F3F3F3"/>
                </a:highlight>
                <a:latin typeface="SegoeUIVariable"/>
              </a:rPr>
              <a:t> </a:t>
            </a:r>
            <a:r>
              <a:rPr lang="en-US" b="0" i="0" err="1">
                <a:effectLst/>
                <a:highlight>
                  <a:srgbClr val="F3F3F3"/>
                </a:highlight>
                <a:latin typeface="SegoeUIVariable"/>
              </a:rPr>
              <a:t>thống</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nghiêm</a:t>
            </a:r>
            <a:r>
              <a:rPr lang="en-US" b="0" i="0">
                <a:effectLst/>
                <a:highlight>
                  <a:srgbClr val="F3F3F3"/>
                </a:highlight>
                <a:latin typeface="SegoeUIVariable"/>
              </a:rPr>
              <a:t> </a:t>
            </a:r>
            <a:r>
              <a:rPr lang="en-US" b="0" i="0" err="1">
                <a:effectLst/>
                <a:highlight>
                  <a:srgbClr val="F3F3F3"/>
                </a:highlight>
                <a:latin typeface="SegoeUIVariable"/>
              </a:rPr>
              <a:t>ngặt</a:t>
            </a:r>
            <a:r>
              <a:rPr lang="en-US" b="0" i="0">
                <a:effectLst/>
                <a:highlight>
                  <a:srgbClr val="F3F3F3"/>
                </a:highlight>
                <a:latin typeface="SegoeUIVariable"/>
              </a:rPr>
              <a:t> </a:t>
            </a:r>
            <a:r>
              <a:rPr lang="en-US" b="0" i="0" err="1">
                <a:effectLst/>
                <a:highlight>
                  <a:srgbClr val="F3F3F3"/>
                </a:highlight>
                <a:latin typeface="SegoeUIVariable"/>
              </a:rPr>
              <a:t>để</a:t>
            </a:r>
            <a:r>
              <a:rPr lang="en-US" b="0" i="0">
                <a:effectLst/>
                <a:highlight>
                  <a:srgbClr val="F3F3F3"/>
                </a:highlight>
                <a:latin typeface="SegoeUIVariable"/>
              </a:rPr>
              <a:t> </a:t>
            </a:r>
            <a:r>
              <a:rPr lang="en-US" b="0" i="0" err="1">
                <a:effectLst/>
                <a:highlight>
                  <a:srgbClr val="F3F3F3"/>
                </a:highlight>
                <a:latin typeface="SegoeUIVariable"/>
              </a:rPr>
              <a:t>đảm</a:t>
            </a:r>
            <a:r>
              <a:rPr lang="en-US" b="0" i="0">
                <a:effectLst/>
                <a:highlight>
                  <a:srgbClr val="F3F3F3"/>
                </a:highlight>
                <a:latin typeface="SegoeUIVariable"/>
              </a:rPr>
              <a:t> </a:t>
            </a:r>
            <a:r>
              <a:rPr lang="en-US" b="0" i="0" err="1">
                <a:effectLst/>
                <a:highlight>
                  <a:srgbClr val="F3F3F3"/>
                </a:highlight>
                <a:latin typeface="SegoeUIVariable"/>
              </a:rPr>
              <a:t>bảo</a:t>
            </a:r>
            <a:r>
              <a:rPr lang="en-US" b="0" i="0">
                <a:effectLst/>
                <a:highlight>
                  <a:srgbClr val="F3F3F3"/>
                </a:highlight>
                <a:latin typeface="SegoeUIVariable"/>
              </a:rPr>
              <a:t> </a:t>
            </a:r>
            <a:r>
              <a:rPr lang="en-US" b="0" i="0" err="1">
                <a:effectLst/>
                <a:highlight>
                  <a:srgbClr val="F3F3F3"/>
                </a:highlight>
                <a:latin typeface="SegoeUIVariable"/>
              </a:rPr>
              <a:t>độ</a:t>
            </a:r>
            <a:r>
              <a:rPr lang="en-US" b="0" i="0">
                <a:effectLst/>
                <a:highlight>
                  <a:srgbClr val="F3F3F3"/>
                </a:highlight>
                <a:latin typeface="SegoeUIVariable"/>
              </a:rPr>
              <a:t> tin </a:t>
            </a:r>
            <a:r>
              <a:rPr lang="en-US" b="0" i="0" err="1">
                <a:effectLst/>
                <a:highlight>
                  <a:srgbClr val="F3F3F3"/>
                </a:highlight>
                <a:latin typeface="SegoeUIVariable"/>
              </a:rPr>
              <a:t>cậy</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tính</a:t>
            </a:r>
            <a:r>
              <a:rPr lang="en-US" b="0" i="0">
                <a:effectLst/>
                <a:highlight>
                  <a:srgbClr val="F3F3F3"/>
                </a:highlight>
                <a:latin typeface="SegoeUIVariable"/>
              </a:rPr>
              <a:t> </a:t>
            </a:r>
            <a:r>
              <a:rPr lang="en-US" b="0" i="0" err="1">
                <a:effectLst/>
                <a:highlight>
                  <a:srgbClr val="F3F3F3"/>
                </a:highlight>
                <a:latin typeface="SegoeUIVariable"/>
              </a:rPr>
              <a:t>hợp</a:t>
            </a:r>
            <a:r>
              <a:rPr lang="en-US" b="0" i="0">
                <a:effectLst/>
                <a:highlight>
                  <a:srgbClr val="F3F3F3"/>
                </a:highlight>
                <a:latin typeface="SegoeUIVariable"/>
              </a:rPr>
              <a:t> </a:t>
            </a:r>
            <a:r>
              <a:rPr lang="en-US" b="0" i="0" err="1">
                <a:effectLst/>
                <a:highlight>
                  <a:srgbClr val="F3F3F3"/>
                </a:highlight>
                <a:latin typeface="SegoeUIVariable"/>
              </a:rPr>
              <a:t>lệ</a:t>
            </a:r>
            <a:r>
              <a:rPr lang="en-US" b="0" i="0">
                <a:effectLst/>
                <a:highlight>
                  <a:srgbClr val="F3F3F3"/>
                </a:highlight>
                <a:latin typeface="SegoeUIVariable"/>
              </a:rPr>
              <a:t> </a:t>
            </a:r>
            <a:r>
              <a:rPr lang="en-US" b="0" i="0" err="1">
                <a:effectLst/>
                <a:highlight>
                  <a:srgbClr val="F3F3F3"/>
                </a:highlight>
                <a:latin typeface="SegoeUIVariable"/>
              </a:rPr>
              <a:t>của</a:t>
            </a:r>
            <a:r>
              <a:rPr lang="en-US" b="0" i="0">
                <a:effectLst/>
                <a:highlight>
                  <a:srgbClr val="F3F3F3"/>
                </a:highlight>
                <a:latin typeface="SegoeUIVariable"/>
              </a:rPr>
              <a:t> </a:t>
            </a:r>
            <a:r>
              <a:rPr lang="en-US" b="0" i="0" err="1">
                <a:effectLst/>
                <a:highlight>
                  <a:srgbClr val="F3F3F3"/>
                </a:highlight>
                <a:latin typeface="SegoeUIVariable"/>
              </a:rPr>
              <a:t>kết</a:t>
            </a:r>
            <a:r>
              <a:rPr lang="en-US" b="0" i="0">
                <a:effectLst/>
                <a:highlight>
                  <a:srgbClr val="F3F3F3"/>
                </a:highlight>
                <a:latin typeface="SegoeUIVariable"/>
              </a:rPr>
              <a:t> </a:t>
            </a:r>
            <a:r>
              <a:rPr lang="en-US" b="0" i="0" err="1">
                <a:effectLst/>
                <a:highlight>
                  <a:srgbClr val="F3F3F3"/>
                </a:highlight>
                <a:latin typeface="SegoeUIVariable"/>
              </a:rPr>
              <a:t>luận</a:t>
            </a:r>
            <a:r>
              <a:rPr lang="en-US" b="0" i="0">
                <a:effectLst/>
                <a:highlight>
                  <a:srgbClr val="F3F3F3"/>
                </a:highlight>
                <a:latin typeface="SegoeUIVariable"/>
              </a:rPr>
              <a:t> </a:t>
            </a:r>
            <a:r>
              <a:rPr lang="en-US" b="0" i="0" err="1">
                <a:effectLst/>
                <a:highlight>
                  <a:srgbClr val="F3F3F3"/>
                </a:highlight>
                <a:latin typeface="SegoeUIVariable"/>
              </a:rPr>
              <a:t>thu</a:t>
            </a:r>
            <a:r>
              <a:rPr lang="en-US" b="0" i="0">
                <a:effectLst/>
                <a:highlight>
                  <a:srgbClr val="F3F3F3"/>
                </a:highlight>
                <a:latin typeface="SegoeUIVariable"/>
              </a:rPr>
              <a:t> </a:t>
            </a:r>
            <a:r>
              <a:rPr lang="en-US" b="0" i="0" err="1">
                <a:effectLst/>
                <a:highlight>
                  <a:srgbClr val="F3F3F3"/>
                </a:highlight>
                <a:latin typeface="SegoeUIVariable"/>
              </a:rPr>
              <a:t>được</a:t>
            </a:r>
            <a:endParaRPr lang="en-US" b="0" i="0">
              <a:effectLst/>
              <a:highlight>
                <a:srgbClr val="F3F3F3"/>
              </a:highlight>
              <a:latin typeface="SegoeUIVariable"/>
            </a:endParaRPr>
          </a:p>
          <a:p>
            <a:pPr algn="l">
              <a:buFont typeface="+mj-lt"/>
              <a:buAutoNum type="arabicPeriod"/>
            </a:pPr>
            <a:endParaRPr lang="en-US" b="1" i="0">
              <a:effectLst/>
              <a:highlight>
                <a:srgbClr val="F3F3F3"/>
              </a:highlight>
              <a:latin typeface="SegoeUIVariabl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a:effectLst/>
                <a:highlight>
                  <a:srgbClr val="F3F3F3"/>
                </a:highlight>
                <a:latin typeface="SegoeUIVariable"/>
              </a:rPr>
              <a:t>Explanations and Predictions About the Universe</a:t>
            </a:r>
            <a:r>
              <a:rPr lang="en-US" b="0" i="0">
                <a:effectLst/>
                <a:highlight>
                  <a:srgbClr val="F3F3F3"/>
                </a:highlight>
                <a:latin typeface="SegoeUIVariable"/>
              </a:rPr>
              <a:t>: </a:t>
            </a:r>
            <a:r>
              <a:rPr lang="en-US" b="0" i="0" err="1">
                <a:effectLst/>
                <a:highlight>
                  <a:srgbClr val="F3F3F3"/>
                </a:highlight>
                <a:latin typeface="SegoeUIVariable"/>
              </a:rPr>
              <a:t>giải</a:t>
            </a:r>
            <a:r>
              <a:rPr lang="en-US" b="0" i="0">
                <a:effectLst/>
                <a:highlight>
                  <a:srgbClr val="F3F3F3"/>
                </a:highlight>
                <a:latin typeface="SegoeUIVariable"/>
              </a:rPr>
              <a:t> </a:t>
            </a:r>
            <a:r>
              <a:rPr lang="en-US" b="0" i="0" err="1">
                <a:effectLst/>
                <a:highlight>
                  <a:srgbClr val="F3F3F3"/>
                </a:highlight>
                <a:latin typeface="SegoeUIVariable"/>
              </a:rPr>
              <a:t>thích</a:t>
            </a:r>
            <a:r>
              <a:rPr lang="en-US" b="0" i="0">
                <a:effectLst/>
                <a:highlight>
                  <a:srgbClr val="F3F3F3"/>
                </a:highlight>
                <a:latin typeface="SegoeUIVariable"/>
              </a:rPr>
              <a:t> </a:t>
            </a:r>
            <a:r>
              <a:rPr lang="en-US" b="0" i="0" err="1">
                <a:effectLst/>
                <a:highlight>
                  <a:srgbClr val="F3F3F3"/>
                </a:highlight>
                <a:latin typeface="SegoeUIVariable"/>
              </a:rPr>
              <a:t>về</a:t>
            </a:r>
            <a:r>
              <a:rPr lang="en-US" b="0" i="0">
                <a:effectLst/>
                <a:highlight>
                  <a:srgbClr val="F3F3F3"/>
                </a:highlight>
                <a:latin typeface="SegoeUIVariable"/>
              </a:rPr>
              <a:t> </a:t>
            </a:r>
            <a:r>
              <a:rPr lang="en-US" b="0" i="0" err="1">
                <a:effectLst/>
                <a:highlight>
                  <a:srgbClr val="F3F3F3"/>
                </a:highlight>
                <a:latin typeface="SegoeUIVariable"/>
              </a:rPr>
              <a:t>thế</a:t>
            </a:r>
            <a:r>
              <a:rPr lang="en-US" b="0" i="0">
                <a:effectLst/>
                <a:highlight>
                  <a:srgbClr val="F3F3F3"/>
                </a:highlight>
                <a:latin typeface="SegoeUIVariable"/>
              </a:rPr>
              <a:t> </a:t>
            </a:r>
            <a:r>
              <a:rPr lang="en-US" b="0" i="0" err="1">
                <a:effectLst/>
                <a:highlight>
                  <a:srgbClr val="F3F3F3"/>
                </a:highlight>
                <a:latin typeface="SegoeUIVariable"/>
              </a:rPr>
              <a:t>giới</a:t>
            </a:r>
            <a:r>
              <a:rPr lang="en-US" b="0" i="0">
                <a:effectLst/>
                <a:highlight>
                  <a:srgbClr val="F3F3F3"/>
                </a:highlight>
                <a:latin typeface="SegoeUIVariable"/>
              </a:rPr>
              <a:t> </a:t>
            </a:r>
            <a:r>
              <a:rPr lang="en-US" b="0" i="0" err="1">
                <a:effectLst/>
                <a:highlight>
                  <a:srgbClr val="F3F3F3"/>
                </a:highlight>
                <a:latin typeface="SegoeUIVariable"/>
              </a:rPr>
              <a:t>xung</a:t>
            </a:r>
            <a:r>
              <a:rPr lang="en-US" b="0" i="0">
                <a:effectLst/>
                <a:highlight>
                  <a:srgbClr val="F3F3F3"/>
                </a:highlight>
                <a:latin typeface="SegoeUIVariable"/>
              </a:rPr>
              <a:t> </a:t>
            </a:r>
            <a:r>
              <a:rPr lang="en-US" b="0" i="0" err="1">
                <a:effectLst/>
                <a:highlight>
                  <a:srgbClr val="F3F3F3"/>
                </a:highlight>
                <a:latin typeface="SegoeUIVariable"/>
              </a:rPr>
              <a:t>quanh</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tìm</a:t>
            </a:r>
            <a:r>
              <a:rPr lang="en-US" b="0" i="0">
                <a:effectLst/>
                <a:highlight>
                  <a:srgbClr val="F3F3F3"/>
                </a:highlight>
                <a:latin typeface="SegoeUIVariable"/>
              </a:rPr>
              <a:t> </a:t>
            </a:r>
            <a:r>
              <a:rPr lang="en-US" b="0" i="0" err="1">
                <a:effectLst/>
                <a:highlight>
                  <a:srgbClr val="F3F3F3"/>
                </a:highlight>
                <a:latin typeface="SegoeUIVariable"/>
              </a:rPr>
              <a:t>cách</a:t>
            </a:r>
            <a:r>
              <a:rPr lang="en-US" b="0" i="0">
                <a:effectLst/>
                <a:highlight>
                  <a:srgbClr val="F3F3F3"/>
                </a:highlight>
                <a:latin typeface="SegoeUIVariable"/>
              </a:rPr>
              <a:t> </a:t>
            </a:r>
            <a:r>
              <a:rPr lang="en-US" b="0" i="0" err="1">
                <a:effectLst/>
                <a:highlight>
                  <a:srgbClr val="F3F3F3"/>
                </a:highlight>
                <a:latin typeface="SegoeUIVariable"/>
              </a:rPr>
              <a:t>đưa</a:t>
            </a:r>
            <a:r>
              <a:rPr lang="en-US" b="0" i="0">
                <a:effectLst/>
                <a:highlight>
                  <a:srgbClr val="F3F3F3"/>
                </a:highlight>
                <a:latin typeface="SegoeUIVariable"/>
              </a:rPr>
              <a:t> </a:t>
            </a:r>
            <a:r>
              <a:rPr lang="en-US" b="0" i="0" err="1">
                <a:effectLst/>
                <a:highlight>
                  <a:srgbClr val="F3F3F3"/>
                </a:highlight>
                <a:latin typeface="SegoeUIVariable"/>
              </a:rPr>
              <a:t>ra</a:t>
            </a:r>
            <a:r>
              <a:rPr lang="en-US" b="0" i="0">
                <a:effectLst/>
                <a:highlight>
                  <a:srgbClr val="F3F3F3"/>
                </a:highlight>
                <a:latin typeface="SegoeUIVariable"/>
              </a:rPr>
              <a:t> </a:t>
            </a:r>
            <a:r>
              <a:rPr lang="en-US" b="0" i="0" err="1">
                <a:effectLst/>
                <a:highlight>
                  <a:srgbClr val="F3F3F3"/>
                </a:highlight>
                <a:latin typeface="SegoeUIVariable"/>
              </a:rPr>
              <a:t>dự</a:t>
            </a:r>
            <a:r>
              <a:rPr lang="en-US" b="0" i="0">
                <a:effectLst/>
                <a:highlight>
                  <a:srgbClr val="F3F3F3"/>
                </a:highlight>
                <a:latin typeface="SegoeUIVariable"/>
              </a:rPr>
              <a:t> </a:t>
            </a:r>
            <a:r>
              <a:rPr lang="en-US" b="0" i="0" err="1">
                <a:effectLst/>
                <a:highlight>
                  <a:srgbClr val="F3F3F3"/>
                </a:highlight>
                <a:latin typeface="SegoeUIVariable"/>
              </a:rPr>
              <a:t>đoán</a:t>
            </a:r>
            <a:endParaRPr lang="en-US" b="0" i="0">
              <a:effectLst/>
              <a:highlight>
                <a:srgbClr val="F3F3F3"/>
              </a:highlight>
              <a:latin typeface="SegoeUIVariable"/>
            </a:endParaRPr>
          </a:p>
          <a:p>
            <a:pPr algn="l">
              <a:buFont typeface="+mj-lt"/>
              <a:buNone/>
            </a:pPr>
            <a:endParaRPr lang="en-US" b="1" i="0">
              <a:effectLst/>
              <a:highlight>
                <a:srgbClr val="F3F3F3"/>
              </a:highlight>
              <a:latin typeface="SegoeUIVariable"/>
            </a:endParaRPr>
          </a:p>
          <a:p>
            <a:pPr algn="l">
              <a:buFont typeface="+mj-lt"/>
              <a:buNone/>
            </a:pPr>
            <a:r>
              <a:rPr lang="en-US" b="1" i="0">
                <a:effectLst/>
                <a:highlight>
                  <a:srgbClr val="F3F3F3"/>
                </a:highlight>
                <a:latin typeface="SegoeUIVariable"/>
              </a:rPr>
              <a:t>Testable</a:t>
            </a:r>
            <a:r>
              <a:rPr lang="en-US" b="0" i="0">
                <a:effectLst/>
                <a:highlight>
                  <a:srgbClr val="F3F3F3"/>
                </a:highlight>
                <a:latin typeface="SegoeUIVariable"/>
              </a:rPr>
              <a:t>: </a:t>
            </a:r>
            <a:r>
              <a:rPr lang="vi-VN" b="0" i="0">
                <a:effectLst/>
                <a:highlight>
                  <a:srgbClr val="F3F3F3"/>
                </a:highlight>
                <a:latin typeface="SegoeUIVariable"/>
              </a:rPr>
              <a:t>dựa trên các giả thuyết có thể được kiểm tra và xác nhận</a:t>
            </a:r>
            <a:endParaRPr lang="en-US" b="0" i="0">
              <a:effectLst/>
              <a:highlight>
                <a:srgbClr val="F3F3F3"/>
              </a:highlight>
              <a:latin typeface="SegoeUIVariable"/>
            </a:endParaRPr>
          </a:p>
          <a:p>
            <a:pPr algn="l">
              <a:buFont typeface="+mj-lt"/>
              <a:buNone/>
            </a:pPr>
            <a:endParaRPr lang="en-US" b="1" i="0">
              <a:effectLst/>
              <a:highlight>
                <a:srgbClr val="F3F3F3"/>
              </a:highlight>
              <a:latin typeface="SegoeUIVariable"/>
            </a:endParaRPr>
          </a:p>
          <a:p>
            <a:pPr algn="l">
              <a:buFont typeface="+mj-lt"/>
              <a:buNone/>
            </a:pPr>
            <a:r>
              <a:rPr lang="en-US" b="0" i="0" err="1">
                <a:effectLst/>
                <a:highlight>
                  <a:srgbClr val="F3F3F3"/>
                </a:highlight>
                <a:latin typeface="SegoeUIVariable"/>
              </a:rPr>
              <a:t>Tại</a:t>
            </a:r>
            <a:r>
              <a:rPr lang="en-US" b="0" i="0">
                <a:effectLst/>
                <a:highlight>
                  <a:srgbClr val="F3F3F3"/>
                </a:highlight>
                <a:latin typeface="SegoeUIVariable"/>
              </a:rPr>
              <a:t> </a:t>
            </a:r>
            <a:r>
              <a:rPr lang="en-US" b="0" i="0" err="1">
                <a:effectLst/>
                <a:highlight>
                  <a:srgbClr val="F3F3F3"/>
                </a:highlight>
                <a:latin typeface="SegoeUIVariable"/>
              </a:rPr>
              <a:t>sao</a:t>
            </a:r>
            <a:r>
              <a:rPr lang="en-US" b="0" i="0">
                <a:effectLst/>
                <a:highlight>
                  <a:srgbClr val="F3F3F3"/>
                </a:highlight>
                <a:latin typeface="SegoeUIVariable"/>
              </a:rPr>
              <a:t> </a:t>
            </a:r>
            <a:r>
              <a:rPr lang="en-US" b="0" i="0" err="1">
                <a:effectLst/>
                <a:highlight>
                  <a:srgbClr val="F3F3F3"/>
                </a:highlight>
                <a:latin typeface="SegoeUIVariable"/>
              </a:rPr>
              <a:t>có</a:t>
            </a:r>
            <a:r>
              <a:rPr lang="en-US" b="0" i="0">
                <a:effectLst/>
                <a:highlight>
                  <a:srgbClr val="F3F3F3"/>
                </a:highlight>
                <a:latin typeface="SegoeUIVariable"/>
              </a:rPr>
              <a:t> </a:t>
            </a:r>
            <a:r>
              <a:rPr lang="en-US" b="0" i="0" err="1">
                <a:effectLst/>
                <a:highlight>
                  <a:srgbClr val="F3F3F3"/>
                </a:highlight>
                <a:latin typeface="SegoeUIVariable"/>
              </a:rPr>
              <a:t>thể</a:t>
            </a:r>
            <a:r>
              <a:rPr lang="en-US" b="0" i="0">
                <a:effectLst/>
                <a:highlight>
                  <a:srgbClr val="F3F3F3"/>
                </a:highlight>
                <a:latin typeface="SegoeUIVariable"/>
              </a:rPr>
              <a:t> </a:t>
            </a:r>
            <a:r>
              <a:rPr lang="en-US" b="0" i="0" err="1">
                <a:effectLst/>
                <a:highlight>
                  <a:srgbClr val="F3F3F3"/>
                </a:highlight>
                <a:latin typeface="SegoeUIVariable"/>
              </a:rPr>
              <a:t>kiểm</a:t>
            </a:r>
            <a:r>
              <a:rPr lang="en-US" b="0" i="0">
                <a:effectLst/>
                <a:highlight>
                  <a:srgbClr val="F3F3F3"/>
                </a:highlight>
                <a:latin typeface="SegoeUIVariable"/>
              </a:rPr>
              <a:t> </a:t>
            </a:r>
            <a:r>
              <a:rPr lang="en-US" b="0" i="0" err="1">
                <a:effectLst/>
                <a:highlight>
                  <a:srgbClr val="F3F3F3"/>
                </a:highlight>
                <a:latin typeface="SegoeUIVariable"/>
              </a:rPr>
              <a:t>chứng</a:t>
            </a:r>
            <a:r>
              <a:rPr lang="en-US" b="0" i="0">
                <a:effectLst/>
                <a:highlight>
                  <a:srgbClr val="F3F3F3"/>
                </a:highlight>
                <a:latin typeface="SegoeUIVariable"/>
              </a:rPr>
              <a:t> (testable) </a:t>
            </a:r>
            <a:r>
              <a:rPr lang="en-US" b="0" i="0" err="1">
                <a:effectLst/>
                <a:highlight>
                  <a:srgbClr val="F3F3F3"/>
                </a:highlight>
                <a:latin typeface="SegoeUIVariable"/>
              </a:rPr>
              <a:t>lại</a:t>
            </a:r>
            <a:r>
              <a:rPr lang="en-US" b="0" i="0">
                <a:effectLst/>
                <a:highlight>
                  <a:srgbClr val="F3F3F3"/>
                </a:highlight>
                <a:latin typeface="SegoeUIVariable"/>
              </a:rPr>
              <a:t> </a:t>
            </a:r>
            <a:r>
              <a:rPr lang="en-US" b="0" i="0" err="1">
                <a:effectLst/>
                <a:highlight>
                  <a:srgbClr val="F3F3F3"/>
                </a:highlight>
                <a:latin typeface="SegoeUIVariable"/>
              </a:rPr>
              <a:t>quan</a:t>
            </a:r>
            <a:r>
              <a:rPr lang="en-US" b="0" i="0">
                <a:effectLst/>
                <a:highlight>
                  <a:srgbClr val="F3F3F3"/>
                </a:highlight>
                <a:latin typeface="SegoeUIVariable"/>
              </a:rPr>
              <a:t> </a:t>
            </a:r>
            <a:r>
              <a:rPr lang="en-US" b="0" i="0" err="1">
                <a:effectLst/>
                <a:highlight>
                  <a:srgbClr val="F3F3F3"/>
                </a:highlight>
                <a:latin typeface="SegoeUIVariable"/>
              </a:rPr>
              <a:t>trọng</a:t>
            </a:r>
            <a:r>
              <a:rPr lang="en-US" b="0" i="0">
                <a:effectLst/>
                <a:highlight>
                  <a:srgbClr val="F3F3F3"/>
                </a:highlight>
                <a:latin typeface="SegoeUIVariable"/>
              </a:rPr>
              <a:t>?</a:t>
            </a:r>
          </a:p>
          <a:p>
            <a:pPr marL="171450" indent="-171450">
              <a:buFont typeface="Wingdings" panose="05000000000000000000" pitchFamily="2" charset="2"/>
              <a:buChar char="Ø"/>
            </a:pPr>
            <a:endParaRPr lang="en-001"/>
          </a:p>
        </p:txBody>
      </p:sp>
      <p:sp>
        <p:nvSpPr>
          <p:cNvPr id="4" name="Slide Number Placeholder 3">
            <a:extLst>
              <a:ext uri="{FF2B5EF4-FFF2-40B4-BE49-F238E27FC236}">
                <a16:creationId xmlns:a16="http://schemas.microsoft.com/office/drawing/2014/main" id="{BB6B6C55-6AD4-AF46-9CBC-CDA6D53F34EB}"/>
              </a:ext>
            </a:extLst>
          </p:cNvPr>
          <p:cNvSpPr>
            <a:spLocks noGrp="1"/>
          </p:cNvSpPr>
          <p:nvPr>
            <p:ph type="sldNum" sz="quarter" idx="5"/>
          </p:nvPr>
        </p:nvSpPr>
        <p:spPr/>
        <p:txBody>
          <a:bodyPr/>
          <a:lstStyle/>
          <a:p>
            <a:fld id="{CF08615E-3FFA-4DD5-9BEB-02FD9A05DF76}" type="slidenum">
              <a:rPr lang="en-US" smtClean="0"/>
              <a:t>10</a:t>
            </a:fld>
            <a:endParaRPr lang="en-US"/>
          </a:p>
        </p:txBody>
      </p:sp>
    </p:spTree>
    <p:extLst>
      <p:ext uri="{BB962C8B-B14F-4D97-AF65-F5344CB8AC3E}">
        <p14:creationId xmlns:p14="http://schemas.microsoft.com/office/powerpoint/2010/main" val="32626621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a:solidFill>
                  <a:srgbClr val="000000"/>
                </a:solidFill>
                <a:effectLst/>
                <a:latin typeface="Arial" panose="020B0604020202020204" pitchFamily="34" charset="0"/>
              </a:rPr>
              <a:t>Chương 1: Tổng quan về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1.1 Khái niệm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1.2 Phân loại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1.3 Lưu trữ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1.4 Sơ lược về dữ liệu lớn</a:t>
            </a:r>
            <a:r>
              <a:rPr lang="vi-VN"/>
              <a:t> </a:t>
            </a:r>
            <a:endParaRPr lang="en-001"/>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95</a:t>
            </a:fld>
            <a:endParaRPr lang="en-001"/>
          </a:p>
        </p:txBody>
      </p:sp>
    </p:spTree>
    <p:extLst>
      <p:ext uri="{BB962C8B-B14F-4D97-AF65-F5344CB8AC3E}">
        <p14:creationId xmlns:p14="http://schemas.microsoft.com/office/powerpoint/2010/main" val="3104984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solidFill>
                  <a:schemeClr val="accent3"/>
                </a:solidFill>
              </a:rPr>
              <a:t>Biến</a:t>
            </a:r>
            <a:r>
              <a:rPr lang="en-US" b="1">
                <a:solidFill>
                  <a:schemeClr val="accent3"/>
                </a:solidFill>
              </a:rPr>
              <a:t> </a:t>
            </a:r>
            <a:r>
              <a:rPr lang="en-US" b="1" err="1">
                <a:solidFill>
                  <a:schemeClr val="accent3"/>
                </a:solidFill>
              </a:rPr>
              <a:t>định</a:t>
            </a:r>
            <a:r>
              <a:rPr lang="en-US" b="1">
                <a:solidFill>
                  <a:schemeClr val="accent3"/>
                </a:solidFill>
              </a:rPr>
              <a:t> </a:t>
            </a:r>
            <a:r>
              <a:rPr lang="en-US" b="1" err="1">
                <a:solidFill>
                  <a:schemeClr val="accent3"/>
                </a:solidFill>
              </a:rPr>
              <a:t>tính</a:t>
            </a:r>
            <a:r>
              <a:rPr lang="en-US" b="1">
                <a:solidFill>
                  <a:schemeClr val="accent3"/>
                </a:solidFill>
              </a:rPr>
              <a:t>/</a:t>
            </a:r>
            <a:r>
              <a:rPr lang="en-US" b="1" err="1">
                <a:solidFill>
                  <a:schemeClr val="accent3"/>
                </a:solidFill>
              </a:rPr>
              <a:t>rời</a:t>
            </a:r>
            <a:r>
              <a:rPr lang="en-US" b="1">
                <a:solidFill>
                  <a:schemeClr val="accent3"/>
                </a:solidFill>
              </a:rPr>
              <a:t> </a:t>
            </a:r>
            <a:r>
              <a:rPr lang="en-US" b="1" err="1">
                <a:solidFill>
                  <a:schemeClr val="accent3"/>
                </a:solidFill>
              </a:rPr>
              <a:t>rạc</a:t>
            </a:r>
            <a:r>
              <a:rPr lang="en-US" b="1">
                <a:solidFill>
                  <a:schemeClr val="accent3"/>
                </a:solidFill>
              </a:rPr>
              <a:t>: </a:t>
            </a:r>
            <a:r>
              <a:rPr lang="en-US" b="1" err="1">
                <a:solidFill>
                  <a:schemeClr val="accent3"/>
                </a:solidFill>
              </a:rPr>
              <a:t>thường</a:t>
            </a:r>
            <a:r>
              <a:rPr lang="en-US" b="1">
                <a:solidFill>
                  <a:schemeClr val="accent3"/>
                </a:solidFill>
              </a:rPr>
              <a:t> </a:t>
            </a:r>
            <a:r>
              <a:rPr lang="en-US" b="1" err="1">
                <a:solidFill>
                  <a:schemeClr val="accent3"/>
                </a:solidFill>
              </a:rPr>
              <a:t>không</a:t>
            </a:r>
            <a:r>
              <a:rPr lang="en-US" b="1">
                <a:solidFill>
                  <a:schemeClr val="accent3"/>
                </a:solidFill>
              </a:rPr>
              <a:t> </a:t>
            </a:r>
            <a:r>
              <a:rPr lang="en-US" b="1" err="1">
                <a:solidFill>
                  <a:schemeClr val="accent3"/>
                </a:solidFill>
              </a:rPr>
              <a:t>nhận</a:t>
            </a:r>
            <a:r>
              <a:rPr lang="en-US" b="1">
                <a:solidFill>
                  <a:schemeClr val="accent3"/>
                </a:solidFill>
              </a:rPr>
              <a:t> </a:t>
            </a:r>
            <a:r>
              <a:rPr lang="en-US" b="1" err="1">
                <a:solidFill>
                  <a:schemeClr val="accent3"/>
                </a:solidFill>
              </a:rPr>
              <a:t>giá</a:t>
            </a:r>
            <a:r>
              <a:rPr lang="en-US" b="1">
                <a:solidFill>
                  <a:schemeClr val="accent3"/>
                </a:solidFill>
              </a:rPr>
              <a:t> </a:t>
            </a:r>
            <a:r>
              <a:rPr lang="en-US" b="1" err="1">
                <a:solidFill>
                  <a:schemeClr val="accent3"/>
                </a:solidFill>
              </a:rPr>
              <a:t>trị</a:t>
            </a:r>
            <a:r>
              <a:rPr lang="en-US" b="1">
                <a:solidFill>
                  <a:schemeClr val="accent3"/>
                </a:solidFill>
              </a:rPr>
              <a:t> </a:t>
            </a:r>
            <a:r>
              <a:rPr lang="en-US" b="1" err="1">
                <a:solidFill>
                  <a:schemeClr val="accent3"/>
                </a:solidFill>
              </a:rPr>
              <a:t>là</a:t>
            </a:r>
            <a:r>
              <a:rPr lang="en-US" b="1">
                <a:solidFill>
                  <a:schemeClr val="accent3"/>
                </a:solidFill>
              </a:rPr>
              <a:t> </a:t>
            </a:r>
            <a:r>
              <a:rPr lang="en-US" b="1" err="1">
                <a:solidFill>
                  <a:schemeClr val="accent3"/>
                </a:solidFill>
              </a:rPr>
              <a:t>số</a:t>
            </a:r>
            <a:r>
              <a:rPr lang="en-US" b="1">
                <a:solidFill>
                  <a:schemeClr val="accent3"/>
                </a:solidFill>
              </a:rPr>
              <a:t>, </a:t>
            </a:r>
            <a:r>
              <a:rPr lang="en-US" b="1" err="1">
                <a:solidFill>
                  <a:schemeClr val="accent3"/>
                </a:solidFill>
              </a:rPr>
              <a:t>và</a:t>
            </a:r>
            <a:r>
              <a:rPr lang="en-US" b="1">
                <a:solidFill>
                  <a:schemeClr val="accent3"/>
                </a:solidFill>
              </a:rPr>
              <a:t> </a:t>
            </a:r>
            <a:r>
              <a:rPr lang="en-US" b="1" err="1">
                <a:solidFill>
                  <a:schemeClr val="accent3"/>
                </a:solidFill>
              </a:rPr>
              <a:t>thuộc</a:t>
            </a:r>
            <a:r>
              <a:rPr lang="en-US" b="1">
                <a:solidFill>
                  <a:schemeClr val="accent3"/>
                </a:solidFill>
              </a:rPr>
              <a:t> </a:t>
            </a:r>
            <a:r>
              <a:rPr lang="en-US" b="1" err="1">
                <a:solidFill>
                  <a:schemeClr val="accent3"/>
                </a:solidFill>
              </a:rPr>
              <a:t>về</a:t>
            </a:r>
            <a:r>
              <a:rPr lang="en-US" b="1">
                <a:solidFill>
                  <a:schemeClr val="accent3"/>
                </a:solidFill>
              </a:rPr>
              <a:t> </a:t>
            </a:r>
            <a:r>
              <a:rPr lang="en-US" b="1" err="1">
                <a:solidFill>
                  <a:schemeClr val="accent3"/>
                </a:solidFill>
              </a:rPr>
              <a:t>các</a:t>
            </a:r>
            <a:r>
              <a:rPr lang="en-US" b="1">
                <a:solidFill>
                  <a:schemeClr val="accent3"/>
                </a:solidFill>
              </a:rPr>
              <a:t> </a:t>
            </a:r>
            <a:r>
              <a:rPr lang="en-US" b="1" err="1">
                <a:solidFill>
                  <a:schemeClr val="accent3"/>
                </a:solidFill>
              </a:rPr>
              <a:t>danh</a:t>
            </a:r>
            <a:r>
              <a:rPr lang="en-US" b="1">
                <a:solidFill>
                  <a:schemeClr val="accent3"/>
                </a:solidFill>
              </a:rPr>
              <a:t> </a:t>
            </a:r>
            <a:r>
              <a:rPr lang="en-US" b="1" err="1">
                <a:solidFill>
                  <a:schemeClr val="accent3"/>
                </a:solidFill>
              </a:rPr>
              <a:t>mục</a:t>
            </a:r>
            <a:r>
              <a:rPr lang="en-US" b="1">
                <a:solidFill>
                  <a:schemeClr val="accent3"/>
                </a:solidFill>
              </a:rPr>
              <a:t> </a:t>
            </a:r>
            <a:r>
              <a:rPr lang="en-US" b="1" err="1">
                <a:solidFill>
                  <a:schemeClr val="accent3"/>
                </a:solidFill>
              </a:rPr>
              <a:t>định</a:t>
            </a:r>
            <a:r>
              <a:rPr lang="en-US" b="1">
                <a:solidFill>
                  <a:schemeClr val="accent3"/>
                </a:solidFill>
              </a:rPr>
              <a:t> </a:t>
            </a:r>
            <a:r>
              <a:rPr lang="en-US" b="1" err="1">
                <a:solidFill>
                  <a:schemeClr val="accent3"/>
                </a:solidFill>
              </a:rPr>
              <a:t>trước</a:t>
            </a:r>
            <a:endParaRPr lang="en-US" b="1">
              <a:solidFill>
                <a:schemeClr val="accent3"/>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solidFill>
                  <a:schemeClr val="accent3"/>
                </a:solidFill>
              </a:rPr>
              <a:t>Biến</a:t>
            </a:r>
            <a:r>
              <a:rPr lang="en-US" b="1">
                <a:solidFill>
                  <a:schemeClr val="accent3"/>
                </a:solidFill>
              </a:rPr>
              <a:t> </a:t>
            </a:r>
            <a:r>
              <a:rPr lang="en-US" b="1" err="1">
                <a:solidFill>
                  <a:schemeClr val="accent3"/>
                </a:solidFill>
              </a:rPr>
              <a:t>định</a:t>
            </a:r>
            <a:r>
              <a:rPr lang="en-US" b="1">
                <a:solidFill>
                  <a:schemeClr val="accent3"/>
                </a:solidFill>
              </a:rPr>
              <a:t> </a:t>
            </a:r>
            <a:r>
              <a:rPr lang="en-US" b="1" err="1">
                <a:solidFill>
                  <a:schemeClr val="accent3"/>
                </a:solidFill>
              </a:rPr>
              <a:t>lượng</a:t>
            </a:r>
            <a:r>
              <a:rPr lang="en-US" b="1">
                <a:solidFill>
                  <a:schemeClr val="accent3"/>
                </a:solidFill>
              </a:rPr>
              <a:t> </a:t>
            </a:r>
            <a:r>
              <a:rPr lang="en-US" b="1" err="1">
                <a:solidFill>
                  <a:schemeClr val="accent3"/>
                </a:solidFill>
              </a:rPr>
              <a:t>thường</a:t>
            </a:r>
            <a:r>
              <a:rPr lang="en-US" b="1">
                <a:solidFill>
                  <a:schemeClr val="accent3"/>
                </a:solidFill>
              </a:rPr>
              <a:t> </a:t>
            </a:r>
            <a:r>
              <a:rPr lang="en-US" b="1" err="1">
                <a:solidFill>
                  <a:schemeClr val="accent3"/>
                </a:solidFill>
              </a:rPr>
              <a:t>nhận</a:t>
            </a:r>
            <a:r>
              <a:rPr lang="en-US" b="1">
                <a:solidFill>
                  <a:schemeClr val="accent3"/>
                </a:solidFill>
              </a:rPr>
              <a:t> </a:t>
            </a:r>
            <a:r>
              <a:rPr lang="en-US" b="1" err="1">
                <a:solidFill>
                  <a:schemeClr val="accent3"/>
                </a:solidFill>
              </a:rPr>
              <a:t>các</a:t>
            </a:r>
            <a:r>
              <a:rPr lang="en-US" b="1">
                <a:solidFill>
                  <a:schemeClr val="accent3"/>
                </a:solidFill>
              </a:rPr>
              <a:t> </a:t>
            </a:r>
            <a:r>
              <a:rPr lang="en-US" b="1" err="1">
                <a:solidFill>
                  <a:schemeClr val="accent3"/>
                </a:solidFill>
              </a:rPr>
              <a:t>giá</a:t>
            </a:r>
            <a:r>
              <a:rPr lang="en-US" b="1">
                <a:solidFill>
                  <a:schemeClr val="accent3"/>
                </a:solidFill>
              </a:rPr>
              <a:t> </a:t>
            </a:r>
            <a:r>
              <a:rPr lang="en-US" b="1" err="1">
                <a:solidFill>
                  <a:schemeClr val="accent3"/>
                </a:solidFill>
              </a:rPr>
              <a:t>trị</a:t>
            </a:r>
            <a:r>
              <a:rPr lang="en-US" b="1">
                <a:solidFill>
                  <a:schemeClr val="accent3"/>
                </a:solidFill>
              </a:rPr>
              <a:t> </a:t>
            </a:r>
            <a:r>
              <a:rPr lang="en-US" b="1" err="1">
                <a:solidFill>
                  <a:schemeClr val="accent3"/>
                </a:solidFill>
              </a:rPr>
              <a:t>số</a:t>
            </a:r>
            <a:endParaRPr lang="en-001" b="1">
              <a:solidFill>
                <a:schemeClr val="accent3"/>
              </a:solidFill>
            </a:endParaRPr>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96</a:t>
            </a:fld>
            <a:endParaRPr lang="en-001"/>
          </a:p>
        </p:txBody>
      </p:sp>
    </p:spTree>
    <p:extLst>
      <p:ext uri="{BB962C8B-B14F-4D97-AF65-F5344CB8AC3E}">
        <p14:creationId xmlns:p14="http://schemas.microsoft.com/office/powerpoint/2010/main" val="38982435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Tập</a:t>
            </a:r>
            <a:r>
              <a:rPr lang="en-US"/>
              <a:t> </a:t>
            </a:r>
            <a:r>
              <a:rPr lang="en-US" err="1"/>
              <a:t>dữ</a:t>
            </a:r>
            <a:r>
              <a:rPr lang="en-US"/>
              <a:t> </a:t>
            </a:r>
            <a:r>
              <a:rPr lang="en-US" err="1"/>
              <a:t>liệu</a:t>
            </a:r>
            <a:r>
              <a:rPr lang="en-US"/>
              <a:t> </a:t>
            </a:r>
            <a:r>
              <a:rPr lang="en-US" err="1"/>
              <a:t>chứa</a:t>
            </a:r>
            <a:r>
              <a:rPr lang="en-US"/>
              <a:t> </a:t>
            </a:r>
            <a:r>
              <a:rPr lang="en-US" err="1"/>
              <a:t>chỉ</a:t>
            </a:r>
            <a:r>
              <a:rPr lang="en-US"/>
              <a:t> </a:t>
            </a:r>
            <a:r>
              <a:rPr lang="en-US" err="1"/>
              <a:t>số</a:t>
            </a:r>
            <a:r>
              <a:rPr lang="en-US"/>
              <a:t> </a:t>
            </a:r>
            <a:r>
              <a:rPr lang="en-US" err="1"/>
              <a:t>khối</a:t>
            </a:r>
            <a:r>
              <a:rPr lang="en-US"/>
              <a:t> </a:t>
            </a:r>
            <a:r>
              <a:rPr lang="en-US" err="1"/>
              <a:t>cơ</a:t>
            </a:r>
            <a:r>
              <a:rPr lang="en-US"/>
              <a:t> </a:t>
            </a:r>
            <a:r>
              <a:rPr lang="en-US" err="1"/>
              <a:t>thể</a:t>
            </a:r>
            <a:r>
              <a:rPr lang="en-US"/>
              <a:t> (BMI) </a:t>
            </a:r>
            <a:r>
              <a:rPr lang="en-US" err="1"/>
              <a:t>của</a:t>
            </a:r>
            <a:r>
              <a:rPr lang="en-US"/>
              <a:t> 1786 </a:t>
            </a:r>
            <a:r>
              <a:rPr lang="en-US" err="1"/>
              <a:t>người</a:t>
            </a:r>
            <a:r>
              <a:rPr lang="en-US"/>
              <a:t> </a:t>
            </a:r>
            <a:r>
              <a:rPr lang="en-US" err="1"/>
              <a:t>với</a:t>
            </a:r>
            <a:r>
              <a:rPr lang="en-US"/>
              <a:t> </a:t>
            </a:r>
            <a:r>
              <a:rPr lang="en-US" err="1"/>
              <a:t>số</a:t>
            </a:r>
            <a:r>
              <a:rPr lang="en-US"/>
              <a:t> </a:t>
            </a:r>
            <a:r>
              <a:rPr lang="en-US" err="1"/>
              <a:t>bước</a:t>
            </a:r>
            <a:r>
              <a:rPr lang="en-US"/>
              <a:t> </a:t>
            </a:r>
            <a:r>
              <a:rPr lang="en-US" err="1"/>
              <a:t>chân</a:t>
            </a:r>
            <a:r>
              <a:rPr lang="en-US"/>
              <a:t> </a:t>
            </a:r>
            <a:r>
              <a:rPr lang="en-US" err="1"/>
              <a:t>mà</a:t>
            </a:r>
            <a:r>
              <a:rPr lang="en-US"/>
              <a:t> </a:t>
            </a:r>
            <a:r>
              <a:rPr lang="en-US" err="1"/>
              <a:t>họ</a:t>
            </a:r>
            <a:r>
              <a:rPr lang="en-US"/>
              <a:t> </a:t>
            </a:r>
            <a:r>
              <a:rPr lang="en-US" err="1"/>
              <a:t>đi</a:t>
            </a:r>
            <a:r>
              <a:rPr lang="en-US"/>
              <a:t> </a:t>
            </a:r>
            <a:r>
              <a:rPr lang="en-US" err="1"/>
              <a:t>trong</a:t>
            </a:r>
            <a:r>
              <a:rPr lang="en-US"/>
              <a:t> </a:t>
            </a:r>
            <a:r>
              <a:rPr lang="en-US" err="1"/>
              <a:t>một</a:t>
            </a:r>
            <a:r>
              <a:rPr lang="en-US"/>
              <a:t> </a:t>
            </a:r>
            <a:r>
              <a:rPr lang="en-US" err="1"/>
              <a:t>ngày</a:t>
            </a:r>
            <a:r>
              <a:rPr lang="en-US"/>
              <a:t> </a:t>
            </a:r>
            <a:r>
              <a:rPr lang="en-US" err="1"/>
              <a:t>cụ</a:t>
            </a:r>
            <a:r>
              <a:rPr lang="en-US"/>
              <a:t> </a:t>
            </a:r>
            <a:r>
              <a:rPr lang="en-US" err="1"/>
              <a:t>thể</a:t>
            </a:r>
            <a:r>
              <a:rPr lang="en-US"/>
              <a:t>. </a:t>
            </a:r>
          </a:p>
          <a:p>
            <a:pPr marL="171450" indent="-171450">
              <a:buFont typeface="Arial" panose="020B0604020202020204" pitchFamily="34" charset="0"/>
              <a:buChar char="•"/>
            </a:pPr>
            <a:r>
              <a:rPr lang="en-US" err="1"/>
              <a:t>Dữ</a:t>
            </a:r>
            <a:r>
              <a:rPr lang="en-US"/>
              <a:t> </a:t>
            </a:r>
            <a:r>
              <a:rPr lang="en-US" err="1"/>
              <a:t>liệu</a:t>
            </a:r>
            <a:r>
              <a:rPr lang="en-US"/>
              <a:t> chia </a:t>
            </a:r>
            <a:r>
              <a:rPr lang="en-US" err="1"/>
              <a:t>làm</a:t>
            </a:r>
            <a:r>
              <a:rPr lang="en-US"/>
              <a:t> 2 files </a:t>
            </a:r>
            <a:r>
              <a:rPr lang="en-US" err="1"/>
              <a:t>cho</a:t>
            </a:r>
            <a:r>
              <a:rPr lang="en-US"/>
              <a:t> </a:t>
            </a:r>
            <a:r>
              <a:rPr lang="en-US" err="1"/>
              <a:t>nam</a:t>
            </a:r>
            <a:r>
              <a:rPr lang="en-US"/>
              <a:t> </a:t>
            </a:r>
            <a:r>
              <a:rPr lang="en-US" err="1"/>
              <a:t>và</a:t>
            </a:r>
            <a:r>
              <a:rPr lang="en-US"/>
              <a:t> </a:t>
            </a:r>
            <a:r>
              <a:rPr lang="en-US" err="1"/>
              <a:t>cho</a:t>
            </a:r>
            <a:r>
              <a:rPr lang="en-US"/>
              <a:t> </a:t>
            </a:r>
            <a:r>
              <a:rPr lang="en-US" err="1"/>
              <a:t>nữ</a:t>
            </a:r>
            <a:r>
              <a:rPr lang="en-US"/>
              <a:t>. </a:t>
            </a:r>
          </a:p>
          <a:p>
            <a:pPr marL="171450" indent="-171450">
              <a:buFont typeface="Arial" panose="020B0604020202020204" pitchFamily="34" charset="0"/>
              <a:buChar char="•"/>
            </a:pPr>
            <a:r>
              <a:rPr lang="en-US" err="1"/>
              <a:t>Dữ</a:t>
            </a:r>
            <a:r>
              <a:rPr lang="en-US"/>
              <a:t> </a:t>
            </a:r>
            <a:r>
              <a:rPr lang="en-US" err="1"/>
              <a:t>liệu</a:t>
            </a:r>
            <a:r>
              <a:rPr lang="en-US"/>
              <a:t> </a:t>
            </a:r>
            <a:r>
              <a:rPr lang="en-US" err="1"/>
              <a:t>được</a:t>
            </a:r>
            <a:r>
              <a:rPr lang="en-US"/>
              <a:t> </a:t>
            </a:r>
            <a:r>
              <a:rPr lang="en-US" err="1"/>
              <a:t>đưa</a:t>
            </a:r>
            <a:r>
              <a:rPr lang="en-US"/>
              <a:t> </a:t>
            </a:r>
            <a:r>
              <a:rPr lang="en-US" err="1"/>
              <a:t>cho</a:t>
            </a:r>
            <a:r>
              <a:rPr lang="en-US"/>
              <a:t> 2 </a:t>
            </a:r>
            <a:r>
              <a:rPr lang="en-US" err="1"/>
              <a:t>nhóm</a:t>
            </a:r>
            <a:r>
              <a:rPr lang="en-US"/>
              <a:t> </a:t>
            </a:r>
            <a:r>
              <a:rPr lang="en-US" err="1"/>
              <a:t>sinh</a:t>
            </a:r>
            <a:r>
              <a:rPr lang="en-US"/>
              <a:t> </a:t>
            </a:r>
            <a:r>
              <a:rPr lang="en-US" err="1"/>
              <a:t>viên</a:t>
            </a:r>
            <a:endParaRPr lang="en-US"/>
          </a:p>
          <a:p>
            <a:pPr marL="628650" lvl="1" indent="-171450">
              <a:buFont typeface="Arial" panose="020B0604020202020204" pitchFamily="34" charset="0"/>
              <a:buChar char="•"/>
            </a:pPr>
            <a:r>
              <a:rPr lang="en-US" err="1"/>
              <a:t>Nhóm</a:t>
            </a:r>
            <a:r>
              <a:rPr lang="en-US"/>
              <a:t> </a:t>
            </a:r>
            <a:r>
              <a:rPr lang="en-US" err="1"/>
              <a:t>sinh</a:t>
            </a:r>
            <a:r>
              <a:rPr lang="en-US"/>
              <a:t> </a:t>
            </a:r>
            <a:r>
              <a:rPr lang="en-US" err="1"/>
              <a:t>viên</a:t>
            </a:r>
            <a:r>
              <a:rPr lang="en-US"/>
              <a:t> </a:t>
            </a:r>
            <a:r>
              <a:rPr lang="en-US" err="1"/>
              <a:t>thứ</a:t>
            </a:r>
            <a:r>
              <a:rPr lang="en-US"/>
              <a:t> </a:t>
            </a:r>
            <a:r>
              <a:rPr lang="en-US" err="1"/>
              <a:t>nhất</a:t>
            </a:r>
            <a:r>
              <a:rPr lang="en-US"/>
              <a:t> </a:t>
            </a:r>
            <a:r>
              <a:rPr lang="en-US" err="1"/>
              <a:t>được</a:t>
            </a:r>
            <a:r>
              <a:rPr lang="en-US"/>
              <a:t> </a:t>
            </a:r>
            <a:r>
              <a:rPr lang="en-US" err="1"/>
              <a:t>yêu</a:t>
            </a:r>
            <a:r>
              <a:rPr lang="en-US"/>
              <a:t> </a:t>
            </a:r>
            <a:r>
              <a:rPr lang="en-US" err="1"/>
              <a:t>cầu</a:t>
            </a:r>
            <a:r>
              <a:rPr lang="en-US"/>
              <a:t> </a:t>
            </a:r>
            <a:r>
              <a:rPr lang="en-US" err="1"/>
              <a:t>phân</a:t>
            </a:r>
            <a:r>
              <a:rPr lang="en-US"/>
              <a:t> </a:t>
            </a:r>
            <a:r>
              <a:rPr lang="en-US" err="1"/>
              <a:t>tích</a:t>
            </a:r>
            <a:r>
              <a:rPr lang="en-US"/>
              <a:t> </a:t>
            </a:r>
            <a:r>
              <a:rPr lang="en-US" err="1"/>
              <a:t>để</a:t>
            </a:r>
            <a:r>
              <a:rPr lang="en-US"/>
              <a:t> </a:t>
            </a:r>
            <a:r>
              <a:rPr lang="en-US" err="1"/>
              <a:t>kiểm</a:t>
            </a:r>
            <a:r>
              <a:rPr lang="en-US"/>
              <a:t> </a:t>
            </a:r>
            <a:r>
              <a:rPr lang="en-US" err="1"/>
              <a:t>chứng</a:t>
            </a:r>
            <a:r>
              <a:rPr lang="en-US"/>
              <a:t> </a:t>
            </a:r>
            <a:r>
              <a:rPr lang="en-US" err="1"/>
              <a:t>giả</a:t>
            </a:r>
            <a:r>
              <a:rPr lang="en-US"/>
              <a:t> </a:t>
            </a:r>
            <a:r>
              <a:rPr lang="en-US" err="1"/>
              <a:t>thuyết</a:t>
            </a:r>
            <a:r>
              <a:rPr lang="en-US"/>
              <a:t> </a:t>
            </a:r>
            <a:r>
              <a:rPr lang="en-US" err="1"/>
              <a:t>có</a:t>
            </a:r>
            <a:r>
              <a:rPr lang="en-US"/>
              <a:t> </a:t>
            </a:r>
            <a:r>
              <a:rPr lang="en-US" err="1"/>
              <a:t>mối</a:t>
            </a:r>
            <a:r>
              <a:rPr lang="en-US"/>
              <a:t> </a:t>
            </a:r>
            <a:r>
              <a:rPr lang="en-US" err="1"/>
              <a:t>liên</a:t>
            </a:r>
            <a:r>
              <a:rPr lang="en-US"/>
              <a:t> </a:t>
            </a:r>
            <a:r>
              <a:rPr lang="en-US" err="1"/>
              <a:t>hệ</a:t>
            </a:r>
            <a:r>
              <a:rPr lang="en-US"/>
              <a:t> </a:t>
            </a:r>
            <a:r>
              <a:rPr lang="en-US" err="1"/>
              <a:t>giữa</a:t>
            </a:r>
            <a:r>
              <a:rPr lang="en-US"/>
              <a:t> </a:t>
            </a:r>
            <a:r>
              <a:rPr lang="en-US" err="1"/>
              <a:t>số</a:t>
            </a:r>
            <a:r>
              <a:rPr lang="en-US"/>
              <a:t> </a:t>
            </a:r>
            <a:r>
              <a:rPr lang="en-US" err="1"/>
              <a:t>bước</a:t>
            </a:r>
            <a:r>
              <a:rPr lang="en-US"/>
              <a:t> </a:t>
            </a:r>
            <a:r>
              <a:rPr lang="en-US" err="1"/>
              <a:t>chân</a:t>
            </a:r>
            <a:r>
              <a:rPr lang="en-US"/>
              <a:t> </a:t>
            </a:r>
            <a:r>
              <a:rPr lang="en-US" err="1"/>
              <a:t>và</a:t>
            </a:r>
            <a:r>
              <a:rPr lang="en-US"/>
              <a:t> BMI</a:t>
            </a:r>
          </a:p>
          <a:p>
            <a:pPr marL="628650" lvl="1" indent="-171450">
              <a:buFont typeface="Arial" panose="020B0604020202020204" pitchFamily="34" charset="0"/>
              <a:buChar char="•"/>
            </a:pPr>
            <a:r>
              <a:rPr lang="en-US" err="1"/>
              <a:t>Nhóm</a:t>
            </a:r>
            <a:r>
              <a:rPr lang="en-US"/>
              <a:t> </a:t>
            </a:r>
            <a:r>
              <a:rPr lang="en-US" err="1"/>
              <a:t>sinh</a:t>
            </a:r>
            <a:r>
              <a:rPr lang="en-US"/>
              <a:t> </a:t>
            </a:r>
            <a:r>
              <a:rPr lang="en-US" err="1"/>
              <a:t>viên</a:t>
            </a:r>
            <a:r>
              <a:rPr lang="en-US"/>
              <a:t> </a:t>
            </a:r>
            <a:r>
              <a:rPr lang="en-US" err="1"/>
              <a:t>thứ</a:t>
            </a:r>
            <a:r>
              <a:rPr lang="en-US"/>
              <a:t> </a:t>
            </a:r>
            <a:r>
              <a:rPr lang="en-US" err="1"/>
              <a:t>hai</a:t>
            </a:r>
            <a:r>
              <a:rPr lang="en-US"/>
              <a:t> </a:t>
            </a:r>
            <a:r>
              <a:rPr lang="en-US" err="1"/>
              <a:t>thì</a:t>
            </a:r>
            <a:r>
              <a:rPr lang="en-US"/>
              <a:t> </a:t>
            </a:r>
            <a:r>
              <a:rPr lang="en-US" err="1"/>
              <a:t>chỉ</a:t>
            </a:r>
            <a:r>
              <a:rPr lang="en-US"/>
              <a:t> </a:t>
            </a:r>
            <a:r>
              <a:rPr lang="en-US" err="1"/>
              <a:t>được</a:t>
            </a:r>
            <a:r>
              <a:rPr lang="en-US"/>
              <a:t> </a:t>
            </a:r>
            <a:r>
              <a:rPr lang="en-US" err="1"/>
              <a:t>đưa</a:t>
            </a:r>
            <a:r>
              <a:rPr lang="en-US"/>
              <a:t> </a:t>
            </a:r>
            <a:r>
              <a:rPr lang="en-US" err="1"/>
              <a:t>một</a:t>
            </a:r>
            <a:r>
              <a:rPr lang="en-US"/>
              <a:t> </a:t>
            </a:r>
            <a:r>
              <a:rPr lang="en-US" err="1"/>
              <a:t>câu</a:t>
            </a:r>
            <a:r>
              <a:rPr lang="en-US"/>
              <a:t> </a:t>
            </a:r>
            <a:r>
              <a:rPr lang="en-US" err="1"/>
              <a:t>hỏi</a:t>
            </a:r>
            <a:r>
              <a:rPr lang="en-US"/>
              <a:t> </a:t>
            </a:r>
            <a:r>
              <a:rPr lang="en-US" err="1"/>
              <a:t>đơn</a:t>
            </a:r>
            <a:r>
              <a:rPr lang="en-US"/>
              <a:t> </a:t>
            </a:r>
            <a:r>
              <a:rPr lang="en-US" err="1"/>
              <a:t>giản</a:t>
            </a:r>
            <a:r>
              <a:rPr lang="en-US"/>
              <a:t> </a:t>
            </a:r>
            <a:r>
              <a:rPr lang="en-US" err="1"/>
              <a:t>là</a:t>
            </a:r>
            <a:r>
              <a:rPr lang="en-US"/>
              <a:t> </a:t>
            </a:r>
            <a:r>
              <a:rPr lang="en-US" err="1"/>
              <a:t>từ</a:t>
            </a:r>
            <a:r>
              <a:rPr lang="en-US"/>
              <a:t> </a:t>
            </a:r>
            <a:r>
              <a:rPr lang="en-US" err="1"/>
              <a:t>dữ</a:t>
            </a:r>
            <a:r>
              <a:rPr lang="en-US"/>
              <a:t> </a:t>
            </a:r>
            <a:r>
              <a:rPr lang="en-US" err="1"/>
              <a:t>liệu</a:t>
            </a:r>
            <a:r>
              <a:rPr lang="en-US"/>
              <a:t> </a:t>
            </a:r>
            <a:r>
              <a:rPr lang="en-US" err="1"/>
              <a:t>này</a:t>
            </a:r>
            <a:r>
              <a:rPr lang="en-US"/>
              <a:t> </a:t>
            </a:r>
            <a:r>
              <a:rPr lang="en-US" err="1"/>
              <a:t>có</a:t>
            </a:r>
            <a:r>
              <a:rPr lang="en-US"/>
              <a:t> </a:t>
            </a:r>
            <a:r>
              <a:rPr lang="en-US" err="1"/>
              <a:t>thể</a:t>
            </a:r>
            <a:r>
              <a:rPr lang="en-US"/>
              <a:t> </a:t>
            </a:r>
            <a:r>
              <a:rPr lang="en-US" err="1"/>
              <a:t>rút</a:t>
            </a:r>
            <a:r>
              <a:rPr lang="en-US"/>
              <a:t> </a:t>
            </a:r>
            <a:r>
              <a:rPr lang="en-US" err="1"/>
              <a:t>ra</a:t>
            </a:r>
            <a:r>
              <a:rPr lang="en-US"/>
              <a:t> </a:t>
            </a:r>
            <a:r>
              <a:rPr lang="en-US" err="1"/>
              <a:t>điều</a:t>
            </a:r>
            <a:r>
              <a:rPr lang="en-US"/>
              <a:t> </a:t>
            </a:r>
            <a:r>
              <a:rPr lang="en-US" err="1"/>
              <a:t>gì</a:t>
            </a:r>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109</a:t>
            </a:fld>
            <a:endParaRPr lang="en-US"/>
          </a:p>
        </p:txBody>
      </p:sp>
    </p:spTree>
    <p:extLst>
      <p:ext uri="{BB962C8B-B14F-4D97-AF65-F5344CB8AC3E}">
        <p14:creationId xmlns:p14="http://schemas.microsoft.com/office/powerpoint/2010/main" val="18278856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B31BD-D9C6-AE90-6F39-8F8F05E4B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52213-9323-E5E0-7DED-B11ABCF78E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7A53C-0141-3987-0CCA-D9BB4970ED8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err="1"/>
              <a:t>Điều</a:t>
            </a:r>
            <a:r>
              <a:rPr lang="en-US"/>
              <a:t> </a:t>
            </a:r>
            <a:r>
              <a:rPr lang="en-US" err="1"/>
              <a:t>chính</a:t>
            </a:r>
            <a:r>
              <a:rPr lang="en-US"/>
              <a:t> </a:t>
            </a:r>
            <a:r>
              <a:rPr lang="en-US" err="1"/>
              <a:t>nhất</a:t>
            </a:r>
            <a:r>
              <a:rPr lang="en-US"/>
              <a:t> </a:t>
            </a:r>
            <a:r>
              <a:rPr lang="en-US" err="1"/>
              <a:t>có</a:t>
            </a:r>
            <a:r>
              <a:rPr lang="en-US"/>
              <a:t> </a:t>
            </a:r>
            <a:r>
              <a:rPr lang="en-US" err="1"/>
              <a:t>thể</a:t>
            </a:r>
            <a:r>
              <a:rPr lang="en-US"/>
              <a:t> </a:t>
            </a:r>
            <a:r>
              <a:rPr lang="en-US" err="1"/>
              <a:t>được</a:t>
            </a:r>
            <a:r>
              <a:rPr lang="en-US"/>
              <a:t> </a:t>
            </a:r>
            <a:r>
              <a:rPr lang="en-US" err="1"/>
              <a:t>rút</a:t>
            </a:r>
            <a:r>
              <a:rPr lang="en-US"/>
              <a:t> </a:t>
            </a:r>
            <a:r>
              <a:rPr lang="en-US" err="1"/>
              <a:t>ra</a:t>
            </a:r>
            <a:r>
              <a:rPr lang="en-US"/>
              <a:t> </a:t>
            </a:r>
            <a:r>
              <a:rPr lang="en-US" err="1"/>
              <a:t>từ</a:t>
            </a:r>
            <a:r>
              <a:rPr lang="en-US"/>
              <a:t> </a:t>
            </a:r>
            <a:r>
              <a:rPr lang="en-US" err="1"/>
              <a:t>tập</a:t>
            </a:r>
            <a:r>
              <a:rPr lang="en-US"/>
              <a:t> </a:t>
            </a:r>
            <a:r>
              <a:rPr lang="en-US" err="1"/>
              <a:t>dữ</a:t>
            </a:r>
            <a:r>
              <a:rPr lang="en-US"/>
              <a:t> </a:t>
            </a:r>
            <a:r>
              <a:rPr lang="en-US" err="1"/>
              <a:t>liệu</a:t>
            </a:r>
            <a:r>
              <a:rPr lang="en-US"/>
              <a:t> </a:t>
            </a:r>
            <a:r>
              <a:rPr lang="en-US" err="1"/>
              <a:t>này</a:t>
            </a:r>
            <a:r>
              <a:rPr lang="en-US"/>
              <a:t> </a:t>
            </a:r>
            <a:r>
              <a:rPr lang="en-US" err="1"/>
              <a:t>là</a:t>
            </a:r>
            <a:r>
              <a:rPr lang="en-US"/>
              <a:t> </a:t>
            </a:r>
            <a:r>
              <a:rPr lang="en-US" err="1"/>
              <a:t>nếu</a:t>
            </a:r>
            <a:r>
              <a:rPr lang="en-US"/>
              <a:t> </a:t>
            </a:r>
            <a:r>
              <a:rPr lang="en-US" err="1"/>
              <a:t>bạn</a:t>
            </a:r>
            <a:r>
              <a:rPr lang="en-US"/>
              <a:t> </a:t>
            </a:r>
            <a:r>
              <a:rPr lang="en-US" err="1"/>
              <a:t>vẽ</a:t>
            </a:r>
            <a:r>
              <a:rPr lang="en-US"/>
              <a:t> </a:t>
            </a:r>
            <a:r>
              <a:rPr lang="en-US" err="1"/>
              <a:t>đồ</a:t>
            </a:r>
            <a:r>
              <a:rPr lang="en-US"/>
              <a:t> </a:t>
            </a:r>
            <a:r>
              <a:rPr lang="en-US" err="1"/>
              <a:t>thị</a:t>
            </a:r>
            <a:r>
              <a:rPr lang="en-US"/>
              <a:t> </a:t>
            </a:r>
            <a:r>
              <a:rPr lang="en-US" err="1"/>
              <a:t>để</a:t>
            </a:r>
            <a:r>
              <a:rPr lang="en-US"/>
              <a:t> </a:t>
            </a:r>
            <a:r>
              <a:rPr lang="en-US" err="1"/>
              <a:t>biểu</a:t>
            </a:r>
            <a:r>
              <a:rPr lang="en-US"/>
              <a:t> </a:t>
            </a:r>
            <a:r>
              <a:rPr lang="en-US" err="1"/>
              <a:t>diễn</a:t>
            </a:r>
            <a:r>
              <a:rPr lang="en-US"/>
              <a:t> </a:t>
            </a:r>
            <a:r>
              <a:rPr lang="en-US" err="1"/>
              <a:t>dữ</a:t>
            </a:r>
            <a:r>
              <a:rPr lang="en-US"/>
              <a:t> </a:t>
            </a:r>
            <a:r>
              <a:rPr lang="en-US" err="1"/>
              <a:t>liệu</a:t>
            </a:r>
            <a:r>
              <a:rPr lang="en-US"/>
              <a:t> </a:t>
            </a:r>
            <a:r>
              <a:rPr lang="en-US" err="1"/>
              <a:t>thì</a:t>
            </a:r>
            <a:r>
              <a:rPr lang="en-US"/>
              <a:t> </a:t>
            </a:r>
            <a:r>
              <a:rPr lang="en-US" err="1"/>
              <a:t>sẽ</a:t>
            </a:r>
            <a:r>
              <a:rPr lang="en-US"/>
              <a:t> </a:t>
            </a:r>
            <a:r>
              <a:rPr lang="en-US" err="1"/>
              <a:t>có</a:t>
            </a:r>
            <a:r>
              <a:rPr lang="en-US"/>
              <a:t> </a:t>
            </a:r>
            <a:r>
              <a:rPr lang="en-US" err="1"/>
              <a:t>hình</a:t>
            </a:r>
            <a:r>
              <a:rPr lang="en-US"/>
              <a:t> </a:t>
            </a:r>
            <a:r>
              <a:rPr lang="en-US" err="1"/>
              <a:t>ảnh</a:t>
            </a:r>
            <a:r>
              <a:rPr lang="en-US"/>
              <a:t> </a:t>
            </a:r>
            <a:r>
              <a:rPr lang="en-US" err="1"/>
              <a:t>một</a:t>
            </a:r>
            <a:r>
              <a:rPr lang="en-US"/>
              <a:t> con </a:t>
            </a:r>
            <a:r>
              <a:rPr lang="en-US" err="1"/>
              <a:t>khỉ</a:t>
            </a:r>
            <a:r>
              <a:rPr lang="en-US"/>
              <a:t> </a:t>
            </a:r>
            <a:r>
              <a:rPr lang="en-US" err="1"/>
              <a:t>đột</a:t>
            </a:r>
            <a:r>
              <a:rPr lang="en-US"/>
              <a:t> </a:t>
            </a:r>
            <a:r>
              <a:rPr lang="en-US" err="1"/>
              <a:t>đang</a:t>
            </a:r>
            <a:r>
              <a:rPr lang="en-US"/>
              <a:t> </a:t>
            </a:r>
            <a:r>
              <a:rPr lang="en-US" err="1"/>
              <a:t>vẫy</a:t>
            </a:r>
            <a:r>
              <a:rPr lang="en-US"/>
              <a:t> </a:t>
            </a:r>
            <a:r>
              <a:rPr lang="en-US" err="1"/>
              <a:t>tay</a:t>
            </a:r>
            <a:r>
              <a:rPr lang="en-US"/>
              <a:t> </a:t>
            </a:r>
            <a:r>
              <a:rPr lang="en-US" err="1"/>
              <a:t>chào</a:t>
            </a:r>
            <a:r>
              <a:rPr lang="en-US"/>
              <a:t> </a:t>
            </a:r>
            <a:r>
              <a:rPr lang="en-US" err="1"/>
              <a:t>bạn</a:t>
            </a:r>
            <a:endParaRPr lang="en-US"/>
          </a:p>
        </p:txBody>
      </p:sp>
      <p:sp>
        <p:nvSpPr>
          <p:cNvPr id="4" name="Slide Number Placeholder 3">
            <a:extLst>
              <a:ext uri="{FF2B5EF4-FFF2-40B4-BE49-F238E27FC236}">
                <a16:creationId xmlns:a16="http://schemas.microsoft.com/office/drawing/2014/main" id="{CBEC67FF-AAB3-44CF-14BF-8A5178633405}"/>
              </a:ext>
            </a:extLst>
          </p:cNvPr>
          <p:cNvSpPr>
            <a:spLocks noGrp="1"/>
          </p:cNvSpPr>
          <p:nvPr>
            <p:ph type="sldNum" sz="quarter" idx="5"/>
          </p:nvPr>
        </p:nvSpPr>
        <p:spPr/>
        <p:txBody>
          <a:bodyPr/>
          <a:lstStyle/>
          <a:p>
            <a:fld id="{CF08615E-3FFA-4DD5-9BEB-02FD9A05DF76}" type="slidenum">
              <a:rPr lang="en-US" smtClean="0"/>
              <a:t>110</a:t>
            </a:fld>
            <a:endParaRPr lang="en-US"/>
          </a:p>
        </p:txBody>
      </p:sp>
    </p:spTree>
    <p:extLst>
      <p:ext uri="{BB962C8B-B14F-4D97-AF65-F5344CB8AC3E}">
        <p14:creationId xmlns:p14="http://schemas.microsoft.com/office/powerpoint/2010/main" val="3911359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1CF0E-3014-02D9-1B32-E6B545765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B7056-0D98-69BF-09CB-A75F8C1F7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F6447-DE3F-EE3A-1F12-EC11B4654D1D}"/>
              </a:ext>
            </a:extLst>
          </p:cNvPr>
          <p:cNvSpPr>
            <a:spLocks noGrp="1"/>
          </p:cNvSpPr>
          <p:nvPr>
            <p:ph type="body" idx="1"/>
          </p:nvPr>
        </p:nvSpPr>
        <p:spPr/>
        <p:txBody>
          <a:bodyPr/>
          <a:lstStyle/>
          <a:p>
            <a:pPr marL="171450" lvl="0" indent="-171450">
              <a:buFont typeface="Arial" panose="020B0604020202020204" pitchFamily="34" charset="0"/>
              <a:buChar char="•"/>
            </a:pPr>
            <a:r>
              <a:rPr lang="en-US" err="1"/>
              <a:t>Mặc</a:t>
            </a:r>
            <a:r>
              <a:rPr lang="en-US"/>
              <a:t> </a:t>
            </a:r>
            <a:r>
              <a:rPr lang="en-US" err="1"/>
              <a:t>dù</a:t>
            </a:r>
            <a:r>
              <a:rPr lang="en-US"/>
              <a:t> </a:t>
            </a:r>
            <a:r>
              <a:rPr lang="en-US" err="1"/>
              <a:t>tất</a:t>
            </a:r>
            <a:r>
              <a:rPr lang="en-US"/>
              <a:t> </a:t>
            </a:r>
            <a:r>
              <a:rPr lang="en-US" err="1"/>
              <a:t>cả</a:t>
            </a:r>
            <a:r>
              <a:rPr lang="en-US"/>
              <a:t> </a:t>
            </a:r>
            <a:r>
              <a:rPr lang="en-US" err="1"/>
              <a:t>các</a:t>
            </a:r>
            <a:r>
              <a:rPr lang="en-US"/>
              <a:t> </a:t>
            </a:r>
            <a:r>
              <a:rPr lang="en-US" err="1"/>
              <a:t>sinh</a:t>
            </a:r>
            <a:r>
              <a:rPr lang="en-US"/>
              <a:t> </a:t>
            </a:r>
            <a:r>
              <a:rPr lang="en-US" err="1"/>
              <a:t>viên</a:t>
            </a:r>
            <a:r>
              <a:rPr lang="en-US"/>
              <a:t> </a:t>
            </a:r>
            <a:r>
              <a:rPr lang="en-US" err="1"/>
              <a:t>tham</a:t>
            </a:r>
            <a:r>
              <a:rPr lang="en-US"/>
              <a:t> </a:t>
            </a:r>
            <a:r>
              <a:rPr lang="en-US" err="1"/>
              <a:t>gia</a:t>
            </a:r>
            <a:r>
              <a:rPr lang="en-US"/>
              <a:t> </a:t>
            </a:r>
            <a:r>
              <a:rPr lang="en-US" err="1"/>
              <a:t>nghiên</a:t>
            </a:r>
            <a:r>
              <a:rPr lang="en-US"/>
              <a:t> </a:t>
            </a:r>
            <a:r>
              <a:rPr lang="en-US" err="1"/>
              <a:t>cứu</a:t>
            </a:r>
            <a:r>
              <a:rPr lang="en-US"/>
              <a:t> </a:t>
            </a:r>
            <a:r>
              <a:rPr lang="en-US" err="1"/>
              <a:t>này</a:t>
            </a:r>
            <a:r>
              <a:rPr lang="en-US"/>
              <a:t> </a:t>
            </a:r>
            <a:r>
              <a:rPr lang="en-US" err="1"/>
              <a:t>đều</a:t>
            </a:r>
            <a:r>
              <a:rPr lang="en-US"/>
              <a:t> </a:t>
            </a:r>
            <a:r>
              <a:rPr lang="en-US" err="1"/>
              <a:t>đã</a:t>
            </a:r>
            <a:r>
              <a:rPr lang="en-US"/>
              <a:t> </a:t>
            </a:r>
            <a:r>
              <a:rPr lang="en-US" err="1"/>
              <a:t>được</a:t>
            </a:r>
            <a:r>
              <a:rPr lang="en-US"/>
              <a:t> </a:t>
            </a:r>
            <a:r>
              <a:rPr lang="en-US" err="1"/>
              <a:t>giới</a:t>
            </a:r>
            <a:r>
              <a:rPr lang="en-US"/>
              <a:t> </a:t>
            </a:r>
            <a:r>
              <a:rPr lang="en-US" err="1"/>
              <a:t>thiệu</a:t>
            </a:r>
            <a:r>
              <a:rPr lang="en-US"/>
              <a:t> </a:t>
            </a:r>
            <a:r>
              <a:rPr lang="en-US" err="1"/>
              <a:t>về</a:t>
            </a:r>
            <a:r>
              <a:rPr lang="en-US"/>
              <a:t> </a:t>
            </a:r>
            <a:r>
              <a:rPr lang="en-US" err="1"/>
              <a:t>tầm</a:t>
            </a:r>
            <a:r>
              <a:rPr lang="en-US"/>
              <a:t> </a:t>
            </a:r>
            <a:r>
              <a:rPr lang="en-US" err="1"/>
              <a:t>quan</a:t>
            </a:r>
            <a:r>
              <a:rPr lang="en-US"/>
              <a:t> </a:t>
            </a:r>
            <a:r>
              <a:rPr lang="en-US" err="1"/>
              <a:t>trọng</a:t>
            </a:r>
            <a:r>
              <a:rPr lang="en-US"/>
              <a:t> </a:t>
            </a:r>
            <a:r>
              <a:rPr lang="en-US" err="1"/>
              <a:t>của</a:t>
            </a:r>
            <a:r>
              <a:rPr lang="en-US"/>
              <a:t> </a:t>
            </a:r>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r>
              <a:rPr lang="en-US"/>
              <a:t>, </a:t>
            </a:r>
            <a:r>
              <a:rPr lang="en-US" err="1"/>
              <a:t>tuy</a:t>
            </a:r>
            <a:r>
              <a:rPr lang="en-US"/>
              <a:t> </a:t>
            </a:r>
            <a:r>
              <a:rPr lang="en-US" err="1"/>
              <a:t>nhiên</a:t>
            </a:r>
            <a:r>
              <a:rPr lang="en-US"/>
              <a:t> </a:t>
            </a:r>
            <a:r>
              <a:rPr lang="en-US" err="1"/>
              <a:t>việc</a:t>
            </a:r>
            <a:r>
              <a:rPr lang="en-US"/>
              <a:t> </a:t>
            </a:r>
            <a:r>
              <a:rPr lang="en-US" err="1"/>
              <a:t>phân</a:t>
            </a:r>
            <a:r>
              <a:rPr lang="en-US"/>
              <a:t> </a:t>
            </a:r>
            <a:r>
              <a:rPr lang="en-US" err="1"/>
              <a:t>tích</a:t>
            </a:r>
            <a:r>
              <a:rPr lang="en-US"/>
              <a:t> </a:t>
            </a:r>
            <a:r>
              <a:rPr lang="en-US" err="1"/>
              <a:t>tương</a:t>
            </a:r>
            <a:r>
              <a:rPr lang="en-US"/>
              <a:t> </a:t>
            </a:r>
            <a:r>
              <a:rPr lang="en-US" err="1"/>
              <a:t>quan</a:t>
            </a:r>
            <a:r>
              <a:rPr lang="en-US"/>
              <a:t> </a:t>
            </a:r>
            <a:r>
              <a:rPr lang="en-US" err="1"/>
              <a:t>giữa</a:t>
            </a:r>
            <a:r>
              <a:rPr lang="en-US"/>
              <a:t> </a:t>
            </a:r>
            <a:r>
              <a:rPr lang="en-US" err="1"/>
              <a:t>hai</a:t>
            </a:r>
            <a:r>
              <a:rPr lang="en-US"/>
              <a:t> </a:t>
            </a:r>
            <a:r>
              <a:rPr lang="en-US" err="1"/>
              <a:t>biến</a:t>
            </a:r>
            <a:r>
              <a:rPr lang="en-US"/>
              <a:t> </a:t>
            </a:r>
            <a:r>
              <a:rPr lang="en-US" err="1"/>
              <a:t>có</a:t>
            </a:r>
            <a:r>
              <a:rPr lang="en-US"/>
              <a:t> </a:t>
            </a:r>
            <a:r>
              <a:rPr lang="en-US" err="1"/>
              <a:t>thể</a:t>
            </a:r>
            <a:r>
              <a:rPr lang="en-US"/>
              <a:t> </a:t>
            </a:r>
            <a:r>
              <a:rPr lang="en-US" err="1"/>
              <a:t>được</a:t>
            </a:r>
            <a:r>
              <a:rPr lang="en-US"/>
              <a:t> </a:t>
            </a:r>
            <a:r>
              <a:rPr lang="en-US" err="1"/>
              <a:t>thực</a:t>
            </a:r>
            <a:r>
              <a:rPr lang="en-US"/>
              <a:t> </a:t>
            </a:r>
            <a:r>
              <a:rPr lang="en-US" err="1"/>
              <a:t>hiện</a:t>
            </a:r>
            <a:r>
              <a:rPr lang="en-US"/>
              <a:t> </a:t>
            </a:r>
            <a:r>
              <a:rPr lang="en-US" err="1"/>
              <a:t>mà</a:t>
            </a:r>
            <a:r>
              <a:rPr lang="en-US"/>
              <a:t> </a:t>
            </a:r>
            <a:r>
              <a:rPr lang="en-US" err="1"/>
              <a:t>không</a:t>
            </a:r>
            <a:r>
              <a:rPr lang="en-US"/>
              <a:t> </a:t>
            </a:r>
            <a:r>
              <a:rPr lang="en-US" err="1"/>
              <a:t>đòi</a:t>
            </a:r>
            <a:r>
              <a:rPr lang="en-US"/>
              <a:t> </a:t>
            </a:r>
            <a:r>
              <a:rPr lang="en-US" err="1"/>
              <a:t>hỏi</a:t>
            </a:r>
            <a:r>
              <a:rPr lang="en-US"/>
              <a:t> </a:t>
            </a:r>
            <a:r>
              <a:rPr lang="en-US" err="1"/>
              <a:t>việc</a:t>
            </a:r>
            <a:r>
              <a:rPr lang="en-US"/>
              <a:t> </a:t>
            </a:r>
            <a:r>
              <a:rPr lang="en-US" err="1"/>
              <a:t>vẽ</a:t>
            </a:r>
            <a:r>
              <a:rPr lang="en-US"/>
              <a:t> </a:t>
            </a:r>
            <a:r>
              <a:rPr lang="en-US" err="1"/>
              <a:t>đồ</a:t>
            </a:r>
            <a:r>
              <a:rPr lang="en-US"/>
              <a:t> </a:t>
            </a:r>
            <a:r>
              <a:rPr lang="en-US" err="1"/>
              <a:t>thị</a:t>
            </a:r>
            <a:r>
              <a:rPr lang="en-US"/>
              <a:t>. Do </a:t>
            </a:r>
            <a:r>
              <a:rPr lang="en-US" err="1"/>
              <a:t>vậy</a:t>
            </a:r>
            <a:r>
              <a:rPr lang="en-US"/>
              <a:t>, </a:t>
            </a:r>
            <a:r>
              <a:rPr lang="en-US" err="1"/>
              <a:t>nhóm</a:t>
            </a:r>
            <a:r>
              <a:rPr lang="en-US"/>
              <a:t> </a:t>
            </a:r>
            <a:r>
              <a:rPr lang="en-US" err="1"/>
              <a:t>sinh</a:t>
            </a:r>
            <a:r>
              <a:rPr lang="en-US"/>
              <a:t> </a:t>
            </a:r>
            <a:r>
              <a:rPr lang="en-US" err="1"/>
              <a:t>viên</a:t>
            </a:r>
            <a:r>
              <a:rPr lang="en-US"/>
              <a:t> </a:t>
            </a:r>
            <a:r>
              <a:rPr lang="en-US" err="1"/>
              <a:t>tập</a:t>
            </a:r>
            <a:r>
              <a:rPr lang="en-US"/>
              <a:t> </a:t>
            </a:r>
            <a:r>
              <a:rPr lang="en-US" err="1"/>
              <a:t>trung</a:t>
            </a:r>
            <a:r>
              <a:rPr lang="en-US"/>
              <a:t> </a:t>
            </a:r>
            <a:r>
              <a:rPr lang="en-US" err="1"/>
              <a:t>vào</a:t>
            </a:r>
            <a:r>
              <a:rPr lang="en-US"/>
              <a:t> </a:t>
            </a:r>
            <a:r>
              <a:rPr lang="en-US" err="1"/>
              <a:t>phân</a:t>
            </a:r>
            <a:r>
              <a:rPr lang="en-US"/>
              <a:t> </a:t>
            </a:r>
            <a:r>
              <a:rPr lang="en-US" err="1"/>
              <a:t>tích</a:t>
            </a:r>
            <a:r>
              <a:rPr lang="en-US"/>
              <a:t> </a:t>
            </a:r>
            <a:r>
              <a:rPr lang="en-US" err="1"/>
              <a:t>giả</a:t>
            </a:r>
            <a:r>
              <a:rPr lang="en-US"/>
              <a:t> </a:t>
            </a:r>
            <a:r>
              <a:rPr lang="en-US" err="1"/>
              <a:t>thuyết</a:t>
            </a:r>
            <a:r>
              <a:rPr lang="en-US"/>
              <a:t> </a:t>
            </a:r>
            <a:r>
              <a:rPr lang="en-US" err="1"/>
              <a:t>nhiều</a:t>
            </a:r>
            <a:r>
              <a:rPr lang="en-US"/>
              <a:t> </a:t>
            </a:r>
            <a:r>
              <a:rPr lang="en-US" err="1"/>
              <a:t>người</a:t>
            </a:r>
            <a:r>
              <a:rPr lang="en-US"/>
              <a:t> </a:t>
            </a:r>
            <a:r>
              <a:rPr lang="en-US" err="1"/>
              <a:t>đã</a:t>
            </a:r>
            <a:r>
              <a:rPr lang="en-US"/>
              <a:t> </a:t>
            </a:r>
            <a:r>
              <a:rPr lang="en-US" err="1"/>
              <a:t>bỏ</a:t>
            </a:r>
            <a:r>
              <a:rPr lang="en-US"/>
              <a:t> qua </a:t>
            </a:r>
            <a:r>
              <a:rPr lang="en-US" err="1"/>
              <a:t>bước</a:t>
            </a:r>
            <a:r>
              <a:rPr lang="en-US"/>
              <a:t> </a:t>
            </a:r>
            <a:r>
              <a:rPr lang="en-US" err="1"/>
              <a:t>này</a:t>
            </a:r>
            <a:r>
              <a:rPr lang="en-US"/>
              <a:t> </a:t>
            </a:r>
            <a:r>
              <a:rPr lang="en-US" err="1"/>
              <a:t>và</a:t>
            </a:r>
            <a:r>
              <a:rPr lang="en-US"/>
              <a:t> </a:t>
            </a:r>
            <a:r>
              <a:rPr lang="en-US" err="1"/>
              <a:t>dẫn</a:t>
            </a:r>
            <a:r>
              <a:rPr lang="en-US"/>
              <a:t> </a:t>
            </a:r>
            <a:r>
              <a:rPr lang="en-US" err="1"/>
              <a:t>đến</a:t>
            </a:r>
            <a:r>
              <a:rPr lang="en-US"/>
              <a:t> </a:t>
            </a:r>
            <a:r>
              <a:rPr lang="en-US" err="1"/>
              <a:t>việc</a:t>
            </a:r>
            <a:r>
              <a:rPr lang="en-US"/>
              <a:t> </a:t>
            </a:r>
            <a:r>
              <a:rPr lang="en-US" err="1"/>
              <a:t>tỷ</a:t>
            </a:r>
            <a:r>
              <a:rPr lang="en-US"/>
              <a:t> </a:t>
            </a:r>
            <a:r>
              <a:rPr lang="en-US" err="1"/>
              <a:t>lệ</a:t>
            </a:r>
            <a:r>
              <a:rPr lang="en-US"/>
              <a:t> </a:t>
            </a:r>
            <a:r>
              <a:rPr lang="en-US" err="1"/>
              <a:t>sinh</a:t>
            </a:r>
            <a:r>
              <a:rPr lang="en-US"/>
              <a:t> </a:t>
            </a:r>
            <a:r>
              <a:rPr lang="en-US" err="1"/>
              <a:t>viên</a:t>
            </a:r>
            <a:r>
              <a:rPr lang="en-US"/>
              <a:t> </a:t>
            </a:r>
            <a:r>
              <a:rPr lang="en-US" err="1"/>
              <a:t>tìm</a:t>
            </a:r>
            <a:r>
              <a:rPr lang="en-US"/>
              <a:t> </a:t>
            </a:r>
            <a:r>
              <a:rPr lang="en-US" err="1"/>
              <a:t>thấy</a:t>
            </a:r>
            <a:r>
              <a:rPr lang="en-US"/>
              <a:t> con </a:t>
            </a:r>
            <a:r>
              <a:rPr lang="en-US" err="1"/>
              <a:t>khỉ</a:t>
            </a:r>
            <a:r>
              <a:rPr lang="en-US"/>
              <a:t> </a:t>
            </a:r>
            <a:r>
              <a:rPr lang="en-US" err="1"/>
              <a:t>đột</a:t>
            </a:r>
            <a:r>
              <a:rPr lang="en-US"/>
              <a:t> </a:t>
            </a:r>
            <a:r>
              <a:rPr lang="en-US" err="1"/>
              <a:t>thấp</a:t>
            </a:r>
            <a:r>
              <a:rPr lang="en-US"/>
              <a:t> </a:t>
            </a:r>
            <a:r>
              <a:rPr lang="en-US" err="1"/>
              <a:t>hơn</a:t>
            </a:r>
            <a:r>
              <a:rPr lang="en-US"/>
              <a:t> so </a:t>
            </a:r>
            <a:r>
              <a:rPr lang="en-US" err="1"/>
              <a:t>với</a:t>
            </a:r>
            <a:r>
              <a:rPr lang="en-US"/>
              <a:t> </a:t>
            </a:r>
            <a:r>
              <a:rPr lang="en-US" err="1"/>
              <a:t>nhóm</a:t>
            </a:r>
            <a:r>
              <a:rPr lang="en-US"/>
              <a:t> </a:t>
            </a:r>
            <a:r>
              <a:rPr lang="en-US" err="1"/>
              <a:t>không</a:t>
            </a:r>
            <a:r>
              <a:rPr lang="en-US"/>
              <a:t> </a:t>
            </a:r>
            <a:r>
              <a:rPr lang="en-US" err="1"/>
              <a:t>được</a:t>
            </a:r>
            <a:r>
              <a:rPr lang="en-US"/>
              <a:t> </a:t>
            </a:r>
            <a:r>
              <a:rPr lang="en-US" err="1"/>
              <a:t>đưa</a:t>
            </a:r>
            <a:r>
              <a:rPr lang="en-US"/>
              <a:t> </a:t>
            </a:r>
            <a:r>
              <a:rPr lang="en-US" err="1"/>
              <a:t>trước</a:t>
            </a:r>
            <a:r>
              <a:rPr lang="en-US"/>
              <a:t> </a:t>
            </a:r>
            <a:r>
              <a:rPr lang="en-US" err="1"/>
              <a:t>giả</a:t>
            </a:r>
            <a:r>
              <a:rPr lang="en-US"/>
              <a:t> </a:t>
            </a:r>
            <a:r>
              <a:rPr lang="en-US" err="1"/>
              <a:t>thuyết</a:t>
            </a:r>
            <a:r>
              <a:rPr lang="en-US"/>
              <a:t>.</a:t>
            </a:r>
          </a:p>
        </p:txBody>
      </p:sp>
      <p:sp>
        <p:nvSpPr>
          <p:cNvPr id="4" name="Slide Number Placeholder 3">
            <a:extLst>
              <a:ext uri="{FF2B5EF4-FFF2-40B4-BE49-F238E27FC236}">
                <a16:creationId xmlns:a16="http://schemas.microsoft.com/office/drawing/2014/main" id="{96406B76-1DDD-5FC7-DE51-BCF654C7F17F}"/>
              </a:ext>
            </a:extLst>
          </p:cNvPr>
          <p:cNvSpPr>
            <a:spLocks noGrp="1"/>
          </p:cNvSpPr>
          <p:nvPr>
            <p:ph type="sldNum" sz="quarter" idx="5"/>
          </p:nvPr>
        </p:nvSpPr>
        <p:spPr/>
        <p:txBody>
          <a:bodyPr/>
          <a:lstStyle/>
          <a:p>
            <a:fld id="{CF08615E-3FFA-4DD5-9BEB-02FD9A05DF76}" type="slidenum">
              <a:rPr lang="en-US" smtClean="0"/>
              <a:t>111</a:t>
            </a:fld>
            <a:endParaRPr lang="en-US"/>
          </a:p>
        </p:txBody>
      </p:sp>
    </p:spTree>
    <p:extLst>
      <p:ext uri="{BB962C8B-B14F-4D97-AF65-F5344CB8AC3E}">
        <p14:creationId xmlns:p14="http://schemas.microsoft.com/office/powerpoint/2010/main" val="22113153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113</a:t>
            </a:fld>
            <a:endParaRPr lang="en-001"/>
          </a:p>
        </p:txBody>
      </p:sp>
    </p:spTree>
    <p:extLst>
      <p:ext uri="{BB962C8B-B14F-4D97-AF65-F5344CB8AC3E}">
        <p14:creationId xmlns:p14="http://schemas.microsoft.com/office/powerpoint/2010/main" val="13414232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43431-46A9-5CBA-961E-576FF70F2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43B8-0C80-4742-8829-18787C410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B1608F-950F-DAFE-607B-CFC62C1394DF}"/>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7B61192F-A314-0367-29DE-C99E10D4F10C}"/>
              </a:ext>
            </a:extLst>
          </p:cNvPr>
          <p:cNvSpPr>
            <a:spLocks noGrp="1"/>
          </p:cNvSpPr>
          <p:nvPr>
            <p:ph type="sldNum" sz="quarter" idx="5"/>
          </p:nvPr>
        </p:nvSpPr>
        <p:spPr/>
        <p:txBody>
          <a:bodyPr/>
          <a:lstStyle/>
          <a:p>
            <a:fld id="{548493CE-054F-4F2E-8C29-4FC57677BD47}" type="slidenum">
              <a:rPr lang="en-001" smtClean="0"/>
              <a:t>114</a:t>
            </a:fld>
            <a:endParaRPr lang="en-001"/>
          </a:p>
        </p:txBody>
      </p:sp>
    </p:spTree>
    <p:extLst>
      <p:ext uri="{BB962C8B-B14F-4D97-AF65-F5344CB8AC3E}">
        <p14:creationId xmlns:p14="http://schemas.microsoft.com/office/powerpoint/2010/main" val="3917533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173F0-9C14-3B09-EFC0-D912BC3F1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751054-AF63-BEEF-1A38-8156207DD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F90ED-0009-5D06-5551-3CE310BD3562}"/>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52407D20-68F6-96BF-518A-ADF12A6E9761}"/>
              </a:ext>
            </a:extLst>
          </p:cNvPr>
          <p:cNvSpPr>
            <a:spLocks noGrp="1"/>
          </p:cNvSpPr>
          <p:nvPr>
            <p:ph type="sldNum" sz="quarter" idx="5"/>
          </p:nvPr>
        </p:nvSpPr>
        <p:spPr/>
        <p:txBody>
          <a:bodyPr/>
          <a:lstStyle/>
          <a:p>
            <a:fld id="{548493CE-054F-4F2E-8C29-4FC57677BD47}" type="slidenum">
              <a:rPr lang="en-001" smtClean="0"/>
              <a:t>115</a:t>
            </a:fld>
            <a:endParaRPr lang="en-001"/>
          </a:p>
        </p:txBody>
      </p:sp>
    </p:spTree>
    <p:extLst>
      <p:ext uri="{BB962C8B-B14F-4D97-AF65-F5344CB8AC3E}">
        <p14:creationId xmlns:p14="http://schemas.microsoft.com/office/powerpoint/2010/main" val="14883683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15841-D959-6ADE-8DDE-847F1F443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F7E714-C64D-AE2F-6703-DC1125C97E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68B3BA-23B8-611E-689D-8ECE355399DF}"/>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326D9B35-7735-79F5-7E16-6C5F744E7961}"/>
              </a:ext>
            </a:extLst>
          </p:cNvPr>
          <p:cNvSpPr>
            <a:spLocks noGrp="1"/>
          </p:cNvSpPr>
          <p:nvPr>
            <p:ph type="sldNum" sz="quarter" idx="5"/>
          </p:nvPr>
        </p:nvSpPr>
        <p:spPr/>
        <p:txBody>
          <a:bodyPr/>
          <a:lstStyle/>
          <a:p>
            <a:fld id="{548493CE-054F-4F2E-8C29-4FC57677BD47}" type="slidenum">
              <a:rPr lang="en-001" smtClean="0"/>
              <a:t>116</a:t>
            </a:fld>
            <a:endParaRPr lang="en-001"/>
          </a:p>
        </p:txBody>
      </p:sp>
    </p:spTree>
    <p:extLst>
      <p:ext uri="{BB962C8B-B14F-4D97-AF65-F5344CB8AC3E}">
        <p14:creationId xmlns:p14="http://schemas.microsoft.com/office/powerpoint/2010/main" val="42459067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125</a:t>
            </a:fld>
            <a:endParaRPr lang="en-001"/>
          </a:p>
        </p:txBody>
      </p:sp>
    </p:spTree>
    <p:extLst>
      <p:ext uri="{BB962C8B-B14F-4D97-AF65-F5344CB8AC3E}">
        <p14:creationId xmlns:p14="http://schemas.microsoft.com/office/powerpoint/2010/main" val="2972582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11</a:t>
            </a:fld>
            <a:endParaRPr lang="en-US"/>
          </a:p>
        </p:txBody>
      </p:sp>
    </p:spTree>
    <p:extLst>
      <p:ext uri="{BB962C8B-B14F-4D97-AF65-F5344CB8AC3E}">
        <p14:creationId xmlns:p14="http://schemas.microsoft.com/office/powerpoint/2010/main" val="29845781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131</a:t>
            </a:fld>
            <a:endParaRPr lang="en-001"/>
          </a:p>
        </p:txBody>
      </p:sp>
    </p:spTree>
    <p:extLst>
      <p:ext uri="{BB962C8B-B14F-4D97-AF65-F5344CB8AC3E}">
        <p14:creationId xmlns:p14="http://schemas.microsoft.com/office/powerpoint/2010/main" val="17944052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132</a:t>
            </a:fld>
            <a:endParaRPr lang="en-001"/>
          </a:p>
        </p:txBody>
      </p:sp>
    </p:spTree>
    <p:extLst>
      <p:ext uri="{BB962C8B-B14F-4D97-AF65-F5344CB8AC3E}">
        <p14:creationId xmlns:p14="http://schemas.microsoft.com/office/powerpoint/2010/main" val="23008784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74F84-B131-0E17-43B6-5579D4159A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B6D70-FF1A-E8DF-810A-79D301798A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594BC-C438-3661-F67F-5DC3A1901CF4}"/>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1E82A677-508B-DDFD-AEA0-E9DE8ABBE7CF}"/>
              </a:ext>
            </a:extLst>
          </p:cNvPr>
          <p:cNvSpPr>
            <a:spLocks noGrp="1"/>
          </p:cNvSpPr>
          <p:nvPr>
            <p:ph type="sldNum" sz="quarter" idx="5"/>
          </p:nvPr>
        </p:nvSpPr>
        <p:spPr/>
        <p:txBody>
          <a:bodyPr/>
          <a:lstStyle/>
          <a:p>
            <a:fld id="{548493CE-054F-4F2E-8C29-4FC57677BD47}" type="slidenum">
              <a:rPr lang="en-001" smtClean="0"/>
              <a:t>133</a:t>
            </a:fld>
            <a:endParaRPr lang="en-001"/>
          </a:p>
        </p:txBody>
      </p:sp>
    </p:spTree>
    <p:extLst>
      <p:ext uri="{BB962C8B-B14F-4D97-AF65-F5344CB8AC3E}">
        <p14:creationId xmlns:p14="http://schemas.microsoft.com/office/powerpoint/2010/main" val="27945280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47683-1AEE-276F-6864-D43A5D5C76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E3555B-35DA-3A47-4CDE-47F5EE453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203F63-CC65-F21A-85D5-E3031099ED4C}"/>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922672C4-9ED5-99BB-DCB1-95FC38B1869A}"/>
              </a:ext>
            </a:extLst>
          </p:cNvPr>
          <p:cNvSpPr>
            <a:spLocks noGrp="1"/>
          </p:cNvSpPr>
          <p:nvPr>
            <p:ph type="sldNum" sz="quarter" idx="5"/>
          </p:nvPr>
        </p:nvSpPr>
        <p:spPr/>
        <p:txBody>
          <a:bodyPr/>
          <a:lstStyle/>
          <a:p>
            <a:fld id="{548493CE-054F-4F2E-8C29-4FC57677BD47}" type="slidenum">
              <a:rPr lang="en-001" smtClean="0"/>
              <a:t>134</a:t>
            </a:fld>
            <a:endParaRPr lang="en-001"/>
          </a:p>
        </p:txBody>
      </p:sp>
    </p:spTree>
    <p:extLst>
      <p:ext uri="{BB962C8B-B14F-4D97-AF65-F5344CB8AC3E}">
        <p14:creationId xmlns:p14="http://schemas.microsoft.com/office/powerpoint/2010/main" val="204603613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148</a:t>
            </a:fld>
            <a:endParaRPr lang="en-001"/>
          </a:p>
        </p:txBody>
      </p:sp>
    </p:spTree>
    <p:extLst>
      <p:ext uri="{BB962C8B-B14F-4D97-AF65-F5344CB8AC3E}">
        <p14:creationId xmlns:p14="http://schemas.microsoft.com/office/powerpoint/2010/main" val="25533284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Thay</a:t>
            </a:r>
            <a:r>
              <a:rPr lang="en-US"/>
              <a:t> mode, median, mean = </a:t>
            </a:r>
            <a:r>
              <a:rPr lang="en-US" err="1"/>
              <a:t>từ</a:t>
            </a:r>
            <a:r>
              <a:rPr lang="en-US"/>
              <a:t> </a:t>
            </a:r>
            <a:r>
              <a:rPr lang="en-US" err="1"/>
              <a:t>tiếng</a:t>
            </a:r>
            <a:r>
              <a:rPr lang="en-US"/>
              <a:t> </a:t>
            </a:r>
            <a:r>
              <a:rPr lang="en-US" err="1"/>
              <a:t>việt</a:t>
            </a: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149</a:t>
            </a:fld>
            <a:endParaRPr lang="en-US"/>
          </a:p>
        </p:txBody>
      </p:sp>
    </p:spTree>
    <p:extLst>
      <p:ext uri="{BB962C8B-B14F-4D97-AF65-F5344CB8AC3E}">
        <p14:creationId xmlns:p14="http://schemas.microsoft.com/office/powerpoint/2010/main" val="105731431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D9CA6-346D-5485-40CE-87BF548F93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5C49D-FE7D-69FE-EAA2-A265632784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D9A38-8B8C-BC1B-C908-7089636367E2}"/>
              </a:ext>
            </a:extLst>
          </p:cNvPr>
          <p:cNvSpPr>
            <a:spLocks noGrp="1"/>
          </p:cNvSpPr>
          <p:nvPr>
            <p:ph type="body" idx="1"/>
          </p:nvPr>
        </p:nvSpPr>
        <p:spPr/>
        <p:txBody>
          <a:bodyPr/>
          <a:lstStyle/>
          <a:p>
            <a:r>
              <a:rPr lang="en-US" err="1"/>
              <a:t>Có</a:t>
            </a:r>
            <a:r>
              <a:rPr lang="en-US"/>
              <a:t> ai </a:t>
            </a:r>
            <a:r>
              <a:rPr lang="en-US" err="1"/>
              <a:t>biết</a:t>
            </a:r>
            <a:r>
              <a:rPr lang="en-US"/>
              <a:t> </a:t>
            </a:r>
            <a:r>
              <a:rPr lang="en-US" err="1"/>
              <a:t>khái</a:t>
            </a:r>
            <a:r>
              <a:rPr lang="en-US"/>
              <a:t> </a:t>
            </a:r>
            <a:r>
              <a:rPr lang="en-US" err="1"/>
              <a:t>niệm</a:t>
            </a:r>
            <a:r>
              <a:rPr lang="en-US"/>
              <a:t> </a:t>
            </a:r>
            <a:r>
              <a:rPr lang="en-US" err="1"/>
              <a:t>phân</a:t>
            </a:r>
            <a:r>
              <a:rPr lang="en-US"/>
              <a:t> </a:t>
            </a:r>
            <a:r>
              <a:rPr lang="en-US" err="1"/>
              <a:t>phối</a:t>
            </a:r>
            <a:r>
              <a:rPr lang="en-US"/>
              <a:t> </a:t>
            </a:r>
            <a:r>
              <a:rPr lang="en-US" err="1"/>
              <a:t>chuẩn</a:t>
            </a:r>
            <a:r>
              <a:rPr lang="en-US"/>
              <a:t> </a:t>
            </a:r>
            <a:r>
              <a:rPr lang="en-US" err="1"/>
              <a:t>và</a:t>
            </a:r>
            <a:r>
              <a:rPr lang="en-US"/>
              <a:t> </a:t>
            </a:r>
            <a:r>
              <a:rPr lang="en-US" err="1"/>
              <a:t>phân</a:t>
            </a:r>
            <a:r>
              <a:rPr lang="en-US"/>
              <a:t> </a:t>
            </a:r>
            <a:r>
              <a:rPr lang="en-US" err="1"/>
              <a:t>phối</a:t>
            </a:r>
            <a:r>
              <a:rPr lang="en-US"/>
              <a:t> </a:t>
            </a:r>
            <a:r>
              <a:rPr lang="en-US" err="1"/>
              <a:t>chuẩn</a:t>
            </a:r>
            <a:r>
              <a:rPr lang="en-US"/>
              <a:t> </a:t>
            </a:r>
            <a:r>
              <a:rPr lang="en-US" err="1"/>
              <a:t>tắc</a:t>
            </a:r>
            <a:r>
              <a:rPr lang="en-US"/>
              <a:t>?</a:t>
            </a:r>
            <a:endParaRPr lang="en-001"/>
          </a:p>
        </p:txBody>
      </p:sp>
      <p:sp>
        <p:nvSpPr>
          <p:cNvPr id="4" name="Slide Number Placeholder 3">
            <a:extLst>
              <a:ext uri="{FF2B5EF4-FFF2-40B4-BE49-F238E27FC236}">
                <a16:creationId xmlns:a16="http://schemas.microsoft.com/office/drawing/2014/main" id="{7BA86A01-4DD2-B2A3-3282-11FF88DE1BD3}"/>
              </a:ext>
            </a:extLst>
          </p:cNvPr>
          <p:cNvSpPr>
            <a:spLocks noGrp="1"/>
          </p:cNvSpPr>
          <p:nvPr>
            <p:ph type="sldNum" sz="quarter" idx="5"/>
          </p:nvPr>
        </p:nvSpPr>
        <p:spPr/>
        <p:txBody>
          <a:bodyPr/>
          <a:lstStyle/>
          <a:p>
            <a:fld id="{CF08615E-3FFA-4DD5-9BEB-02FD9A05DF76}" type="slidenum">
              <a:rPr lang="en-US" smtClean="0"/>
              <a:t>150</a:t>
            </a:fld>
            <a:endParaRPr lang="en-US"/>
          </a:p>
        </p:txBody>
      </p:sp>
    </p:spTree>
    <p:extLst>
      <p:ext uri="{BB962C8B-B14F-4D97-AF65-F5344CB8AC3E}">
        <p14:creationId xmlns:p14="http://schemas.microsoft.com/office/powerpoint/2010/main" val="3194630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92F9F-D028-BF50-CFF7-69C0E19A2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D7BEF-483D-E167-90A5-CA4DF9258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9EE9A-8E29-0D25-69C2-AC6CAED6AC72}"/>
              </a:ext>
            </a:extLst>
          </p:cNvPr>
          <p:cNvSpPr>
            <a:spLocks noGrp="1"/>
          </p:cNvSpPr>
          <p:nvPr>
            <p:ph type="body" idx="1"/>
          </p:nvPr>
        </p:nvSpPr>
        <p:spPr/>
        <p:txBody>
          <a:bodyPr/>
          <a:lstStyle/>
          <a:p>
            <a:r>
              <a:rPr lang="en-US" err="1"/>
              <a:t>Có</a:t>
            </a:r>
            <a:r>
              <a:rPr lang="en-US"/>
              <a:t> ai </a:t>
            </a:r>
            <a:r>
              <a:rPr lang="en-US" err="1"/>
              <a:t>biết</a:t>
            </a:r>
            <a:r>
              <a:rPr lang="en-US"/>
              <a:t> </a:t>
            </a:r>
            <a:r>
              <a:rPr lang="en-US" err="1"/>
              <a:t>khái</a:t>
            </a:r>
            <a:r>
              <a:rPr lang="en-US"/>
              <a:t> </a:t>
            </a:r>
            <a:r>
              <a:rPr lang="en-US" err="1"/>
              <a:t>niệm</a:t>
            </a:r>
            <a:r>
              <a:rPr lang="en-US"/>
              <a:t> </a:t>
            </a:r>
            <a:r>
              <a:rPr lang="en-US" err="1"/>
              <a:t>phân</a:t>
            </a:r>
            <a:r>
              <a:rPr lang="en-US"/>
              <a:t> </a:t>
            </a:r>
            <a:r>
              <a:rPr lang="en-US" err="1"/>
              <a:t>phối</a:t>
            </a:r>
            <a:r>
              <a:rPr lang="en-US"/>
              <a:t> </a:t>
            </a:r>
            <a:r>
              <a:rPr lang="en-US" err="1"/>
              <a:t>chuẩn</a:t>
            </a:r>
            <a:r>
              <a:rPr lang="en-US"/>
              <a:t> </a:t>
            </a:r>
            <a:r>
              <a:rPr lang="en-US" err="1"/>
              <a:t>và</a:t>
            </a:r>
            <a:r>
              <a:rPr lang="en-US"/>
              <a:t> </a:t>
            </a:r>
            <a:r>
              <a:rPr lang="en-US" err="1"/>
              <a:t>phân</a:t>
            </a:r>
            <a:r>
              <a:rPr lang="en-US"/>
              <a:t> </a:t>
            </a:r>
            <a:r>
              <a:rPr lang="en-US" err="1"/>
              <a:t>phối</a:t>
            </a:r>
            <a:r>
              <a:rPr lang="en-US"/>
              <a:t> </a:t>
            </a:r>
            <a:r>
              <a:rPr lang="en-US" err="1"/>
              <a:t>chuẩn</a:t>
            </a:r>
            <a:r>
              <a:rPr lang="en-US"/>
              <a:t> </a:t>
            </a:r>
            <a:r>
              <a:rPr lang="en-US" err="1"/>
              <a:t>tắc</a:t>
            </a:r>
            <a:r>
              <a:rPr lang="en-US"/>
              <a:t>?</a:t>
            </a:r>
            <a:endParaRPr lang="en-001"/>
          </a:p>
        </p:txBody>
      </p:sp>
      <p:sp>
        <p:nvSpPr>
          <p:cNvPr id="4" name="Slide Number Placeholder 3">
            <a:extLst>
              <a:ext uri="{FF2B5EF4-FFF2-40B4-BE49-F238E27FC236}">
                <a16:creationId xmlns:a16="http://schemas.microsoft.com/office/drawing/2014/main" id="{16E80C18-2C72-D29E-EF15-CFF1CE20F68F}"/>
              </a:ext>
            </a:extLst>
          </p:cNvPr>
          <p:cNvSpPr>
            <a:spLocks noGrp="1"/>
          </p:cNvSpPr>
          <p:nvPr>
            <p:ph type="sldNum" sz="quarter" idx="5"/>
          </p:nvPr>
        </p:nvSpPr>
        <p:spPr/>
        <p:txBody>
          <a:bodyPr/>
          <a:lstStyle/>
          <a:p>
            <a:fld id="{CF08615E-3FFA-4DD5-9BEB-02FD9A05DF76}" type="slidenum">
              <a:rPr lang="en-US" smtClean="0"/>
              <a:t>151</a:t>
            </a:fld>
            <a:endParaRPr lang="en-US"/>
          </a:p>
        </p:txBody>
      </p:sp>
    </p:spTree>
    <p:extLst>
      <p:ext uri="{BB962C8B-B14F-4D97-AF65-F5344CB8AC3E}">
        <p14:creationId xmlns:p14="http://schemas.microsoft.com/office/powerpoint/2010/main" val="22170187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B9D45F-1447-A864-295B-90E9AC63E2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9B00E-1829-18CD-C976-900D0CF819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51A2A2-0278-3022-6EFB-0999E7EFB5FC}"/>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306A0290-5534-F2A6-806E-62E49DDAE9F6}"/>
              </a:ext>
            </a:extLst>
          </p:cNvPr>
          <p:cNvSpPr>
            <a:spLocks noGrp="1"/>
          </p:cNvSpPr>
          <p:nvPr>
            <p:ph type="sldNum" sz="quarter" idx="5"/>
          </p:nvPr>
        </p:nvSpPr>
        <p:spPr/>
        <p:txBody>
          <a:bodyPr/>
          <a:lstStyle/>
          <a:p>
            <a:fld id="{CF08615E-3FFA-4DD5-9BEB-02FD9A05DF76}" type="slidenum">
              <a:rPr lang="en-US" smtClean="0"/>
              <a:t>152</a:t>
            </a:fld>
            <a:endParaRPr lang="en-US"/>
          </a:p>
        </p:txBody>
      </p:sp>
    </p:spTree>
    <p:extLst>
      <p:ext uri="{BB962C8B-B14F-4D97-AF65-F5344CB8AC3E}">
        <p14:creationId xmlns:p14="http://schemas.microsoft.com/office/powerpoint/2010/main" val="6328225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D6061-8A2B-E9D2-716D-53B65E9793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9AA8C5-37C5-FE8F-BFDB-20DCC77644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B61A2-FEF2-DAC3-E072-8750446F6103}"/>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BFF26CFB-5B26-9964-D4F1-E4AA0C785021}"/>
              </a:ext>
            </a:extLst>
          </p:cNvPr>
          <p:cNvSpPr>
            <a:spLocks noGrp="1"/>
          </p:cNvSpPr>
          <p:nvPr>
            <p:ph type="sldNum" sz="quarter" idx="5"/>
          </p:nvPr>
        </p:nvSpPr>
        <p:spPr/>
        <p:txBody>
          <a:bodyPr/>
          <a:lstStyle/>
          <a:p>
            <a:fld id="{CF08615E-3FFA-4DD5-9BEB-02FD9A05DF76}" type="slidenum">
              <a:rPr lang="en-US" smtClean="0"/>
              <a:t>154</a:t>
            </a:fld>
            <a:endParaRPr lang="en-US"/>
          </a:p>
        </p:txBody>
      </p:sp>
    </p:spTree>
    <p:extLst>
      <p:ext uri="{BB962C8B-B14F-4D97-AF65-F5344CB8AC3E}">
        <p14:creationId xmlns:p14="http://schemas.microsoft.com/office/powerpoint/2010/main" val="3578280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err="1"/>
              <a:t>Thêm</a:t>
            </a:r>
            <a:r>
              <a:rPr lang="en-US"/>
              <a:t> </a:t>
            </a:r>
            <a:r>
              <a:rPr lang="en-US" err="1"/>
              <a:t>một</a:t>
            </a:r>
            <a:r>
              <a:rPr lang="en-US"/>
              <a:t> </a:t>
            </a:r>
            <a:r>
              <a:rPr lang="en-US" err="1"/>
              <a:t>vài</a:t>
            </a:r>
            <a:r>
              <a:rPr lang="en-US"/>
              <a:t> slides </a:t>
            </a:r>
            <a:r>
              <a:rPr lang="en-US" err="1"/>
              <a:t>nghiên</a:t>
            </a:r>
            <a:r>
              <a:rPr lang="en-US"/>
              <a:t> </a:t>
            </a:r>
            <a:r>
              <a:rPr lang="en-US" err="1"/>
              <a:t>cứu</a:t>
            </a:r>
            <a:r>
              <a:rPr lang="en-US"/>
              <a:t> </a:t>
            </a:r>
            <a:r>
              <a:rPr lang="en-US" err="1"/>
              <a:t>liên</a:t>
            </a:r>
            <a:r>
              <a:rPr lang="en-US"/>
              <a:t> </a:t>
            </a:r>
            <a:r>
              <a:rPr lang="en-US" err="1"/>
              <a:t>ngành</a:t>
            </a:r>
            <a:r>
              <a:rPr lang="en-US"/>
              <a:t>/khoa </a:t>
            </a:r>
            <a:r>
              <a:rPr lang="en-US" err="1"/>
              <a:t>học</a:t>
            </a:r>
            <a:r>
              <a:rPr lang="en-US"/>
              <a:t> </a:t>
            </a:r>
            <a:r>
              <a:rPr lang="en-US" err="1"/>
              <a:t>liên</a:t>
            </a:r>
            <a:r>
              <a:rPr lang="en-US"/>
              <a:t> </a:t>
            </a:r>
            <a:r>
              <a:rPr lang="en-US" err="1"/>
              <a:t>ngành</a:t>
            </a:r>
            <a:r>
              <a:rPr lang="en-US"/>
              <a:t> ở </a:t>
            </a:r>
            <a:r>
              <a:rPr lang="en-US" err="1"/>
              <a:t>đây</a:t>
            </a:r>
            <a:r>
              <a:rPr lang="en-US"/>
              <a:t> </a:t>
            </a:r>
          </a:p>
          <a:p>
            <a:pPr marL="0" indent="0">
              <a:buFont typeface="Wingdings" panose="05000000000000000000" pitchFamily="2" charset="2"/>
              <a:buNone/>
            </a:pPr>
            <a:r>
              <a:rPr lang="en-US"/>
              <a:t>Tham </a:t>
            </a:r>
            <a:r>
              <a:rPr lang="en-US" err="1"/>
              <a:t>khảo</a:t>
            </a:r>
            <a:r>
              <a:rPr lang="en-US"/>
              <a:t> https://www.facebook.com/ttdAsia/videos/432564455349108</a:t>
            </a: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12</a:t>
            </a:fld>
            <a:endParaRPr lang="en-US"/>
          </a:p>
        </p:txBody>
      </p:sp>
    </p:spTree>
    <p:extLst>
      <p:ext uri="{BB962C8B-B14F-4D97-AF65-F5344CB8AC3E}">
        <p14:creationId xmlns:p14="http://schemas.microsoft.com/office/powerpoint/2010/main" val="2174905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FF7BD-BE60-0A88-00CF-38AD3A3109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9F7D50-9452-1F33-97F5-7D8838ADE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17132A-C3E5-0200-CBDC-D229DE51B9BA}"/>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A99FBABF-75AF-33F7-B424-0B7B1297A239}"/>
              </a:ext>
            </a:extLst>
          </p:cNvPr>
          <p:cNvSpPr>
            <a:spLocks noGrp="1"/>
          </p:cNvSpPr>
          <p:nvPr>
            <p:ph type="sldNum" sz="quarter" idx="5"/>
          </p:nvPr>
        </p:nvSpPr>
        <p:spPr/>
        <p:txBody>
          <a:bodyPr/>
          <a:lstStyle/>
          <a:p>
            <a:fld id="{CF08615E-3FFA-4DD5-9BEB-02FD9A05DF76}" type="slidenum">
              <a:rPr lang="en-US" smtClean="0"/>
              <a:t>155</a:t>
            </a:fld>
            <a:endParaRPr lang="en-US"/>
          </a:p>
        </p:txBody>
      </p:sp>
    </p:spTree>
    <p:extLst>
      <p:ext uri="{BB962C8B-B14F-4D97-AF65-F5344CB8AC3E}">
        <p14:creationId xmlns:p14="http://schemas.microsoft.com/office/powerpoint/2010/main" val="2266302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1B8FD-4080-F949-FF29-A12AD52F0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6780BA-00AE-4338-6B22-C1BCF02BC6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7C8E4-EA95-B12F-F0F7-E7E2E2CF8FA6}"/>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C918D480-BB93-563F-41D8-642D04D58C7F}"/>
              </a:ext>
            </a:extLst>
          </p:cNvPr>
          <p:cNvSpPr>
            <a:spLocks noGrp="1"/>
          </p:cNvSpPr>
          <p:nvPr>
            <p:ph type="sldNum" sz="quarter" idx="5"/>
          </p:nvPr>
        </p:nvSpPr>
        <p:spPr/>
        <p:txBody>
          <a:bodyPr/>
          <a:lstStyle/>
          <a:p>
            <a:fld id="{CF08615E-3FFA-4DD5-9BEB-02FD9A05DF76}" type="slidenum">
              <a:rPr lang="en-US" smtClean="0"/>
              <a:t>156</a:t>
            </a:fld>
            <a:endParaRPr lang="en-US"/>
          </a:p>
        </p:txBody>
      </p:sp>
    </p:spTree>
    <p:extLst>
      <p:ext uri="{BB962C8B-B14F-4D97-AF65-F5344CB8AC3E}">
        <p14:creationId xmlns:p14="http://schemas.microsoft.com/office/powerpoint/2010/main" val="28382635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022A0-EF00-EAF4-4964-EDE054E9D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8D0A9-21D7-6EC8-A1F5-FEC316B7A4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AB317-C963-6E07-8987-61EE0367E3F2}"/>
              </a:ext>
            </a:extLst>
          </p:cNvPr>
          <p:cNvSpPr>
            <a:spLocks noGrp="1"/>
          </p:cNvSpPr>
          <p:nvPr>
            <p:ph type="body" idx="1"/>
          </p:nvPr>
        </p:nvSpPr>
        <p:spPr/>
        <p:txBody>
          <a:bodyPr/>
          <a:lstStyle/>
          <a:p>
            <a:r>
              <a:rPr lang="en-US" b="0" i="0" err="1">
                <a:solidFill>
                  <a:srgbClr val="040C28"/>
                </a:solidFill>
                <a:effectLst/>
                <a:latin typeface="Google Sans"/>
              </a:rPr>
              <a:t>Phương</a:t>
            </a:r>
            <a:r>
              <a:rPr lang="en-US" b="0" i="0">
                <a:solidFill>
                  <a:srgbClr val="040C28"/>
                </a:solidFill>
                <a:effectLst/>
                <a:latin typeface="Google Sans"/>
              </a:rPr>
              <a:t> </a:t>
            </a:r>
            <a:r>
              <a:rPr lang="en-US" b="0" i="0" err="1">
                <a:solidFill>
                  <a:srgbClr val="040C28"/>
                </a:solidFill>
                <a:effectLst/>
                <a:latin typeface="Google Sans"/>
              </a:rPr>
              <a:t>sai</a:t>
            </a:r>
            <a:r>
              <a:rPr lang="en-US" b="0" i="0">
                <a:solidFill>
                  <a:srgbClr val="040C28"/>
                </a:solidFill>
                <a:effectLst/>
                <a:latin typeface="Google Sans"/>
              </a:rPr>
              <a:t> </a:t>
            </a:r>
            <a:r>
              <a:rPr lang="vi-VN" b="0" i="0">
                <a:solidFill>
                  <a:srgbClr val="040C28"/>
                </a:solidFill>
                <a:effectLst/>
                <a:latin typeface="Google Sans"/>
              </a:rPr>
              <a:t>là một thước đo sự phân tán Phân tích của biến đó, được tính bằng giá trị trung bình của các bình phương của chênh lệch giữa giá trị cụ thể và giá trị trung bình</a:t>
            </a:r>
            <a:r>
              <a:rPr lang="en-US" b="0" i="0">
                <a:solidFill>
                  <a:srgbClr val="040C28"/>
                </a:solidFill>
                <a:effectLst/>
                <a:latin typeface="Google Sans"/>
              </a:rPr>
              <a:t>.</a:t>
            </a:r>
          </a:p>
          <a:p>
            <a:endParaRPr lang="en-US" b="0" i="0">
              <a:solidFill>
                <a:srgbClr val="040C28"/>
              </a:solidFill>
              <a:effectLst/>
              <a:latin typeface="Google Sans"/>
            </a:endParaRPr>
          </a:p>
          <a:p>
            <a:r>
              <a:rPr lang="vi-VN" b="0" i="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001"/>
          </a:p>
        </p:txBody>
      </p:sp>
      <p:sp>
        <p:nvSpPr>
          <p:cNvPr id="4" name="Slide Number Placeholder 3">
            <a:extLst>
              <a:ext uri="{FF2B5EF4-FFF2-40B4-BE49-F238E27FC236}">
                <a16:creationId xmlns:a16="http://schemas.microsoft.com/office/drawing/2014/main" id="{6A20B9BD-3790-35B0-FFF0-655FBFB35EFC}"/>
              </a:ext>
            </a:extLst>
          </p:cNvPr>
          <p:cNvSpPr>
            <a:spLocks noGrp="1"/>
          </p:cNvSpPr>
          <p:nvPr>
            <p:ph type="sldNum" sz="quarter" idx="5"/>
          </p:nvPr>
        </p:nvSpPr>
        <p:spPr/>
        <p:txBody>
          <a:bodyPr/>
          <a:lstStyle/>
          <a:p>
            <a:fld id="{CF08615E-3FFA-4DD5-9BEB-02FD9A05DF76}" type="slidenum">
              <a:rPr lang="en-US" smtClean="0"/>
              <a:t>157</a:t>
            </a:fld>
            <a:endParaRPr lang="en-US"/>
          </a:p>
        </p:txBody>
      </p:sp>
    </p:spTree>
    <p:extLst>
      <p:ext uri="{BB962C8B-B14F-4D97-AF65-F5344CB8AC3E}">
        <p14:creationId xmlns:p14="http://schemas.microsoft.com/office/powerpoint/2010/main" val="5936730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err="1">
                <a:solidFill>
                  <a:srgbClr val="040C28"/>
                </a:solidFill>
                <a:effectLst/>
                <a:latin typeface="Google Sans"/>
              </a:rPr>
              <a:t>Phương</a:t>
            </a:r>
            <a:r>
              <a:rPr lang="en-US" b="0" i="0">
                <a:solidFill>
                  <a:srgbClr val="040C28"/>
                </a:solidFill>
                <a:effectLst/>
                <a:latin typeface="Google Sans"/>
              </a:rPr>
              <a:t> </a:t>
            </a:r>
            <a:r>
              <a:rPr lang="en-US" b="0" i="0" err="1">
                <a:solidFill>
                  <a:srgbClr val="040C28"/>
                </a:solidFill>
                <a:effectLst/>
                <a:latin typeface="Google Sans"/>
              </a:rPr>
              <a:t>sai</a:t>
            </a:r>
            <a:r>
              <a:rPr lang="en-US" b="0" i="0">
                <a:solidFill>
                  <a:srgbClr val="040C28"/>
                </a:solidFill>
                <a:effectLst/>
                <a:latin typeface="Google Sans"/>
              </a:rPr>
              <a:t> </a:t>
            </a:r>
            <a:r>
              <a:rPr lang="vi-VN" b="0" i="0">
                <a:solidFill>
                  <a:srgbClr val="040C28"/>
                </a:solidFill>
                <a:effectLst/>
                <a:latin typeface="Google Sans"/>
              </a:rPr>
              <a:t>là một thước đo sự phân tán Phân tích của biến đó, được tính bằng giá trị trung bình của các bình phương của chênh lệch giữa giá trị cụ thể và giá trị trung bình</a:t>
            </a:r>
            <a:r>
              <a:rPr lang="en-US" b="0" i="0">
                <a:solidFill>
                  <a:srgbClr val="040C28"/>
                </a:solidFill>
                <a:effectLst/>
                <a:latin typeface="Google Sans"/>
              </a:rPr>
              <a:t>.</a:t>
            </a:r>
          </a:p>
          <a:p>
            <a:endParaRPr lang="en-US" b="0" i="0">
              <a:solidFill>
                <a:srgbClr val="040C28"/>
              </a:solidFill>
              <a:effectLst/>
              <a:latin typeface="Google Sans"/>
            </a:endParaRPr>
          </a:p>
          <a:p>
            <a:r>
              <a:rPr lang="vi-VN" b="0" i="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158</a:t>
            </a:fld>
            <a:endParaRPr lang="en-US"/>
          </a:p>
        </p:txBody>
      </p:sp>
    </p:spTree>
    <p:extLst>
      <p:ext uri="{BB962C8B-B14F-4D97-AF65-F5344CB8AC3E}">
        <p14:creationId xmlns:p14="http://schemas.microsoft.com/office/powerpoint/2010/main" val="10755806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4356B-BC68-EB26-95EB-8A2C3C3C3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30822-57BC-7C55-A05B-8EC0A7952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6CE8A-958E-D1DD-30EF-AC7C0A18C381}"/>
              </a:ext>
            </a:extLst>
          </p:cNvPr>
          <p:cNvSpPr>
            <a:spLocks noGrp="1"/>
          </p:cNvSpPr>
          <p:nvPr>
            <p:ph type="body" idx="1"/>
          </p:nvPr>
        </p:nvSpPr>
        <p:spPr/>
        <p:txBody>
          <a:bodyPr/>
          <a:lstStyle/>
          <a:p>
            <a:r>
              <a:rPr lang="en-US" b="0" i="0" err="1">
                <a:solidFill>
                  <a:srgbClr val="040C28"/>
                </a:solidFill>
                <a:effectLst/>
                <a:latin typeface="Google Sans"/>
              </a:rPr>
              <a:t>Phương</a:t>
            </a:r>
            <a:r>
              <a:rPr lang="en-US" b="0" i="0">
                <a:solidFill>
                  <a:srgbClr val="040C28"/>
                </a:solidFill>
                <a:effectLst/>
                <a:latin typeface="Google Sans"/>
              </a:rPr>
              <a:t> </a:t>
            </a:r>
            <a:r>
              <a:rPr lang="en-US" b="0" i="0" err="1">
                <a:solidFill>
                  <a:srgbClr val="040C28"/>
                </a:solidFill>
                <a:effectLst/>
                <a:latin typeface="Google Sans"/>
              </a:rPr>
              <a:t>sai</a:t>
            </a:r>
            <a:r>
              <a:rPr lang="en-US" b="0" i="0">
                <a:solidFill>
                  <a:srgbClr val="040C28"/>
                </a:solidFill>
                <a:effectLst/>
                <a:latin typeface="Google Sans"/>
              </a:rPr>
              <a:t> </a:t>
            </a:r>
            <a:r>
              <a:rPr lang="vi-VN" b="0" i="0">
                <a:solidFill>
                  <a:srgbClr val="040C28"/>
                </a:solidFill>
                <a:effectLst/>
                <a:latin typeface="Google Sans"/>
              </a:rPr>
              <a:t>là một thước đo sự phân tán Phân tích của biến đó, được tính bằng giá trị trung bình của các bình phương của chênh lệch giữa giá trị cụ thể và giá trị trung bình</a:t>
            </a:r>
            <a:r>
              <a:rPr lang="en-US" b="0" i="0">
                <a:solidFill>
                  <a:srgbClr val="040C28"/>
                </a:solidFill>
                <a:effectLst/>
                <a:latin typeface="Google Sans"/>
              </a:rPr>
              <a:t>.</a:t>
            </a:r>
          </a:p>
          <a:p>
            <a:endParaRPr lang="en-US" b="0" i="0">
              <a:solidFill>
                <a:srgbClr val="040C28"/>
              </a:solidFill>
              <a:effectLst/>
              <a:latin typeface="Google Sans"/>
            </a:endParaRPr>
          </a:p>
          <a:p>
            <a:r>
              <a:rPr lang="vi-VN" b="0" i="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001"/>
          </a:p>
        </p:txBody>
      </p:sp>
      <p:sp>
        <p:nvSpPr>
          <p:cNvPr id="4" name="Slide Number Placeholder 3">
            <a:extLst>
              <a:ext uri="{FF2B5EF4-FFF2-40B4-BE49-F238E27FC236}">
                <a16:creationId xmlns:a16="http://schemas.microsoft.com/office/drawing/2014/main" id="{46F35E26-0B66-FF4B-5D2C-F311DFA4D190}"/>
              </a:ext>
            </a:extLst>
          </p:cNvPr>
          <p:cNvSpPr>
            <a:spLocks noGrp="1"/>
          </p:cNvSpPr>
          <p:nvPr>
            <p:ph type="sldNum" sz="quarter" idx="5"/>
          </p:nvPr>
        </p:nvSpPr>
        <p:spPr/>
        <p:txBody>
          <a:bodyPr/>
          <a:lstStyle/>
          <a:p>
            <a:fld id="{CF08615E-3FFA-4DD5-9BEB-02FD9A05DF76}" type="slidenum">
              <a:rPr lang="en-US" smtClean="0"/>
              <a:t>159</a:t>
            </a:fld>
            <a:endParaRPr lang="en-US"/>
          </a:p>
        </p:txBody>
      </p:sp>
    </p:spTree>
    <p:extLst>
      <p:ext uri="{BB962C8B-B14F-4D97-AF65-F5344CB8AC3E}">
        <p14:creationId xmlns:p14="http://schemas.microsoft.com/office/powerpoint/2010/main" val="201336625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solidFill>
                  <a:srgbClr val="282523"/>
                </a:solidFill>
                <a:effectLst/>
                <a:latin typeface="Ginto"/>
              </a:rPr>
              <a:t>Khi chúng ta sử dụng một mẫu để ước tính độ lệch chuẩn của tổng thể, sử dụng n−1 thay vì N giúp điều chỉnh cho độ chính xác bởi vì mẫu có thể không hoàn toàn đại diện cho tổng thể.</a:t>
            </a:r>
          </a:p>
          <a:p>
            <a:pPr algn="l">
              <a:buFont typeface="Arial" panose="020B0604020202020204" pitchFamily="34" charset="0"/>
              <a:buChar char="•"/>
            </a:pPr>
            <a:r>
              <a:rPr lang="vi-VN" b="0" i="0">
                <a:solidFill>
                  <a:srgbClr val="282523"/>
                </a:solidFill>
                <a:effectLst/>
                <a:latin typeface="Ginto"/>
              </a:rPr>
              <a:t>Việc chia cho n−1 (thay vì N) là để áp dụng "Bậc tự do" (Degrees of Freedom). Điều này giúp bù đắp cho sai số có thể xảy ra khi chỉ sử dụng mẫu thay vì toàn bộ dữ liệu tổng thể.</a:t>
            </a:r>
          </a:p>
          <a:p>
            <a:endParaRPr lang="en-US" b="1"/>
          </a:p>
        </p:txBody>
      </p:sp>
      <p:sp>
        <p:nvSpPr>
          <p:cNvPr id="4" name="Slide Number Placeholder 3"/>
          <p:cNvSpPr>
            <a:spLocks noGrp="1"/>
          </p:cNvSpPr>
          <p:nvPr>
            <p:ph type="sldNum" sz="quarter" idx="5"/>
          </p:nvPr>
        </p:nvSpPr>
        <p:spPr/>
        <p:txBody>
          <a:bodyPr/>
          <a:lstStyle/>
          <a:p>
            <a:fld id="{548493CE-054F-4F2E-8C29-4FC57677BD47}" type="slidenum">
              <a:rPr lang="en-001" smtClean="0"/>
              <a:t>160</a:t>
            </a:fld>
            <a:endParaRPr lang="en-001"/>
          </a:p>
        </p:txBody>
      </p:sp>
    </p:spTree>
    <p:extLst>
      <p:ext uri="{BB962C8B-B14F-4D97-AF65-F5344CB8AC3E}">
        <p14:creationId xmlns:p14="http://schemas.microsoft.com/office/powerpoint/2010/main" val="14345494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C47F-B5AC-DCFA-FDB9-7164AA2926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802C66-5EE4-14DD-C5E1-D7E71B4F1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A1F65-EE91-9EDE-CCCF-1C68ABF4C66C}"/>
              </a:ext>
            </a:extLst>
          </p:cNvPr>
          <p:cNvSpPr>
            <a:spLocks noGrp="1"/>
          </p:cNvSpPr>
          <p:nvPr>
            <p:ph type="body" idx="1"/>
          </p:nvPr>
        </p:nvSpPr>
        <p:spPr/>
        <p:txBody>
          <a:bodyPr/>
          <a:lstStyle/>
          <a:p>
            <a:pPr algn="l">
              <a:buFont typeface="Arial" panose="020B0604020202020204" pitchFamily="34" charset="0"/>
              <a:buChar char="•"/>
            </a:pPr>
            <a:r>
              <a:rPr lang="vi-VN" b="0" i="0">
                <a:solidFill>
                  <a:srgbClr val="282523"/>
                </a:solidFill>
                <a:effectLst/>
                <a:latin typeface="Ginto"/>
              </a:rPr>
              <a:t>Khi chúng ta sử dụng một mẫu để ước tính độ lệch chuẩn của tổng thể, sử dụng n−1 thay vì N giúp điều chỉnh cho độ chính xác bởi vì mẫu có thể không hoàn toàn đại diện cho tổng thể.</a:t>
            </a:r>
          </a:p>
          <a:p>
            <a:pPr algn="l">
              <a:buFont typeface="Arial" panose="020B0604020202020204" pitchFamily="34" charset="0"/>
              <a:buChar char="•"/>
            </a:pPr>
            <a:r>
              <a:rPr lang="vi-VN" b="0" i="0">
                <a:solidFill>
                  <a:srgbClr val="282523"/>
                </a:solidFill>
                <a:effectLst/>
                <a:latin typeface="Ginto"/>
              </a:rPr>
              <a:t>Việc chia cho n−1 (thay vì N) là để áp dụng "Bậc tự do" (Degrees of Freedom). Điều này giúp bù đắp cho sai số có thể xảy ra khi chỉ sử dụng mẫu thay vì toàn bộ dữ liệu tổng thể.</a:t>
            </a:r>
          </a:p>
          <a:p>
            <a:endParaRPr lang="en-US" b="1"/>
          </a:p>
        </p:txBody>
      </p:sp>
      <p:sp>
        <p:nvSpPr>
          <p:cNvPr id="4" name="Slide Number Placeholder 3">
            <a:extLst>
              <a:ext uri="{FF2B5EF4-FFF2-40B4-BE49-F238E27FC236}">
                <a16:creationId xmlns:a16="http://schemas.microsoft.com/office/drawing/2014/main" id="{19F83F73-AA3A-3BED-C439-07E7895BA9C6}"/>
              </a:ext>
            </a:extLst>
          </p:cNvPr>
          <p:cNvSpPr>
            <a:spLocks noGrp="1"/>
          </p:cNvSpPr>
          <p:nvPr>
            <p:ph type="sldNum" sz="quarter" idx="5"/>
          </p:nvPr>
        </p:nvSpPr>
        <p:spPr/>
        <p:txBody>
          <a:bodyPr/>
          <a:lstStyle/>
          <a:p>
            <a:fld id="{548493CE-054F-4F2E-8C29-4FC57677BD47}" type="slidenum">
              <a:rPr lang="en-001" smtClean="0"/>
              <a:t>161</a:t>
            </a:fld>
            <a:endParaRPr lang="en-001"/>
          </a:p>
        </p:txBody>
      </p:sp>
    </p:spTree>
    <p:extLst>
      <p:ext uri="{BB962C8B-B14F-4D97-AF65-F5344CB8AC3E}">
        <p14:creationId xmlns:p14="http://schemas.microsoft.com/office/powerpoint/2010/main" val="15589770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1DA24-0607-49AA-D6B5-92F9E9F6D6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BC0F6-D9CE-46EC-A5C0-144136EF2A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97ED2F-4AC4-C5B6-C5A9-D3C6675344D5}"/>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5AD48856-BA65-B674-A1A0-C314C875BA07}"/>
              </a:ext>
            </a:extLst>
          </p:cNvPr>
          <p:cNvSpPr>
            <a:spLocks noGrp="1"/>
          </p:cNvSpPr>
          <p:nvPr>
            <p:ph type="sldNum" sz="quarter" idx="5"/>
          </p:nvPr>
        </p:nvSpPr>
        <p:spPr/>
        <p:txBody>
          <a:bodyPr/>
          <a:lstStyle/>
          <a:p>
            <a:fld id="{CF08615E-3FFA-4DD5-9BEB-02FD9A05DF76}" type="slidenum">
              <a:rPr lang="en-US" smtClean="0"/>
              <a:t>162</a:t>
            </a:fld>
            <a:endParaRPr lang="en-US"/>
          </a:p>
        </p:txBody>
      </p:sp>
    </p:spTree>
    <p:extLst>
      <p:ext uri="{BB962C8B-B14F-4D97-AF65-F5344CB8AC3E}">
        <p14:creationId xmlns:p14="http://schemas.microsoft.com/office/powerpoint/2010/main" val="36202443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0441E-6936-A3F9-5D62-92C37CB9A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4154AE-3D1A-94E9-DA8F-4545921A4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C9D34-B606-31AF-C7E5-820EC9B54E5D}"/>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3BD6B340-82DE-9D93-1893-5FC2E90B8095}"/>
              </a:ext>
            </a:extLst>
          </p:cNvPr>
          <p:cNvSpPr>
            <a:spLocks noGrp="1"/>
          </p:cNvSpPr>
          <p:nvPr>
            <p:ph type="sldNum" sz="quarter" idx="5"/>
          </p:nvPr>
        </p:nvSpPr>
        <p:spPr/>
        <p:txBody>
          <a:bodyPr/>
          <a:lstStyle/>
          <a:p>
            <a:fld id="{CF08615E-3FFA-4DD5-9BEB-02FD9A05DF76}" type="slidenum">
              <a:rPr lang="en-US" smtClean="0"/>
              <a:t>164</a:t>
            </a:fld>
            <a:endParaRPr lang="en-US"/>
          </a:p>
        </p:txBody>
      </p:sp>
    </p:spTree>
    <p:extLst>
      <p:ext uri="{BB962C8B-B14F-4D97-AF65-F5344CB8AC3E}">
        <p14:creationId xmlns:p14="http://schemas.microsoft.com/office/powerpoint/2010/main" val="344330990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BCCB-618E-E1C6-B896-BF6BB27197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9879D-BFF9-BFFA-EF93-38F04C2F97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8A423-8FCC-33C6-B7B3-43DCFF44D5B2}"/>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24A6C789-1549-B5BD-4AD2-A971F512C085}"/>
              </a:ext>
            </a:extLst>
          </p:cNvPr>
          <p:cNvSpPr>
            <a:spLocks noGrp="1"/>
          </p:cNvSpPr>
          <p:nvPr>
            <p:ph type="sldNum" sz="quarter" idx="5"/>
          </p:nvPr>
        </p:nvSpPr>
        <p:spPr/>
        <p:txBody>
          <a:bodyPr/>
          <a:lstStyle/>
          <a:p>
            <a:fld id="{CF08615E-3FFA-4DD5-9BEB-02FD9A05DF76}" type="slidenum">
              <a:rPr lang="en-US" smtClean="0"/>
              <a:t>168</a:t>
            </a:fld>
            <a:endParaRPr lang="en-US"/>
          </a:p>
        </p:txBody>
      </p:sp>
    </p:spTree>
    <p:extLst>
      <p:ext uri="{BB962C8B-B14F-4D97-AF65-F5344CB8AC3E}">
        <p14:creationId xmlns:p14="http://schemas.microsoft.com/office/powerpoint/2010/main" val="414653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CCD62-0134-A0D8-B9C4-EFF85F8E8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09637F-025D-4286-360A-9BC382CB50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9D00DE-BFC7-CE4F-0053-D5F6E84E2BAC}"/>
              </a:ext>
            </a:extLst>
          </p:cNvPr>
          <p:cNvSpPr>
            <a:spLocks noGrp="1"/>
          </p:cNvSpPr>
          <p:nvPr>
            <p:ph type="body" idx="1"/>
          </p:nvPr>
        </p:nvSpPr>
        <p:spPr/>
        <p:txBody>
          <a:bodyPr/>
          <a:lstStyle/>
          <a:p>
            <a:endParaRPr lang="en-US"/>
          </a:p>
          <a:p>
            <a:endParaRPr lang="en-US"/>
          </a:p>
          <a:p>
            <a:endParaRPr lang="en-US"/>
          </a:p>
        </p:txBody>
      </p:sp>
      <p:sp>
        <p:nvSpPr>
          <p:cNvPr id="4" name="Slide Number Placeholder 3">
            <a:extLst>
              <a:ext uri="{FF2B5EF4-FFF2-40B4-BE49-F238E27FC236}">
                <a16:creationId xmlns:a16="http://schemas.microsoft.com/office/drawing/2014/main" id="{3EABCAD2-B3FF-EA5B-F4C6-A8DE1E3B8758}"/>
              </a:ext>
            </a:extLst>
          </p:cNvPr>
          <p:cNvSpPr>
            <a:spLocks noGrp="1"/>
          </p:cNvSpPr>
          <p:nvPr>
            <p:ph type="sldNum" sz="quarter" idx="5"/>
          </p:nvPr>
        </p:nvSpPr>
        <p:spPr/>
        <p:txBody>
          <a:bodyPr/>
          <a:lstStyle/>
          <a:p>
            <a:fld id="{CF08615E-3FFA-4DD5-9BEB-02FD9A05DF76}" type="slidenum">
              <a:rPr lang="en-US" smtClean="0"/>
              <a:t>16</a:t>
            </a:fld>
            <a:endParaRPr lang="en-US"/>
          </a:p>
        </p:txBody>
      </p:sp>
    </p:spTree>
    <p:extLst>
      <p:ext uri="{BB962C8B-B14F-4D97-AF65-F5344CB8AC3E}">
        <p14:creationId xmlns:p14="http://schemas.microsoft.com/office/powerpoint/2010/main" val="22626453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169</a:t>
            </a:fld>
            <a:endParaRPr lang="en-US"/>
          </a:p>
        </p:txBody>
      </p:sp>
    </p:spTree>
    <p:extLst>
      <p:ext uri="{BB962C8B-B14F-4D97-AF65-F5344CB8AC3E}">
        <p14:creationId xmlns:p14="http://schemas.microsoft.com/office/powerpoint/2010/main" val="39549087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170</a:t>
            </a:fld>
            <a:endParaRPr lang="en-US"/>
          </a:p>
        </p:txBody>
      </p:sp>
    </p:spTree>
    <p:extLst>
      <p:ext uri="{BB962C8B-B14F-4D97-AF65-F5344CB8AC3E}">
        <p14:creationId xmlns:p14="http://schemas.microsoft.com/office/powerpoint/2010/main" val="28987908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Column I Question 1 In my opinion, it is important to protect the environment. </a:t>
            </a:r>
          </a:p>
          <a:p>
            <a:r>
              <a:rPr lang="en-US"/>
              <a:t>Column J Question 2 I actively practice environmental sustainability at home (e.g., energy conservation, recycling)</a:t>
            </a:r>
          </a:p>
        </p:txBody>
      </p:sp>
      <p:sp>
        <p:nvSpPr>
          <p:cNvPr id="4" name="Slide Number Placeholder 3"/>
          <p:cNvSpPr>
            <a:spLocks noGrp="1"/>
          </p:cNvSpPr>
          <p:nvPr>
            <p:ph type="sldNum" sz="quarter" idx="5"/>
          </p:nvPr>
        </p:nvSpPr>
        <p:spPr/>
        <p:txBody>
          <a:bodyPr/>
          <a:lstStyle/>
          <a:p>
            <a:fld id="{CF08615E-3FFA-4DD5-9BEB-02FD9A05DF76}" type="slidenum">
              <a:rPr lang="en-US" smtClean="0"/>
              <a:t>179</a:t>
            </a:fld>
            <a:endParaRPr lang="en-US"/>
          </a:p>
        </p:txBody>
      </p:sp>
    </p:spTree>
    <p:extLst>
      <p:ext uri="{BB962C8B-B14F-4D97-AF65-F5344CB8AC3E}">
        <p14:creationId xmlns:p14="http://schemas.microsoft.com/office/powerpoint/2010/main" val="21263001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180</a:t>
            </a:fld>
            <a:endParaRPr lang="en-US"/>
          </a:p>
        </p:txBody>
      </p:sp>
    </p:spTree>
    <p:extLst>
      <p:ext uri="{BB962C8B-B14F-4D97-AF65-F5344CB8AC3E}">
        <p14:creationId xmlns:p14="http://schemas.microsoft.com/office/powerpoint/2010/main" val="15310131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190</a:t>
            </a:fld>
            <a:endParaRPr lang="en-US"/>
          </a:p>
        </p:txBody>
      </p:sp>
    </p:spTree>
    <p:extLst>
      <p:ext uri="{BB962C8B-B14F-4D97-AF65-F5344CB8AC3E}">
        <p14:creationId xmlns:p14="http://schemas.microsoft.com/office/powerpoint/2010/main" val="377973506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191</a:t>
            </a:fld>
            <a:endParaRPr lang="en-US"/>
          </a:p>
        </p:txBody>
      </p:sp>
    </p:spTree>
    <p:extLst>
      <p:ext uri="{BB962C8B-B14F-4D97-AF65-F5344CB8AC3E}">
        <p14:creationId xmlns:p14="http://schemas.microsoft.com/office/powerpoint/2010/main" val="1355751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192</a:t>
            </a:fld>
            <a:endParaRPr lang="en-US"/>
          </a:p>
        </p:txBody>
      </p:sp>
    </p:spTree>
    <p:extLst>
      <p:ext uri="{BB962C8B-B14F-4D97-AF65-F5344CB8AC3E}">
        <p14:creationId xmlns:p14="http://schemas.microsoft.com/office/powerpoint/2010/main" val="231477582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193</a:t>
            </a:fld>
            <a:endParaRPr lang="en-US"/>
          </a:p>
        </p:txBody>
      </p:sp>
    </p:spTree>
    <p:extLst>
      <p:ext uri="{BB962C8B-B14F-4D97-AF65-F5344CB8AC3E}">
        <p14:creationId xmlns:p14="http://schemas.microsoft.com/office/powerpoint/2010/main" val="416230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194</a:t>
            </a:fld>
            <a:endParaRPr lang="en-US"/>
          </a:p>
        </p:txBody>
      </p:sp>
    </p:spTree>
    <p:extLst>
      <p:ext uri="{BB962C8B-B14F-4D97-AF65-F5344CB8AC3E}">
        <p14:creationId xmlns:p14="http://schemas.microsoft.com/office/powerpoint/2010/main" val="17811183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195</a:t>
            </a:fld>
            <a:endParaRPr lang="en-US"/>
          </a:p>
        </p:txBody>
      </p:sp>
    </p:spTree>
    <p:extLst>
      <p:ext uri="{BB962C8B-B14F-4D97-AF65-F5344CB8AC3E}">
        <p14:creationId xmlns:p14="http://schemas.microsoft.com/office/powerpoint/2010/main" val="161063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36A-3B26-4F0A-E318-3B7CFA6FCEB0}"/>
              </a:ext>
            </a:extLst>
          </p:cNvPr>
          <p:cNvSpPr>
            <a:spLocks noGrp="1"/>
          </p:cNvSpPr>
          <p:nvPr>
            <p:ph type="ctrTitle"/>
          </p:nvPr>
        </p:nvSpPr>
        <p:spPr>
          <a:xfrm>
            <a:off x="1524000" y="1122362"/>
            <a:ext cx="9144000" cy="2046966"/>
          </a:xfrm>
        </p:spPr>
        <p:txBody>
          <a:bodyPr anchor="b"/>
          <a:lstStyle>
            <a:lvl1pPr algn="ctr">
              <a:defRPr sz="6000"/>
            </a:lvl1pPr>
          </a:lstStyle>
          <a:p>
            <a:r>
              <a:rPr lang="en-US"/>
              <a:t>Click to edit Master title style</a:t>
            </a:r>
            <a:endParaRPr lang="en-001"/>
          </a:p>
        </p:txBody>
      </p:sp>
      <p:sp>
        <p:nvSpPr>
          <p:cNvPr id="3" name="Subtitle 2">
            <a:extLst>
              <a:ext uri="{FF2B5EF4-FFF2-40B4-BE49-F238E27FC236}">
                <a16:creationId xmlns:a16="http://schemas.microsoft.com/office/drawing/2014/main" id="{73D72A95-404C-66CE-26BF-744C1C888BAE}"/>
              </a:ext>
            </a:extLst>
          </p:cNvPr>
          <p:cNvSpPr>
            <a:spLocks noGrp="1"/>
          </p:cNvSpPr>
          <p:nvPr>
            <p:ph type="subTitle" idx="1"/>
          </p:nvPr>
        </p:nvSpPr>
        <p:spPr>
          <a:xfrm>
            <a:off x="1524000" y="3370632"/>
            <a:ext cx="9144000" cy="188716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001"/>
          </a:p>
        </p:txBody>
      </p:sp>
      <p:pic>
        <p:nvPicPr>
          <p:cNvPr id="4" name="Picture 3" descr="A black screen with blue text&#10;&#10;Description automatically generated">
            <a:extLst>
              <a:ext uri="{FF2B5EF4-FFF2-40B4-BE49-F238E27FC236}">
                <a16:creationId xmlns:a16="http://schemas.microsoft.com/office/drawing/2014/main" id="{A904790B-202C-D1E5-74E2-DCEF145FEB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848" y="5654627"/>
            <a:ext cx="3586579" cy="1076111"/>
          </a:xfrm>
          <a:prstGeom prst="rect">
            <a:avLst/>
          </a:prstGeom>
        </p:spPr>
      </p:pic>
    </p:spTree>
    <p:extLst>
      <p:ext uri="{BB962C8B-B14F-4D97-AF65-F5344CB8AC3E}">
        <p14:creationId xmlns:p14="http://schemas.microsoft.com/office/powerpoint/2010/main" val="2002783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FA64-EB3A-23F3-1CA8-9CEEB5065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Picture Placeholder 2">
            <a:extLst>
              <a:ext uri="{FF2B5EF4-FFF2-40B4-BE49-F238E27FC236}">
                <a16:creationId xmlns:a16="http://schemas.microsoft.com/office/drawing/2014/main" id="{E13C4940-7E97-AA25-AD18-B158FE90D91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001"/>
          </a:p>
        </p:txBody>
      </p:sp>
      <p:sp>
        <p:nvSpPr>
          <p:cNvPr id="4" name="Text Placeholder 3">
            <a:extLst>
              <a:ext uri="{FF2B5EF4-FFF2-40B4-BE49-F238E27FC236}">
                <a16:creationId xmlns:a16="http://schemas.microsoft.com/office/drawing/2014/main" id="{A5AEF016-95D6-AD45-6F44-5FB19DD7900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6F1EF2-8173-2D99-ADAE-9A7D6A17BAD4}"/>
              </a:ext>
            </a:extLst>
          </p:cNvPr>
          <p:cNvSpPr>
            <a:spLocks noGrp="1"/>
          </p:cNvSpPr>
          <p:nvPr>
            <p:ph type="dt" sz="half" idx="10"/>
          </p:nvPr>
        </p:nvSpPr>
        <p:spPr>
          <a:xfrm>
            <a:off x="838200" y="6356350"/>
            <a:ext cx="2743200" cy="365125"/>
          </a:xfrm>
          <a:prstGeom prst="rect">
            <a:avLst/>
          </a:prstGeom>
        </p:spPr>
        <p:txBody>
          <a:bodyPr/>
          <a:lstStyle/>
          <a:p>
            <a:r>
              <a:rPr lang="en-001"/>
              <a:t>26/10/2024</a:t>
            </a:r>
          </a:p>
        </p:txBody>
      </p:sp>
      <p:sp>
        <p:nvSpPr>
          <p:cNvPr id="6" name="Footer Placeholder 5">
            <a:extLst>
              <a:ext uri="{FF2B5EF4-FFF2-40B4-BE49-F238E27FC236}">
                <a16:creationId xmlns:a16="http://schemas.microsoft.com/office/drawing/2014/main" id="{D9671FED-B676-E9CE-1726-8CE9CA2A5B00}"/>
              </a:ext>
            </a:extLst>
          </p:cNvPr>
          <p:cNvSpPr>
            <a:spLocks noGrp="1"/>
          </p:cNvSpPr>
          <p:nvPr>
            <p:ph type="ftr" sz="quarter" idx="11"/>
          </p:nvPr>
        </p:nvSpPr>
        <p:spPr/>
        <p:txBody>
          <a:bodyPr/>
          <a:lstStyle/>
          <a:p>
            <a:r>
              <a:rPr lang="en-US"/>
              <a:t>Research Methods (VNU-SIS)</a:t>
            </a:r>
            <a:endParaRPr lang="en-001"/>
          </a:p>
        </p:txBody>
      </p:sp>
      <p:sp>
        <p:nvSpPr>
          <p:cNvPr id="7" name="Slide Number Placeholder 6">
            <a:extLst>
              <a:ext uri="{FF2B5EF4-FFF2-40B4-BE49-F238E27FC236}">
                <a16:creationId xmlns:a16="http://schemas.microsoft.com/office/drawing/2014/main" id="{8B063A86-635B-77E0-9A48-29B1711D6067}"/>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561265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A2C7E-4F91-8CC2-1F28-3EB31970E27D}"/>
              </a:ext>
            </a:extLst>
          </p:cNvPr>
          <p:cNvSpPr>
            <a:spLocks noGrp="1"/>
          </p:cNvSpPr>
          <p:nvPr>
            <p:ph type="title"/>
          </p:nvPr>
        </p:nvSpPr>
        <p:spPr/>
        <p:txBody>
          <a:bodyPr/>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ED366B77-BBCD-FBE3-C1FD-03DD5D6E67FE}"/>
              </a:ext>
            </a:extLst>
          </p:cNvPr>
          <p:cNvSpPr>
            <a:spLocks noGrp="1"/>
          </p:cNvSpPr>
          <p:nvPr>
            <p:ph type="body" orient="vert" idx="1"/>
          </p:nvPr>
        </p:nvSpPr>
        <p:spPr>
          <a:xfrm>
            <a:off x="838200" y="1171852"/>
            <a:ext cx="10515600" cy="500511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6F52BCA7-22C5-FFFA-0BBE-25BD5D48FEC6}"/>
              </a:ext>
            </a:extLst>
          </p:cNvPr>
          <p:cNvSpPr>
            <a:spLocks noGrp="1"/>
          </p:cNvSpPr>
          <p:nvPr>
            <p:ph type="dt" sz="half" idx="10"/>
          </p:nvPr>
        </p:nvSpPr>
        <p:spPr>
          <a:xfrm>
            <a:off x="838200" y="6356350"/>
            <a:ext cx="2743200" cy="365125"/>
          </a:xfrm>
          <a:prstGeom prst="rect">
            <a:avLst/>
          </a:prstGeom>
        </p:spPr>
        <p:txBody>
          <a:bodyPr/>
          <a:lstStyle/>
          <a:p>
            <a:r>
              <a:rPr lang="en-001"/>
              <a:t>26/10/2024</a:t>
            </a:r>
          </a:p>
        </p:txBody>
      </p:sp>
      <p:sp>
        <p:nvSpPr>
          <p:cNvPr id="5" name="Footer Placeholder 4">
            <a:extLst>
              <a:ext uri="{FF2B5EF4-FFF2-40B4-BE49-F238E27FC236}">
                <a16:creationId xmlns:a16="http://schemas.microsoft.com/office/drawing/2014/main" id="{8E0CD70A-2ADC-E164-4BF2-759B2A4F5DAA}"/>
              </a:ext>
            </a:extLst>
          </p:cNvPr>
          <p:cNvSpPr>
            <a:spLocks noGrp="1"/>
          </p:cNvSpPr>
          <p:nvPr>
            <p:ph type="ftr" sz="quarter" idx="11"/>
          </p:nvPr>
        </p:nvSpPr>
        <p:spPr/>
        <p:txBody>
          <a:bodyPr/>
          <a:lstStyle/>
          <a:p>
            <a:r>
              <a:rPr lang="en-US"/>
              <a:t>Research Methods (VNU-SIS)</a:t>
            </a:r>
            <a:endParaRPr lang="en-001"/>
          </a:p>
        </p:txBody>
      </p:sp>
      <p:sp>
        <p:nvSpPr>
          <p:cNvPr id="6" name="Slide Number Placeholder 5">
            <a:extLst>
              <a:ext uri="{FF2B5EF4-FFF2-40B4-BE49-F238E27FC236}">
                <a16:creationId xmlns:a16="http://schemas.microsoft.com/office/drawing/2014/main" id="{39635DD6-C23D-B344-A71F-BD6C778F6EE2}"/>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644366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0ECE50-05A7-EB35-57FA-D039E2EEE5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14049B2D-A68F-431F-B848-190DA586FD2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1A78D2DC-E381-E993-9151-A205977CDA97}"/>
              </a:ext>
            </a:extLst>
          </p:cNvPr>
          <p:cNvSpPr>
            <a:spLocks noGrp="1"/>
          </p:cNvSpPr>
          <p:nvPr>
            <p:ph type="dt" sz="half" idx="10"/>
          </p:nvPr>
        </p:nvSpPr>
        <p:spPr>
          <a:xfrm>
            <a:off x="838200" y="6356350"/>
            <a:ext cx="2743200" cy="365125"/>
          </a:xfrm>
          <a:prstGeom prst="rect">
            <a:avLst/>
          </a:prstGeom>
        </p:spPr>
        <p:txBody>
          <a:bodyPr/>
          <a:lstStyle/>
          <a:p>
            <a:r>
              <a:rPr lang="en-001"/>
              <a:t>26/10/2024</a:t>
            </a:r>
          </a:p>
        </p:txBody>
      </p:sp>
      <p:sp>
        <p:nvSpPr>
          <p:cNvPr id="5" name="Footer Placeholder 4">
            <a:extLst>
              <a:ext uri="{FF2B5EF4-FFF2-40B4-BE49-F238E27FC236}">
                <a16:creationId xmlns:a16="http://schemas.microsoft.com/office/drawing/2014/main" id="{056693A0-6728-2403-36A1-113757DF048B}"/>
              </a:ext>
            </a:extLst>
          </p:cNvPr>
          <p:cNvSpPr>
            <a:spLocks noGrp="1"/>
          </p:cNvSpPr>
          <p:nvPr>
            <p:ph type="ftr" sz="quarter" idx="11"/>
          </p:nvPr>
        </p:nvSpPr>
        <p:spPr/>
        <p:txBody>
          <a:bodyPr/>
          <a:lstStyle/>
          <a:p>
            <a:r>
              <a:rPr lang="en-US"/>
              <a:t>Research Methods (VNU-SIS)</a:t>
            </a:r>
            <a:endParaRPr lang="en-001"/>
          </a:p>
        </p:txBody>
      </p:sp>
      <p:sp>
        <p:nvSpPr>
          <p:cNvPr id="6" name="Slide Number Placeholder 5">
            <a:extLst>
              <a:ext uri="{FF2B5EF4-FFF2-40B4-BE49-F238E27FC236}">
                <a16:creationId xmlns:a16="http://schemas.microsoft.com/office/drawing/2014/main" id="{55E82A0C-567A-0646-852A-A9BCC975ED86}"/>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34148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FC79-B8B9-21AF-CC88-4E0F5A933BEC}"/>
              </a:ext>
            </a:extLst>
          </p:cNvPr>
          <p:cNvSpPr>
            <a:spLocks noGrp="1"/>
          </p:cNvSpPr>
          <p:nvPr>
            <p:ph type="title"/>
          </p:nvPr>
        </p:nvSpPr>
        <p:spPr/>
        <p:txBody>
          <a:bodyPr/>
          <a:lstStyle/>
          <a:p>
            <a:r>
              <a:rPr lang="en-US"/>
              <a:t>Click to edit Master title style</a:t>
            </a:r>
            <a:endParaRPr lang="en-001"/>
          </a:p>
        </p:txBody>
      </p:sp>
      <p:sp>
        <p:nvSpPr>
          <p:cNvPr id="4" name="Date Placeholder 3">
            <a:extLst>
              <a:ext uri="{FF2B5EF4-FFF2-40B4-BE49-F238E27FC236}">
                <a16:creationId xmlns:a16="http://schemas.microsoft.com/office/drawing/2014/main" id="{E528BE00-0C1B-1294-D273-7822B6588DA0}"/>
              </a:ext>
            </a:extLst>
          </p:cNvPr>
          <p:cNvSpPr>
            <a:spLocks noGrp="1"/>
          </p:cNvSpPr>
          <p:nvPr>
            <p:ph type="dt" sz="half" idx="10"/>
          </p:nvPr>
        </p:nvSpPr>
        <p:spPr>
          <a:xfrm>
            <a:off x="838200" y="6356350"/>
            <a:ext cx="2743200" cy="365125"/>
          </a:xfrm>
          <a:prstGeom prst="rect">
            <a:avLst/>
          </a:prstGeom>
        </p:spPr>
        <p:txBody>
          <a:bodyPr/>
          <a:lstStyle/>
          <a:p>
            <a:r>
              <a:rPr lang="en-001"/>
              <a:t>26/10/2024</a:t>
            </a:r>
          </a:p>
        </p:txBody>
      </p:sp>
      <p:sp>
        <p:nvSpPr>
          <p:cNvPr id="5" name="Footer Placeholder 4">
            <a:extLst>
              <a:ext uri="{FF2B5EF4-FFF2-40B4-BE49-F238E27FC236}">
                <a16:creationId xmlns:a16="http://schemas.microsoft.com/office/drawing/2014/main" id="{F585B4C5-6BAA-86B3-84E6-5EE9ADE20FB3}"/>
              </a:ext>
            </a:extLst>
          </p:cNvPr>
          <p:cNvSpPr>
            <a:spLocks noGrp="1"/>
          </p:cNvSpPr>
          <p:nvPr>
            <p:ph type="ftr" sz="quarter" idx="11"/>
          </p:nvPr>
        </p:nvSpPr>
        <p:spPr/>
        <p:txBody>
          <a:bodyPr/>
          <a:lstStyle/>
          <a:p>
            <a:r>
              <a:rPr lang="en-US"/>
              <a:t>Research Methods (VNU-SIS)</a:t>
            </a:r>
            <a:endParaRPr lang="en-001"/>
          </a:p>
        </p:txBody>
      </p:sp>
      <p:sp>
        <p:nvSpPr>
          <p:cNvPr id="6" name="Slide Number Placeholder 5">
            <a:extLst>
              <a:ext uri="{FF2B5EF4-FFF2-40B4-BE49-F238E27FC236}">
                <a16:creationId xmlns:a16="http://schemas.microsoft.com/office/drawing/2014/main" id="{9DCCDDFB-8831-1326-1F7E-F49B299CF3BD}"/>
              </a:ext>
            </a:extLst>
          </p:cNvPr>
          <p:cNvSpPr>
            <a:spLocks noGrp="1"/>
          </p:cNvSpPr>
          <p:nvPr>
            <p:ph type="sldNum" sz="quarter" idx="12"/>
          </p:nvPr>
        </p:nvSpPr>
        <p:spPr/>
        <p:txBody>
          <a:bodyPr/>
          <a:lstStyle/>
          <a:p>
            <a:fld id="{AA8328AE-A94A-43B0-BF47-266FB86AC0A6}" type="slidenum">
              <a:rPr lang="en-001" smtClean="0"/>
              <a:t>‹#›</a:t>
            </a:fld>
            <a:endParaRPr lang="en-001"/>
          </a:p>
        </p:txBody>
      </p:sp>
      <p:sp>
        <p:nvSpPr>
          <p:cNvPr id="7" name="Content Placeholder 2">
            <a:extLst>
              <a:ext uri="{FF2B5EF4-FFF2-40B4-BE49-F238E27FC236}">
                <a16:creationId xmlns:a16="http://schemas.microsoft.com/office/drawing/2014/main" id="{AD1E3C35-2E70-B6E8-AD35-B18C7426A728}"/>
              </a:ext>
            </a:extLst>
          </p:cNvPr>
          <p:cNvSpPr>
            <a:spLocks noGrp="1"/>
          </p:cNvSpPr>
          <p:nvPr>
            <p:ph idx="1"/>
          </p:nvPr>
        </p:nvSpPr>
        <p:spPr>
          <a:xfrm>
            <a:off x="838200" y="1473693"/>
            <a:ext cx="10515600" cy="470327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Tree>
    <p:extLst>
      <p:ext uri="{BB962C8B-B14F-4D97-AF65-F5344CB8AC3E}">
        <p14:creationId xmlns:p14="http://schemas.microsoft.com/office/powerpoint/2010/main" val="199075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FC79-B8B9-21AF-CC88-4E0F5A933BEC}"/>
              </a:ext>
            </a:extLst>
          </p:cNvPr>
          <p:cNvSpPr>
            <a:spLocks noGrp="1"/>
          </p:cNvSpPr>
          <p:nvPr>
            <p:ph type="title"/>
          </p:nvPr>
        </p:nvSpPr>
        <p:spPr>
          <a:xfrm>
            <a:off x="838200" y="544898"/>
            <a:ext cx="10515600" cy="928795"/>
          </a:xfrm>
        </p:spPr>
        <p:txBody>
          <a:bodyPr>
            <a:normAutofit/>
          </a:bodyPr>
          <a:lstStyle>
            <a:lvl1pPr>
              <a:defRPr sz="3600">
                <a:solidFill>
                  <a:schemeClr val="tx1"/>
                </a:solidFill>
              </a:defRPr>
            </a:lvl1pPr>
          </a:lstStyle>
          <a:p>
            <a:r>
              <a:rPr lang="en-US"/>
              <a:t>Click to edit Master title style</a:t>
            </a:r>
            <a:endParaRPr lang="en-001"/>
          </a:p>
        </p:txBody>
      </p:sp>
      <p:sp>
        <p:nvSpPr>
          <p:cNvPr id="3" name="Content Placeholder 2">
            <a:extLst>
              <a:ext uri="{FF2B5EF4-FFF2-40B4-BE49-F238E27FC236}">
                <a16:creationId xmlns:a16="http://schemas.microsoft.com/office/drawing/2014/main" id="{B79B0377-B55D-42C2-E4C3-D170DB0E025F}"/>
              </a:ext>
            </a:extLst>
          </p:cNvPr>
          <p:cNvSpPr>
            <a:spLocks noGrp="1"/>
          </p:cNvSpPr>
          <p:nvPr>
            <p:ph idx="1"/>
          </p:nvPr>
        </p:nvSpPr>
        <p:spPr>
          <a:xfrm>
            <a:off x="838200" y="1473693"/>
            <a:ext cx="10515600" cy="470327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E528BE00-0C1B-1294-D273-7822B6588DA0}"/>
              </a:ext>
            </a:extLst>
          </p:cNvPr>
          <p:cNvSpPr>
            <a:spLocks noGrp="1"/>
          </p:cNvSpPr>
          <p:nvPr>
            <p:ph type="dt" sz="half" idx="10"/>
          </p:nvPr>
        </p:nvSpPr>
        <p:spPr>
          <a:xfrm>
            <a:off x="838200" y="6356350"/>
            <a:ext cx="2743200" cy="365125"/>
          </a:xfrm>
          <a:prstGeom prst="rect">
            <a:avLst/>
          </a:prstGeom>
        </p:spPr>
        <p:txBody>
          <a:bodyPr/>
          <a:lstStyle/>
          <a:p>
            <a:r>
              <a:rPr lang="en-001"/>
              <a:t>26/10/2024</a:t>
            </a:r>
          </a:p>
        </p:txBody>
      </p:sp>
      <p:sp>
        <p:nvSpPr>
          <p:cNvPr id="5" name="Footer Placeholder 4">
            <a:extLst>
              <a:ext uri="{FF2B5EF4-FFF2-40B4-BE49-F238E27FC236}">
                <a16:creationId xmlns:a16="http://schemas.microsoft.com/office/drawing/2014/main" id="{F585B4C5-6BAA-86B3-84E6-5EE9ADE20FB3}"/>
              </a:ext>
            </a:extLst>
          </p:cNvPr>
          <p:cNvSpPr>
            <a:spLocks noGrp="1"/>
          </p:cNvSpPr>
          <p:nvPr>
            <p:ph type="ftr" sz="quarter" idx="11"/>
          </p:nvPr>
        </p:nvSpPr>
        <p:spPr/>
        <p:txBody>
          <a:bodyPr/>
          <a:lstStyle/>
          <a:p>
            <a:r>
              <a:rPr lang="en-US"/>
              <a:t>Research Methods (VNU-SIS)</a:t>
            </a:r>
            <a:endParaRPr lang="en-001"/>
          </a:p>
        </p:txBody>
      </p:sp>
      <p:sp>
        <p:nvSpPr>
          <p:cNvPr id="6" name="Slide Number Placeholder 5">
            <a:extLst>
              <a:ext uri="{FF2B5EF4-FFF2-40B4-BE49-F238E27FC236}">
                <a16:creationId xmlns:a16="http://schemas.microsoft.com/office/drawing/2014/main" id="{9DCCDDFB-8831-1326-1F7E-F49B299CF3BD}"/>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222008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94AF4-30FF-C604-3AD7-7AE1889ED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001"/>
          </a:p>
        </p:txBody>
      </p:sp>
      <p:sp>
        <p:nvSpPr>
          <p:cNvPr id="3" name="Text Placeholder 2">
            <a:extLst>
              <a:ext uri="{FF2B5EF4-FFF2-40B4-BE49-F238E27FC236}">
                <a16:creationId xmlns:a16="http://schemas.microsoft.com/office/drawing/2014/main" id="{4E1DD355-3A48-D46B-8ADF-2F33FA2874F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1CA314-AEE2-775B-8598-1B14551B125C}"/>
              </a:ext>
            </a:extLst>
          </p:cNvPr>
          <p:cNvSpPr>
            <a:spLocks noGrp="1"/>
          </p:cNvSpPr>
          <p:nvPr>
            <p:ph type="dt" sz="half" idx="10"/>
          </p:nvPr>
        </p:nvSpPr>
        <p:spPr>
          <a:xfrm>
            <a:off x="838200" y="6356350"/>
            <a:ext cx="2743200" cy="365125"/>
          </a:xfrm>
          <a:prstGeom prst="rect">
            <a:avLst/>
          </a:prstGeom>
        </p:spPr>
        <p:txBody>
          <a:bodyPr/>
          <a:lstStyle/>
          <a:p>
            <a:r>
              <a:rPr lang="en-001"/>
              <a:t>26/10/2024</a:t>
            </a:r>
          </a:p>
        </p:txBody>
      </p:sp>
      <p:sp>
        <p:nvSpPr>
          <p:cNvPr id="5" name="Footer Placeholder 4">
            <a:extLst>
              <a:ext uri="{FF2B5EF4-FFF2-40B4-BE49-F238E27FC236}">
                <a16:creationId xmlns:a16="http://schemas.microsoft.com/office/drawing/2014/main" id="{6FA0A7F0-DA47-AD2B-6B92-C8E2CDBB040A}"/>
              </a:ext>
            </a:extLst>
          </p:cNvPr>
          <p:cNvSpPr>
            <a:spLocks noGrp="1"/>
          </p:cNvSpPr>
          <p:nvPr>
            <p:ph type="ftr" sz="quarter" idx="11"/>
          </p:nvPr>
        </p:nvSpPr>
        <p:spPr/>
        <p:txBody>
          <a:bodyPr/>
          <a:lstStyle/>
          <a:p>
            <a:r>
              <a:rPr lang="en-US"/>
              <a:t>Research Methods (VNU-SIS)</a:t>
            </a:r>
            <a:endParaRPr lang="en-001"/>
          </a:p>
        </p:txBody>
      </p:sp>
      <p:sp>
        <p:nvSpPr>
          <p:cNvPr id="6" name="Slide Number Placeholder 5">
            <a:extLst>
              <a:ext uri="{FF2B5EF4-FFF2-40B4-BE49-F238E27FC236}">
                <a16:creationId xmlns:a16="http://schemas.microsoft.com/office/drawing/2014/main" id="{99353A8D-6865-211A-45BB-1DD30C42294B}"/>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4306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F0BD-335E-F213-71BC-DA09D8CE62CF}"/>
              </a:ext>
            </a:extLst>
          </p:cNvPr>
          <p:cNvSpPr>
            <a:spLocks noGrp="1"/>
          </p:cNvSpPr>
          <p:nvPr>
            <p:ph type="title"/>
          </p:nvPr>
        </p:nvSpPr>
        <p:spPr/>
        <p:txBody>
          <a:bodyPr/>
          <a:lstStyle/>
          <a:p>
            <a:r>
              <a:rPr lang="en-US"/>
              <a:t>Click to edit Master title style</a:t>
            </a:r>
            <a:endParaRPr lang="en-001"/>
          </a:p>
        </p:txBody>
      </p:sp>
      <p:sp>
        <p:nvSpPr>
          <p:cNvPr id="3" name="Content Placeholder 2">
            <a:extLst>
              <a:ext uri="{FF2B5EF4-FFF2-40B4-BE49-F238E27FC236}">
                <a16:creationId xmlns:a16="http://schemas.microsoft.com/office/drawing/2014/main" id="{05E10968-3EEC-549E-66D0-EF1597EAE066}"/>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Content Placeholder 3">
            <a:extLst>
              <a:ext uri="{FF2B5EF4-FFF2-40B4-BE49-F238E27FC236}">
                <a16:creationId xmlns:a16="http://schemas.microsoft.com/office/drawing/2014/main" id="{197537B2-8EF7-1DA6-F17B-5AD934124980}"/>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Date Placeholder 4">
            <a:extLst>
              <a:ext uri="{FF2B5EF4-FFF2-40B4-BE49-F238E27FC236}">
                <a16:creationId xmlns:a16="http://schemas.microsoft.com/office/drawing/2014/main" id="{F98E3F3A-00DF-D8A9-AD88-0D9ADC7B330E}"/>
              </a:ext>
            </a:extLst>
          </p:cNvPr>
          <p:cNvSpPr>
            <a:spLocks noGrp="1"/>
          </p:cNvSpPr>
          <p:nvPr>
            <p:ph type="dt" sz="half" idx="10"/>
          </p:nvPr>
        </p:nvSpPr>
        <p:spPr>
          <a:xfrm>
            <a:off x="838200" y="6356350"/>
            <a:ext cx="2743200" cy="365125"/>
          </a:xfrm>
          <a:prstGeom prst="rect">
            <a:avLst/>
          </a:prstGeom>
        </p:spPr>
        <p:txBody>
          <a:bodyPr/>
          <a:lstStyle/>
          <a:p>
            <a:r>
              <a:rPr lang="en-001"/>
              <a:t>26/10/2024</a:t>
            </a:r>
          </a:p>
        </p:txBody>
      </p:sp>
      <p:sp>
        <p:nvSpPr>
          <p:cNvPr id="6" name="Footer Placeholder 5">
            <a:extLst>
              <a:ext uri="{FF2B5EF4-FFF2-40B4-BE49-F238E27FC236}">
                <a16:creationId xmlns:a16="http://schemas.microsoft.com/office/drawing/2014/main" id="{119E60C1-12EC-3589-D7EF-A49217D31908}"/>
              </a:ext>
            </a:extLst>
          </p:cNvPr>
          <p:cNvSpPr>
            <a:spLocks noGrp="1"/>
          </p:cNvSpPr>
          <p:nvPr>
            <p:ph type="ftr" sz="quarter" idx="11"/>
          </p:nvPr>
        </p:nvSpPr>
        <p:spPr/>
        <p:txBody>
          <a:bodyPr/>
          <a:lstStyle/>
          <a:p>
            <a:r>
              <a:rPr lang="en-US"/>
              <a:t>Research Methods (VNU-SIS)</a:t>
            </a:r>
            <a:endParaRPr lang="en-001"/>
          </a:p>
        </p:txBody>
      </p:sp>
      <p:sp>
        <p:nvSpPr>
          <p:cNvPr id="7" name="Slide Number Placeholder 6">
            <a:extLst>
              <a:ext uri="{FF2B5EF4-FFF2-40B4-BE49-F238E27FC236}">
                <a16:creationId xmlns:a16="http://schemas.microsoft.com/office/drawing/2014/main" id="{7E45FA3F-857E-CC7C-141A-CB43F096E67F}"/>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206444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9B68-EA8E-C1BC-C21F-54265E617A5A}"/>
              </a:ext>
            </a:extLst>
          </p:cNvPr>
          <p:cNvSpPr>
            <a:spLocks noGrp="1"/>
          </p:cNvSpPr>
          <p:nvPr>
            <p:ph type="title"/>
          </p:nvPr>
        </p:nvSpPr>
        <p:spPr>
          <a:xfrm>
            <a:off x="839788" y="365125"/>
            <a:ext cx="10515600" cy="1325563"/>
          </a:xfrm>
        </p:spPr>
        <p:txBody>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1A225C56-FA90-E069-EF7A-3463277D574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A45F0-61E5-237A-8097-67E09BBE313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Text Placeholder 4">
            <a:extLst>
              <a:ext uri="{FF2B5EF4-FFF2-40B4-BE49-F238E27FC236}">
                <a16:creationId xmlns:a16="http://schemas.microsoft.com/office/drawing/2014/main" id="{AA3C8C96-8B02-17D5-E601-AF7415F11D3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60975D-EE93-0BD5-47FD-4C471F66C38B}"/>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7" name="Date Placeholder 6">
            <a:extLst>
              <a:ext uri="{FF2B5EF4-FFF2-40B4-BE49-F238E27FC236}">
                <a16:creationId xmlns:a16="http://schemas.microsoft.com/office/drawing/2014/main" id="{F6EEEEC8-79F0-21CB-BFB0-0F4F64D0E4CA}"/>
              </a:ext>
            </a:extLst>
          </p:cNvPr>
          <p:cNvSpPr>
            <a:spLocks noGrp="1"/>
          </p:cNvSpPr>
          <p:nvPr>
            <p:ph type="dt" sz="half" idx="10"/>
          </p:nvPr>
        </p:nvSpPr>
        <p:spPr>
          <a:xfrm>
            <a:off x="838200" y="6356350"/>
            <a:ext cx="2743200" cy="365125"/>
          </a:xfrm>
          <a:prstGeom prst="rect">
            <a:avLst/>
          </a:prstGeom>
        </p:spPr>
        <p:txBody>
          <a:bodyPr/>
          <a:lstStyle/>
          <a:p>
            <a:r>
              <a:rPr lang="en-001"/>
              <a:t>26/10/2024</a:t>
            </a:r>
          </a:p>
        </p:txBody>
      </p:sp>
      <p:sp>
        <p:nvSpPr>
          <p:cNvPr id="8" name="Footer Placeholder 7">
            <a:extLst>
              <a:ext uri="{FF2B5EF4-FFF2-40B4-BE49-F238E27FC236}">
                <a16:creationId xmlns:a16="http://schemas.microsoft.com/office/drawing/2014/main" id="{465C9FE9-FDC1-6AB0-E4D3-5DA7D7C1C7D1}"/>
              </a:ext>
            </a:extLst>
          </p:cNvPr>
          <p:cNvSpPr>
            <a:spLocks noGrp="1"/>
          </p:cNvSpPr>
          <p:nvPr>
            <p:ph type="ftr" sz="quarter" idx="11"/>
          </p:nvPr>
        </p:nvSpPr>
        <p:spPr/>
        <p:txBody>
          <a:bodyPr/>
          <a:lstStyle/>
          <a:p>
            <a:r>
              <a:rPr lang="en-US"/>
              <a:t>Research Methods (VNU-SIS)</a:t>
            </a:r>
            <a:endParaRPr lang="en-001"/>
          </a:p>
        </p:txBody>
      </p:sp>
      <p:sp>
        <p:nvSpPr>
          <p:cNvPr id="9" name="Slide Number Placeholder 8">
            <a:extLst>
              <a:ext uri="{FF2B5EF4-FFF2-40B4-BE49-F238E27FC236}">
                <a16:creationId xmlns:a16="http://schemas.microsoft.com/office/drawing/2014/main" id="{B910CF5C-B849-E94E-83AE-A8C263B7A436}"/>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290325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D33B-780A-92BB-DC25-9B644F64DBAC}"/>
              </a:ext>
            </a:extLst>
          </p:cNvPr>
          <p:cNvSpPr>
            <a:spLocks noGrp="1"/>
          </p:cNvSpPr>
          <p:nvPr>
            <p:ph type="title"/>
          </p:nvPr>
        </p:nvSpPr>
        <p:spPr/>
        <p:txBody>
          <a:bodyPr/>
          <a:lstStyle/>
          <a:p>
            <a:r>
              <a:rPr lang="en-US"/>
              <a:t>Click to edit Master title style</a:t>
            </a:r>
            <a:endParaRPr lang="en-001"/>
          </a:p>
        </p:txBody>
      </p:sp>
      <p:sp>
        <p:nvSpPr>
          <p:cNvPr id="3" name="Date Placeholder 2">
            <a:extLst>
              <a:ext uri="{FF2B5EF4-FFF2-40B4-BE49-F238E27FC236}">
                <a16:creationId xmlns:a16="http://schemas.microsoft.com/office/drawing/2014/main" id="{2781059E-F5EA-4C68-03BE-FCAC161AF215}"/>
              </a:ext>
            </a:extLst>
          </p:cNvPr>
          <p:cNvSpPr>
            <a:spLocks noGrp="1"/>
          </p:cNvSpPr>
          <p:nvPr>
            <p:ph type="dt" sz="half" idx="10"/>
          </p:nvPr>
        </p:nvSpPr>
        <p:spPr>
          <a:xfrm>
            <a:off x="838200" y="6356350"/>
            <a:ext cx="2743200" cy="365125"/>
          </a:xfrm>
          <a:prstGeom prst="rect">
            <a:avLst/>
          </a:prstGeom>
        </p:spPr>
        <p:txBody>
          <a:bodyPr/>
          <a:lstStyle/>
          <a:p>
            <a:r>
              <a:rPr lang="en-001"/>
              <a:t>26/10/2024</a:t>
            </a:r>
          </a:p>
        </p:txBody>
      </p:sp>
      <p:sp>
        <p:nvSpPr>
          <p:cNvPr id="4" name="Footer Placeholder 3">
            <a:extLst>
              <a:ext uri="{FF2B5EF4-FFF2-40B4-BE49-F238E27FC236}">
                <a16:creationId xmlns:a16="http://schemas.microsoft.com/office/drawing/2014/main" id="{9FF6ED1C-921A-BAE6-5E47-C63831044E48}"/>
              </a:ext>
            </a:extLst>
          </p:cNvPr>
          <p:cNvSpPr>
            <a:spLocks noGrp="1"/>
          </p:cNvSpPr>
          <p:nvPr>
            <p:ph type="ftr" sz="quarter" idx="11"/>
          </p:nvPr>
        </p:nvSpPr>
        <p:spPr/>
        <p:txBody>
          <a:bodyPr/>
          <a:lstStyle/>
          <a:p>
            <a:r>
              <a:rPr lang="en-US"/>
              <a:t>Research Methods (VNU-SIS)</a:t>
            </a:r>
            <a:endParaRPr lang="en-001"/>
          </a:p>
        </p:txBody>
      </p:sp>
      <p:sp>
        <p:nvSpPr>
          <p:cNvPr id="5" name="Slide Number Placeholder 4">
            <a:extLst>
              <a:ext uri="{FF2B5EF4-FFF2-40B4-BE49-F238E27FC236}">
                <a16:creationId xmlns:a16="http://schemas.microsoft.com/office/drawing/2014/main" id="{10BCA2DB-624B-39D9-ADBA-488FD27799E8}"/>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275628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3131D3-C695-A189-9790-22AFC296FF55}"/>
              </a:ext>
            </a:extLst>
          </p:cNvPr>
          <p:cNvSpPr>
            <a:spLocks noGrp="1"/>
          </p:cNvSpPr>
          <p:nvPr>
            <p:ph type="dt" sz="half" idx="10"/>
          </p:nvPr>
        </p:nvSpPr>
        <p:spPr>
          <a:xfrm>
            <a:off x="838200" y="6356350"/>
            <a:ext cx="2743200" cy="365125"/>
          </a:xfrm>
          <a:prstGeom prst="rect">
            <a:avLst/>
          </a:prstGeom>
        </p:spPr>
        <p:txBody>
          <a:bodyPr/>
          <a:lstStyle/>
          <a:p>
            <a:r>
              <a:rPr lang="en-001"/>
              <a:t>26/10/2024</a:t>
            </a:r>
          </a:p>
        </p:txBody>
      </p:sp>
      <p:sp>
        <p:nvSpPr>
          <p:cNvPr id="3" name="Footer Placeholder 2">
            <a:extLst>
              <a:ext uri="{FF2B5EF4-FFF2-40B4-BE49-F238E27FC236}">
                <a16:creationId xmlns:a16="http://schemas.microsoft.com/office/drawing/2014/main" id="{EFC8A080-2B6A-ABC5-80D9-A9FB0DF81F5D}"/>
              </a:ext>
            </a:extLst>
          </p:cNvPr>
          <p:cNvSpPr>
            <a:spLocks noGrp="1"/>
          </p:cNvSpPr>
          <p:nvPr>
            <p:ph type="ftr" sz="quarter" idx="11"/>
          </p:nvPr>
        </p:nvSpPr>
        <p:spPr/>
        <p:txBody>
          <a:bodyPr/>
          <a:lstStyle/>
          <a:p>
            <a:r>
              <a:rPr lang="en-US"/>
              <a:t>Research Methods (VNU-SIS)</a:t>
            </a:r>
            <a:endParaRPr lang="en-001"/>
          </a:p>
        </p:txBody>
      </p:sp>
      <p:sp>
        <p:nvSpPr>
          <p:cNvPr id="4" name="Slide Number Placeholder 3">
            <a:extLst>
              <a:ext uri="{FF2B5EF4-FFF2-40B4-BE49-F238E27FC236}">
                <a16:creationId xmlns:a16="http://schemas.microsoft.com/office/drawing/2014/main" id="{7EA4203C-D42C-FBFA-C91F-AED49CC05FA7}"/>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4225024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CF6A-72AA-CBB1-FF09-65138E336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Content Placeholder 2">
            <a:extLst>
              <a:ext uri="{FF2B5EF4-FFF2-40B4-BE49-F238E27FC236}">
                <a16:creationId xmlns:a16="http://schemas.microsoft.com/office/drawing/2014/main" id="{E35BD292-C8A4-2E2A-87CF-A3290405B39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Text Placeholder 3">
            <a:extLst>
              <a:ext uri="{FF2B5EF4-FFF2-40B4-BE49-F238E27FC236}">
                <a16:creationId xmlns:a16="http://schemas.microsoft.com/office/drawing/2014/main" id="{8DDE4980-AAF5-D965-3793-4C467C0FA0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0A38B-B165-3799-5434-B586CD2A694E}"/>
              </a:ext>
            </a:extLst>
          </p:cNvPr>
          <p:cNvSpPr>
            <a:spLocks noGrp="1"/>
          </p:cNvSpPr>
          <p:nvPr>
            <p:ph type="dt" sz="half" idx="10"/>
          </p:nvPr>
        </p:nvSpPr>
        <p:spPr>
          <a:xfrm>
            <a:off x="838200" y="6356350"/>
            <a:ext cx="2743200" cy="365125"/>
          </a:xfrm>
          <a:prstGeom prst="rect">
            <a:avLst/>
          </a:prstGeom>
        </p:spPr>
        <p:txBody>
          <a:bodyPr/>
          <a:lstStyle/>
          <a:p>
            <a:r>
              <a:rPr lang="en-001"/>
              <a:t>26/10/2024</a:t>
            </a:r>
          </a:p>
        </p:txBody>
      </p:sp>
      <p:sp>
        <p:nvSpPr>
          <p:cNvPr id="6" name="Footer Placeholder 5">
            <a:extLst>
              <a:ext uri="{FF2B5EF4-FFF2-40B4-BE49-F238E27FC236}">
                <a16:creationId xmlns:a16="http://schemas.microsoft.com/office/drawing/2014/main" id="{238CF0FD-915C-34D5-B220-19B43C6E4886}"/>
              </a:ext>
            </a:extLst>
          </p:cNvPr>
          <p:cNvSpPr>
            <a:spLocks noGrp="1"/>
          </p:cNvSpPr>
          <p:nvPr>
            <p:ph type="ftr" sz="quarter" idx="11"/>
          </p:nvPr>
        </p:nvSpPr>
        <p:spPr/>
        <p:txBody>
          <a:bodyPr/>
          <a:lstStyle/>
          <a:p>
            <a:r>
              <a:rPr lang="en-US"/>
              <a:t>Research Methods (VNU-SIS)</a:t>
            </a:r>
            <a:endParaRPr lang="en-001"/>
          </a:p>
        </p:txBody>
      </p:sp>
      <p:sp>
        <p:nvSpPr>
          <p:cNvPr id="7" name="Slide Number Placeholder 6">
            <a:extLst>
              <a:ext uri="{FF2B5EF4-FFF2-40B4-BE49-F238E27FC236}">
                <a16:creationId xmlns:a16="http://schemas.microsoft.com/office/drawing/2014/main" id="{1F109367-E2E0-C685-B2B9-0FB6CAD21948}"/>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22260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C500E4-60F3-FBB1-3DDB-30C47834476F}"/>
              </a:ext>
            </a:extLst>
          </p:cNvPr>
          <p:cNvSpPr>
            <a:spLocks noGrp="1"/>
          </p:cNvSpPr>
          <p:nvPr>
            <p:ph type="title"/>
          </p:nvPr>
        </p:nvSpPr>
        <p:spPr>
          <a:xfrm>
            <a:off x="838200" y="136525"/>
            <a:ext cx="10515600" cy="928795"/>
          </a:xfrm>
          <a:prstGeom prst="rect">
            <a:avLst/>
          </a:prstGeom>
        </p:spPr>
        <p:txBody>
          <a:bodyPr vert="horz" lIns="91440" tIns="45720" rIns="91440" bIns="45720" rtlCol="0" anchor="ctr">
            <a:normAutofit/>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39C4EF00-9813-BC22-E25F-CD6A2FCAF673}"/>
              </a:ext>
            </a:extLst>
          </p:cNvPr>
          <p:cNvSpPr>
            <a:spLocks noGrp="1"/>
          </p:cNvSpPr>
          <p:nvPr>
            <p:ph type="body" idx="1"/>
          </p:nvPr>
        </p:nvSpPr>
        <p:spPr>
          <a:xfrm>
            <a:off x="838200" y="1171852"/>
            <a:ext cx="10515600" cy="50051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B18FB154-95EE-7EB3-3A5D-B002BD3E02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001"/>
              <a:t>26/10/2024</a:t>
            </a:r>
          </a:p>
        </p:txBody>
      </p:sp>
      <p:sp>
        <p:nvSpPr>
          <p:cNvPr id="5" name="Footer Placeholder 4">
            <a:extLst>
              <a:ext uri="{FF2B5EF4-FFF2-40B4-BE49-F238E27FC236}">
                <a16:creationId xmlns:a16="http://schemas.microsoft.com/office/drawing/2014/main" id="{1A5823B1-CE59-698F-065C-DFDAE8724B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Research Methods (VNU-SIS)</a:t>
            </a:r>
            <a:endParaRPr lang="en-001"/>
          </a:p>
        </p:txBody>
      </p:sp>
      <p:sp>
        <p:nvSpPr>
          <p:cNvPr id="6" name="Slide Number Placeholder 5">
            <a:extLst>
              <a:ext uri="{FF2B5EF4-FFF2-40B4-BE49-F238E27FC236}">
                <a16:creationId xmlns:a16="http://schemas.microsoft.com/office/drawing/2014/main" id="{5503BE31-EB14-4610-1DA9-0DF7F87625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8328AE-A94A-43B0-BF47-266FB86AC0A6}" type="slidenum">
              <a:rPr lang="en-001" smtClean="0"/>
              <a:t>‹#›</a:t>
            </a:fld>
            <a:endParaRPr lang="en-001"/>
          </a:p>
        </p:txBody>
      </p:sp>
      <p:grpSp>
        <p:nvGrpSpPr>
          <p:cNvPr id="7" name="Group 6">
            <a:extLst>
              <a:ext uri="{FF2B5EF4-FFF2-40B4-BE49-F238E27FC236}">
                <a16:creationId xmlns:a16="http://schemas.microsoft.com/office/drawing/2014/main" id="{BAB087F3-A634-E551-D4E3-DD71014B11CF}"/>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8" name="Rectangle 7">
              <a:extLst>
                <a:ext uri="{FF2B5EF4-FFF2-40B4-BE49-F238E27FC236}">
                  <a16:creationId xmlns:a16="http://schemas.microsoft.com/office/drawing/2014/main" id="{9281C976-22EC-ABA8-6DBB-F2D22832DF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2125BCA-1FFF-CBAE-9606-67CB414E48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01822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guyenbichngoc@vnu.edu.v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ted.com/talks/hans_rosling_the_best_stats_you_ve_ever_seen"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coursera.org/learn/research-methods/home/info" TargetMode="Externa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15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5.png"/><Relationship Id="rId4" Type="http://schemas.openxmlformats.org/officeDocument/2006/relationships/image" Target="../media/image114.png"/></Relationships>
</file>

<file path=ppt/slides/_rels/slide162.xml.rels><?xml version="1.0" encoding="UTF-8" standalone="yes"?>
<Relationships xmlns="http://schemas.openxmlformats.org/package/2006/relationships"><Relationship Id="rId3" Type="http://schemas.openxmlformats.org/officeDocument/2006/relationships/image" Target="../media/image110.emf"/><Relationship Id="rId7" Type="http://schemas.openxmlformats.org/officeDocument/2006/relationships/image" Target="../media/image119.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118.png"/><Relationship Id="rId4" Type="http://schemas.openxmlformats.org/officeDocument/2006/relationships/customXml" Target="../ink/ink1.xml"/></Relationships>
</file>

<file path=ppt/slides/_rels/slide16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0.emf"/><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6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6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07/s11135-017-0513-8"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7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7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17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43.sv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44.png"/></Relationships>
</file>

<file path=ppt/slides/_rels/slide19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9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9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9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00.xml"/><Relationship Id="rId1" Type="http://schemas.openxmlformats.org/officeDocument/2006/relationships/slideLayout" Target="../slideLayouts/slideLayout2.xml"/><Relationship Id="rId5" Type="http://schemas.openxmlformats.org/officeDocument/2006/relationships/image" Target="../media/image146.svg"/><Relationship Id="rId4" Type="http://schemas.openxmlformats.org/officeDocument/2006/relationships/image" Target="../media/image145.png"/></Relationships>
</file>

<file path=ppt/slides/_rels/slide197.xml.rels><?xml version="1.0" encoding="UTF-8" standalone="yes"?>
<Relationships xmlns="http://schemas.openxmlformats.org/package/2006/relationships"><Relationship Id="rId3" Type="http://schemas.openxmlformats.org/officeDocument/2006/relationships/hyperlink" Target="http://datascience.stackexchange.com/questions/361/when-is-a-model-underfitted" TargetMode="External"/><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65.png"/></Relationships>
</file>

<file path=ppt/slides/_rels/slide202.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67.emf"/></Relationships>
</file>

<file path=ppt/slides/_rels/slide204.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68.emf"/><Relationship Id="rId4" Type="http://schemas.openxmlformats.org/officeDocument/2006/relationships/image" Target="../media/image167.emf"/></Relationships>
</file>

<file path=ppt/slides/_rels/slide205.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hyperlink" Target="https://twitter.com/chelseaparlett/status/1458461737431146500" TargetMode="Externa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8" Type="http://schemas.openxmlformats.org/officeDocument/2006/relationships/hyperlink" Target="https://www.scimagojr.com/" TargetMode="External"/><Relationship Id="rId3" Type="http://schemas.openxmlformats.org/officeDocument/2006/relationships/hyperlink" Target="https://journalsuggester.springer.com/" TargetMode="External"/><Relationship Id="rId7" Type="http://schemas.openxmlformats.org/officeDocument/2006/relationships/hyperlink" Target="https://www.scopus.com/sources" TargetMode="External"/><Relationship Id="rId2" Type="http://schemas.openxmlformats.org/officeDocument/2006/relationships/hyperlink" Target="https://www.myendnoteweb.com/EndNoteWeb.html?func=journalRecommend&amp;" TargetMode="External"/><Relationship Id="rId1" Type="http://schemas.openxmlformats.org/officeDocument/2006/relationships/slideLayout" Target="../slideLayouts/slideLayout2.xml"/><Relationship Id="rId6" Type="http://schemas.openxmlformats.org/officeDocument/2006/relationships/hyperlink" Target="https://mjl.clarivate.com/search-results" TargetMode="External"/><Relationship Id="rId5" Type="http://schemas.openxmlformats.org/officeDocument/2006/relationships/hyperlink" Target="https://journalfinder.wiley.com/" TargetMode="External"/><Relationship Id="rId4" Type="http://schemas.openxmlformats.org/officeDocument/2006/relationships/hyperlink" Target="https://journalfinder.elsevier.com/"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NUL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016/j.rser.2017.04.029"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coursera.org/learn/research-methods/home/inf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book.stat420.org/" TargetMode="External"/><Relationship Id="rId4" Type="http://schemas.openxmlformats.org/officeDocument/2006/relationships/hyperlink" Target="https://clauswilke.com/dataviz/index.htm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youtu.be/rxv_sB-wOkY"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nckh.huph.edu.vn/sites/nckh.huph.edu.vn/files/Ph%C6%B0%C6%A1ng%20ph%C3%A1p%20ch%E1%BB%8Dn%20m%E1%BA%ABu%20v%C3%A0%20t%C3%ADnh%20to%C3%A1n%20c%E1%BB%A1%20m%E1%BA%ABu_revised%20l%E1%BA%A7n%201_5.8.2020_0.pdf" TargetMode="External"/><Relationship Id="rId4" Type="http://schemas.openxmlformats.org/officeDocument/2006/relationships/hyperlink" Target="https://youtu.be/Uyd_Fk9cDjA?si=1uTujNmKJQmWSCtT"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data.gov.vn/" TargetMode="External"/><Relationship Id="rId7" Type="http://schemas.openxmlformats.org/officeDocument/2006/relationships/hyperlink" Target="https://data.mpi.gov.vn/Pages/default.aspx"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opendata.monre.gov.vn/" TargetMode="External"/><Relationship Id="rId11" Type="http://schemas.openxmlformats.org/officeDocument/2006/relationships/image" Target="../media/image30.png"/><Relationship Id="rId5" Type="http://schemas.openxmlformats.org/officeDocument/2006/relationships/hyperlink" Target="https://data.cantho.gov.vn/" TargetMode="External"/><Relationship Id="rId10" Type="http://schemas.openxmlformats.org/officeDocument/2006/relationships/image" Target="../media/image29.png"/><Relationship Id="rId4" Type="http://schemas.openxmlformats.org/officeDocument/2006/relationships/hyperlink" Target="https://data.hochiminhcity.gov.vn/" TargetMode="External"/><Relationship Id="rId9" Type="http://schemas.openxmlformats.org/officeDocument/2006/relationships/image" Target="../media/image28.png"/></Relationships>
</file>

<file path=ppt/slides/_rels/slide71.xml.rels><?xml version="1.0" encoding="UTF-8" standalone="yes"?>
<Relationships xmlns="http://schemas.openxmlformats.org/package/2006/relationships"><Relationship Id="rId3" Type="http://schemas.openxmlformats.org/officeDocument/2006/relationships/hyperlink" Target="https://mics.unicef.org/country-profiles/viet-nam/4316#survey-dissemination"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info.flutracking.net/"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emf"/></Relationships>
</file>

<file path=ppt/slides/_rels/slide9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9CDF-9C01-4957-42A3-B1470C36632A}"/>
              </a:ext>
            </a:extLst>
          </p:cNvPr>
          <p:cNvSpPr>
            <a:spLocks noGrp="1"/>
          </p:cNvSpPr>
          <p:nvPr>
            <p:ph type="ctrTitle"/>
          </p:nvPr>
        </p:nvSpPr>
        <p:spPr>
          <a:xfrm>
            <a:off x="1357313" y="1122362"/>
            <a:ext cx="9477375" cy="2046966"/>
          </a:xfrm>
        </p:spPr>
        <p:txBody>
          <a:bodyPr/>
          <a:lstStyle/>
          <a:p>
            <a:r>
              <a:rPr lang="en-US" err="1"/>
              <a:t>Phương</a:t>
            </a:r>
            <a:r>
              <a:rPr lang="en-US"/>
              <a:t> </a:t>
            </a:r>
            <a:r>
              <a:rPr lang="en-US" err="1"/>
              <a:t>pháp</a:t>
            </a:r>
            <a:r>
              <a:rPr lang="en-US"/>
              <a:t> </a:t>
            </a:r>
            <a:r>
              <a:rPr lang="en-US" err="1"/>
              <a:t>nghiên</a:t>
            </a:r>
            <a:r>
              <a:rPr lang="en-US"/>
              <a:t> </a:t>
            </a:r>
            <a:r>
              <a:rPr lang="en-US" err="1"/>
              <a:t>cứu</a:t>
            </a:r>
            <a:r>
              <a:rPr lang="en-US"/>
              <a:t> </a:t>
            </a:r>
            <a:br>
              <a:rPr lang="en-US"/>
            </a:br>
            <a:r>
              <a:rPr lang="en-US" err="1"/>
              <a:t>liên</a:t>
            </a:r>
            <a:r>
              <a:rPr lang="en-US"/>
              <a:t> </a:t>
            </a:r>
            <a:r>
              <a:rPr lang="en-US" err="1"/>
              <a:t>ngành</a:t>
            </a:r>
            <a:endParaRPr lang="en-001"/>
          </a:p>
        </p:txBody>
      </p:sp>
      <p:sp>
        <p:nvSpPr>
          <p:cNvPr id="4" name="Subtitle 2">
            <a:extLst>
              <a:ext uri="{FF2B5EF4-FFF2-40B4-BE49-F238E27FC236}">
                <a16:creationId xmlns:a16="http://schemas.microsoft.com/office/drawing/2014/main" id="{1646F04F-82F1-74CE-9EC7-8BBB92EBE8EA}"/>
              </a:ext>
            </a:extLst>
          </p:cNvPr>
          <p:cNvSpPr txBox="1">
            <a:spLocks/>
          </p:cNvSpPr>
          <p:nvPr/>
        </p:nvSpPr>
        <p:spPr>
          <a:xfrm>
            <a:off x="1524000" y="4324350"/>
            <a:ext cx="9144000" cy="13144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t>Nguyễn Bích Ngọc</a:t>
            </a:r>
          </a:p>
          <a:p>
            <a:r>
              <a:rPr lang="en-US" sz="2000">
                <a:hlinkClick r:id="rId2"/>
              </a:rPr>
              <a:t>nguyenbichngoc@vnu.edu.vn</a:t>
            </a:r>
            <a:endParaRPr lang="en-US" sz="2000"/>
          </a:p>
          <a:p>
            <a:endParaRPr lang="en-001"/>
          </a:p>
        </p:txBody>
      </p:sp>
    </p:spTree>
    <p:extLst>
      <p:ext uri="{BB962C8B-B14F-4D97-AF65-F5344CB8AC3E}">
        <p14:creationId xmlns:p14="http://schemas.microsoft.com/office/powerpoint/2010/main" val="2791894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32A0A-013C-3E2A-A970-D04F61828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0C7E1-C286-89C4-FF55-AEEE02D7A22C}"/>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1107B114-AF95-A4F3-B232-20431A52DE4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E48E7E71-F51A-2BA3-5E82-F0829BE1C915}"/>
              </a:ext>
            </a:extLst>
          </p:cNvPr>
          <p:cNvSpPr>
            <a:spLocks noGrp="1"/>
          </p:cNvSpPr>
          <p:nvPr>
            <p:ph type="sldNum" sz="quarter" idx="12"/>
          </p:nvPr>
        </p:nvSpPr>
        <p:spPr/>
        <p:txBody>
          <a:bodyPr/>
          <a:lstStyle/>
          <a:p>
            <a:fld id="{558478D3-4DD5-4D7B-8D8D-7EA87687E863}" type="slidenum">
              <a:rPr lang="en-US" smtClean="0"/>
              <a:pPr/>
              <a:t>10</a:t>
            </a:fld>
            <a:endParaRPr lang="en-US"/>
          </a:p>
        </p:txBody>
      </p:sp>
      <p:pic>
        <p:nvPicPr>
          <p:cNvPr id="7" name="Picture 6">
            <a:extLst>
              <a:ext uri="{FF2B5EF4-FFF2-40B4-BE49-F238E27FC236}">
                <a16:creationId xmlns:a16="http://schemas.microsoft.com/office/drawing/2014/main" id="{00ABE8CB-6902-0ED6-91A4-456147506405}"/>
              </a:ext>
            </a:extLst>
          </p:cNvPr>
          <p:cNvPicPr>
            <a:picLocks noChangeAspect="1"/>
          </p:cNvPicPr>
          <p:nvPr/>
        </p:nvPicPr>
        <p:blipFill rotWithShape="1">
          <a:blip r:embed="rId3"/>
          <a:srcRect b="1526"/>
          <a:stretch/>
        </p:blipFill>
        <p:spPr>
          <a:xfrm>
            <a:off x="426842" y="1137485"/>
            <a:ext cx="10927654" cy="3155115"/>
          </a:xfrm>
          <a:prstGeom prst="rect">
            <a:avLst/>
          </a:prstGeom>
        </p:spPr>
      </p:pic>
      <p:cxnSp>
        <p:nvCxnSpPr>
          <p:cNvPr id="20" name="Straight Connector 19">
            <a:extLst>
              <a:ext uri="{FF2B5EF4-FFF2-40B4-BE49-F238E27FC236}">
                <a16:creationId xmlns:a16="http://schemas.microsoft.com/office/drawing/2014/main" id="{640FF1E5-2038-CCFB-A19E-15B4C277F1E2}"/>
              </a:ext>
            </a:extLst>
          </p:cNvPr>
          <p:cNvCxnSpPr>
            <a:cxnSpLocks/>
          </p:cNvCxnSpPr>
          <p:nvPr/>
        </p:nvCxnSpPr>
        <p:spPr>
          <a:xfrm>
            <a:off x="951978" y="4270153"/>
            <a:ext cx="4559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E9441F-20DD-6675-4463-E3E1AC28186A}"/>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5" name="Straight Connector 14">
            <a:extLst>
              <a:ext uri="{FF2B5EF4-FFF2-40B4-BE49-F238E27FC236}">
                <a16:creationId xmlns:a16="http://schemas.microsoft.com/office/drawing/2014/main" id="{4EF44D32-7100-767B-30D7-6BCEC8F4F566}"/>
              </a:ext>
            </a:extLst>
          </p:cNvPr>
          <p:cNvCxnSpPr/>
          <p:nvPr/>
        </p:nvCxnSpPr>
        <p:spPr>
          <a:xfrm>
            <a:off x="2217107" y="3933690"/>
            <a:ext cx="283088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EFE1AA-6D73-5BE6-C664-AE6E5DB35A43}"/>
              </a:ext>
            </a:extLst>
          </p:cNvPr>
          <p:cNvSpPr txBox="1"/>
          <p:nvPr/>
        </p:nvSpPr>
        <p:spPr>
          <a:xfrm>
            <a:off x="2081408" y="4829908"/>
            <a:ext cx="8029183" cy="605570"/>
          </a:xfrm>
          <a:prstGeom prst="rect">
            <a:avLst/>
          </a:prstGeom>
          <a:solidFill>
            <a:schemeClr val="accent1">
              <a:lumMod val="20000"/>
              <a:lumOff val="80000"/>
            </a:schemeClr>
          </a:solidFill>
          <a:ln w="38100"/>
        </p:spPr>
        <p:style>
          <a:lnRef idx="2">
            <a:schemeClr val="accent3"/>
          </a:lnRef>
          <a:fillRef idx="1">
            <a:schemeClr val="lt1"/>
          </a:fillRef>
          <a:effectRef idx="0">
            <a:schemeClr val="accent3"/>
          </a:effectRef>
          <a:fontRef idx="minor">
            <a:schemeClr val="dk1"/>
          </a:fontRef>
        </p:style>
        <p:txBody>
          <a:bodyPr wrap="square" tIns="180000">
            <a:noAutofit/>
          </a:bodyPr>
          <a:lstStyle/>
          <a:p>
            <a:pPr algn="ctr"/>
            <a:r>
              <a:rPr lang="en-US" b="0" i="0">
                <a:solidFill>
                  <a:srgbClr val="333333"/>
                </a:solidFill>
                <a:effectLst/>
                <a:latin typeface="Open Sans" panose="020F0502020204030204" pitchFamily="34" charset="0"/>
              </a:rPr>
              <a:t>A theory that can't be proved wrong is nonscientific - Karl Popper </a:t>
            </a:r>
            <a:endParaRPr lang="en-001"/>
          </a:p>
        </p:txBody>
      </p:sp>
      <p:sp>
        <p:nvSpPr>
          <p:cNvPr id="6" name="Rectangle: Rounded Corners 5">
            <a:extLst>
              <a:ext uri="{FF2B5EF4-FFF2-40B4-BE49-F238E27FC236}">
                <a16:creationId xmlns:a16="http://schemas.microsoft.com/office/drawing/2014/main" id="{A6389682-E14B-7800-E6DF-87ADE3EE53CA}"/>
              </a:ext>
            </a:extLst>
          </p:cNvPr>
          <p:cNvSpPr/>
          <p:nvPr/>
        </p:nvSpPr>
        <p:spPr>
          <a:xfrm>
            <a:off x="10016807" y="3575653"/>
            <a:ext cx="901326" cy="383263"/>
          </a:xfrm>
          <a:prstGeom prst="roundRect">
            <a:avLst>
              <a:gd name="adj" fmla="val 50000"/>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 name="Date Placeholder 7">
            <a:extLst>
              <a:ext uri="{FF2B5EF4-FFF2-40B4-BE49-F238E27FC236}">
                <a16:creationId xmlns:a16="http://schemas.microsoft.com/office/drawing/2014/main" id="{B408417C-416D-38A6-6B01-395FDB88494D}"/>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8127664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err="1"/>
              <a:t>Bài</a:t>
            </a:r>
            <a:r>
              <a:rPr lang="en-US"/>
              <a:t> </a:t>
            </a:r>
            <a:r>
              <a:rPr lang="en-US" err="1"/>
              <a:t>tập</a:t>
            </a:r>
            <a:endParaRPr lang="en-GB"/>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100</a:t>
            </a:fld>
            <a:endParaRPr lang="en-US"/>
          </a:p>
        </p:txBody>
      </p:sp>
      <p:sp>
        <p:nvSpPr>
          <p:cNvPr id="3" name="Date Placeholder 2">
            <a:extLst>
              <a:ext uri="{FF2B5EF4-FFF2-40B4-BE49-F238E27FC236}">
                <a16:creationId xmlns:a16="http://schemas.microsoft.com/office/drawing/2014/main" id="{84DEEAAD-D5DD-9711-5D74-718EC0F53BD2}"/>
              </a:ext>
            </a:extLst>
          </p:cNvPr>
          <p:cNvSpPr>
            <a:spLocks noGrp="1"/>
          </p:cNvSpPr>
          <p:nvPr>
            <p:ph type="dt" sz="half" idx="10"/>
          </p:nvPr>
        </p:nvSpPr>
        <p:spPr/>
        <p:txBody>
          <a:bodyPr/>
          <a:lstStyle/>
          <a:p>
            <a:r>
              <a:rPr lang="en-001"/>
              <a:t>26/10/2024</a:t>
            </a:r>
          </a:p>
        </p:txBody>
      </p:sp>
      <p:sp>
        <p:nvSpPr>
          <p:cNvPr id="6" name="Content Placeholder 2">
            <a:extLst>
              <a:ext uri="{FF2B5EF4-FFF2-40B4-BE49-F238E27FC236}">
                <a16:creationId xmlns:a16="http://schemas.microsoft.com/office/drawing/2014/main" id="{94524280-2D88-DD93-F4F1-15E3392A815F}"/>
              </a:ext>
            </a:extLst>
          </p:cNvPr>
          <p:cNvSpPr>
            <a:spLocks noGrp="1"/>
          </p:cNvSpPr>
          <p:nvPr>
            <p:ph idx="1"/>
          </p:nvPr>
        </p:nvSpPr>
        <p:spPr>
          <a:xfrm>
            <a:off x="838200" y="1459833"/>
            <a:ext cx="3268579" cy="4598068"/>
          </a:xfrm>
        </p:spPr>
        <p:txBody>
          <a:bodyPr>
            <a:normAutofit fontScale="92500" lnSpcReduction="10000"/>
          </a:bodyPr>
          <a:lstStyle/>
          <a:p>
            <a:pPr>
              <a:lnSpc>
                <a:spcPct val="120000"/>
              </a:lnSpc>
            </a:pPr>
            <a:r>
              <a:rPr lang="en-US" sz="2200" dirty="0" err="1"/>
              <a:t>csmptv</a:t>
            </a:r>
            <a:r>
              <a:rPr lang="en-US" sz="2200" dirty="0"/>
              <a:t>: </a:t>
            </a:r>
            <a:r>
              <a:rPr lang="en-US" sz="2200" dirty="0" err="1"/>
              <a:t>lượng</a:t>
            </a:r>
            <a:r>
              <a:rPr lang="en-US" sz="2200" dirty="0"/>
              <a:t> </a:t>
            </a:r>
            <a:r>
              <a:rPr lang="en-US" sz="2200" dirty="0" err="1"/>
              <a:t>nước</a:t>
            </a:r>
            <a:r>
              <a:rPr lang="en-US" sz="2200" dirty="0"/>
              <a:t> </a:t>
            </a:r>
            <a:r>
              <a:rPr lang="en-US" sz="2200" dirty="0" err="1"/>
              <a:t>cấp</a:t>
            </a:r>
            <a:r>
              <a:rPr lang="en-US" sz="2200" dirty="0"/>
              <a:t> </a:t>
            </a:r>
            <a:r>
              <a:rPr lang="en-US" sz="2200" dirty="0" err="1"/>
              <a:t>tiêu</a:t>
            </a:r>
            <a:r>
              <a:rPr lang="en-US" sz="2200" dirty="0"/>
              <a:t> </a:t>
            </a:r>
            <a:r>
              <a:rPr lang="en-US" sz="2200" dirty="0" err="1"/>
              <a:t>thụ</a:t>
            </a:r>
            <a:r>
              <a:rPr lang="en-US" sz="2200" dirty="0"/>
              <a:t> </a:t>
            </a:r>
            <a:r>
              <a:rPr lang="en-US" sz="2200" dirty="0" err="1"/>
              <a:t>trong</a:t>
            </a:r>
            <a:r>
              <a:rPr lang="en-US" sz="2200" dirty="0"/>
              <a:t> 1 </a:t>
            </a:r>
            <a:r>
              <a:rPr lang="en-US" sz="2200" dirty="0" err="1"/>
              <a:t>năm</a:t>
            </a:r>
            <a:endParaRPr lang="en-US" sz="2200" dirty="0"/>
          </a:p>
          <a:p>
            <a:pPr>
              <a:lnSpc>
                <a:spcPct val="120000"/>
              </a:lnSpc>
            </a:pPr>
            <a:r>
              <a:rPr lang="en-US" sz="2200" dirty="0" err="1"/>
              <a:t>rwtank</a:t>
            </a:r>
            <a:r>
              <a:rPr lang="en-US" sz="2200" dirty="0"/>
              <a:t>: </a:t>
            </a:r>
            <a:r>
              <a:rPr lang="en-US" sz="2200" dirty="0" err="1"/>
              <a:t>có</a:t>
            </a:r>
            <a:r>
              <a:rPr lang="en-US" sz="2200" dirty="0"/>
              <a:t> </a:t>
            </a:r>
            <a:r>
              <a:rPr lang="en-US" sz="2200" dirty="0" err="1"/>
              <a:t>bể</a:t>
            </a:r>
            <a:r>
              <a:rPr lang="en-US" sz="2200" dirty="0"/>
              <a:t> </a:t>
            </a:r>
            <a:r>
              <a:rPr lang="en-US" sz="2200" dirty="0" err="1"/>
              <a:t>nước</a:t>
            </a:r>
            <a:r>
              <a:rPr lang="en-US" sz="2200" dirty="0"/>
              <a:t> </a:t>
            </a:r>
            <a:r>
              <a:rPr lang="en-US" sz="2200" dirty="0" err="1"/>
              <a:t>mưa</a:t>
            </a:r>
            <a:endParaRPr lang="en-US" sz="2200" dirty="0"/>
          </a:p>
          <a:p>
            <a:pPr>
              <a:lnSpc>
                <a:spcPct val="120000"/>
              </a:lnSpc>
            </a:pPr>
            <a:r>
              <a:rPr lang="en-US" sz="2200" dirty="0"/>
              <a:t>iceqac2: </a:t>
            </a:r>
            <a:r>
              <a:rPr lang="en-US" sz="2200" dirty="0" err="1"/>
              <a:t>thu</a:t>
            </a:r>
            <a:r>
              <a:rPr lang="en-US" sz="2200" dirty="0"/>
              <a:t> </a:t>
            </a:r>
            <a:r>
              <a:rPr lang="en-US" sz="2200" dirty="0" err="1"/>
              <a:t>nhập</a:t>
            </a:r>
            <a:r>
              <a:rPr lang="en-US" sz="2200" dirty="0"/>
              <a:t> </a:t>
            </a:r>
            <a:r>
              <a:rPr lang="en-US" sz="2200" dirty="0" err="1"/>
              <a:t>của</a:t>
            </a:r>
            <a:r>
              <a:rPr lang="en-US" sz="2200" dirty="0"/>
              <a:t> </a:t>
            </a:r>
            <a:r>
              <a:rPr lang="en-US" sz="2200" dirty="0" err="1"/>
              <a:t>gia</a:t>
            </a:r>
            <a:r>
              <a:rPr lang="en-US" sz="2200" dirty="0"/>
              <a:t> </a:t>
            </a:r>
            <a:r>
              <a:rPr lang="en-US" sz="2200" dirty="0" err="1"/>
              <a:t>đình</a:t>
            </a:r>
            <a:r>
              <a:rPr lang="en-US" sz="2200" dirty="0"/>
              <a:t> </a:t>
            </a:r>
          </a:p>
          <a:p>
            <a:pPr>
              <a:lnSpc>
                <a:spcPct val="120000"/>
              </a:lnSpc>
            </a:pPr>
            <a:r>
              <a:rPr lang="en-US" sz="2200" dirty="0" err="1"/>
              <a:t>hhs_tot</a:t>
            </a:r>
            <a:r>
              <a:rPr lang="en-US" sz="2200" dirty="0"/>
              <a:t>: </a:t>
            </a:r>
            <a:r>
              <a:rPr lang="en-US" sz="2200" dirty="0" err="1"/>
              <a:t>số</a:t>
            </a:r>
            <a:r>
              <a:rPr lang="en-US" sz="2200" dirty="0"/>
              <a:t> </a:t>
            </a:r>
            <a:r>
              <a:rPr lang="en-US" sz="2200" dirty="0" err="1"/>
              <a:t>thành</a:t>
            </a:r>
            <a:r>
              <a:rPr lang="en-US" sz="2200" dirty="0"/>
              <a:t> </a:t>
            </a:r>
            <a:r>
              <a:rPr lang="en-US" sz="2200" dirty="0" err="1"/>
              <a:t>viên</a:t>
            </a:r>
            <a:r>
              <a:rPr lang="en-US" sz="2200" dirty="0"/>
              <a:t> </a:t>
            </a:r>
            <a:r>
              <a:rPr lang="en-US" sz="2200" dirty="0" err="1"/>
              <a:t>trong</a:t>
            </a:r>
            <a:r>
              <a:rPr lang="en-US" sz="2200" dirty="0"/>
              <a:t> </a:t>
            </a:r>
            <a:r>
              <a:rPr lang="en-US" sz="2200" dirty="0" err="1"/>
              <a:t>gia</a:t>
            </a:r>
            <a:r>
              <a:rPr lang="en-US" sz="2200" dirty="0"/>
              <a:t> </a:t>
            </a:r>
            <a:r>
              <a:rPr lang="en-US" sz="2200" dirty="0" err="1"/>
              <a:t>đình</a:t>
            </a:r>
            <a:endParaRPr lang="en-US" sz="2200" dirty="0"/>
          </a:p>
          <a:p>
            <a:pPr>
              <a:lnSpc>
                <a:spcPct val="120000"/>
              </a:lnSpc>
            </a:pPr>
            <a:r>
              <a:rPr lang="en-US" sz="2200" dirty="0" err="1"/>
              <a:t>cfdiwq</a:t>
            </a:r>
            <a:r>
              <a:rPr lang="en-US" sz="2200" dirty="0"/>
              <a:t>: </a:t>
            </a:r>
            <a:r>
              <a:rPr lang="en-US" sz="2200" dirty="0" err="1"/>
              <a:t>sự</a:t>
            </a:r>
            <a:r>
              <a:rPr lang="en-US" sz="2200" dirty="0"/>
              <a:t> tin </a:t>
            </a:r>
            <a:r>
              <a:rPr lang="en-US" sz="2200" dirty="0" err="1"/>
              <a:t>tưởng</a:t>
            </a:r>
            <a:r>
              <a:rPr lang="en-US" sz="2200" dirty="0"/>
              <a:t> </a:t>
            </a:r>
            <a:r>
              <a:rPr lang="en-US" sz="2200" dirty="0" err="1"/>
              <a:t>vào</a:t>
            </a:r>
            <a:r>
              <a:rPr lang="en-US" sz="2200" dirty="0"/>
              <a:t> </a:t>
            </a:r>
            <a:r>
              <a:rPr lang="en-US" sz="2200" dirty="0" err="1"/>
              <a:t>chất</a:t>
            </a:r>
            <a:r>
              <a:rPr lang="en-US" sz="2200" dirty="0"/>
              <a:t> </a:t>
            </a:r>
            <a:r>
              <a:rPr lang="en-US" sz="2200" dirty="0" err="1"/>
              <a:t>lượng</a:t>
            </a:r>
            <a:r>
              <a:rPr lang="en-US" sz="2200" dirty="0"/>
              <a:t> </a:t>
            </a:r>
            <a:r>
              <a:rPr lang="en-US" sz="2200" dirty="0" err="1"/>
              <a:t>nước</a:t>
            </a:r>
            <a:r>
              <a:rPr lang="en-US" sz="2200" dirty="0"/>
              <a:t> </a:t>
            </a:r>
            <a:r>
              <a:rPr lang="en-US" sz="2200" dirty="0" err="1"/>
              <a:t>cấp</a:t>
            </a:r>
            <a:endParaRPr lang="en-US" sz="2200" dirty="0"/>
          </a:p>
          <a:p>
            <a:pPr>
              <a:lnSpc>
                <a:spcPct val="120000"/>
              </a:lnSpc>
            </a:pPr>
            <a:r>
              <a:rPr lang="en-US" sz="2200" dirty="0" err="1"/>
              <a:t>livara</a:t>
            </a:r>
            <a:r>
              <a:rPr lang="en-US" sz="2200" dirty="0"/>
              <a:t>: </a:t>
            </a:r>
            <a:r>
              <a:rPr lang="en-US" sz="2200" dirty="0" err="1"/>
              <a:t>diện</a:t>
            </a:r>
            <a:r>
              <a:rPr lang="en-US" sz="2200" dirty="0"/>
              <a:t> </a:t>
            </a:r>
            <a:r>
              <a:rPr lang="en-US" sz="2200" dirty="0" err="1"/>
              <a:t>tích</a:t>
            </a:r>
            <a:r>
              <a:rPr lang="en-US" sz="2200" dirty="0"/>
              <a:t> </a:t>
            </a:r>
            <a:r>
              <a:rPr lang="en-US" sz="2200" dirty="0" err="1"/>
              <a:t>nhà</a:t>
            </a:r>
            <a:r>
              <a:rPr lang="en-US" sz="2200" dirty="0"/>
              <a:t> ở/</a:t>
            </a:r>
            <a:r>
              <a:rPr lang="en-US" sz="2200" dirty="0" err="1"/>
              <a:t>căn</a:t>
            </a:r>
            <a:r>
              <a:rPr lang="en-US" sz="2200" dirty="0"/>
              <a:t> </a:t>
            </a:r>
            <a:r>
              <a:rPr lang="en-US" sz="2200" dirty="0" err="1"/>
              <a:t>hộ</a:t>
            </a:r>
            <a:endParaRPr lang="en-US" dirty="0"/>
          </a:p>
        </p:txBody>
      </p:sp>
      <p:graphicFrame>
        <p:nvGraphicFramePr>
          <p:cNvPr id="8" name="Table 7">
            <a:extLst>
              <a:ext uri="{FF2B5EF4-FFF2-40B4-BE49-F238E27FC236}">
                <a16:creationId xmlns:a16="http://schemas.microsoft.com/office/drawing/2014/main" id="{C9EFA23C-AA57-9B5C-A213-80DD334D66A4}"/>
              </a:ext>
            </a:extLst>
          </p:cNvPr>
          <p:cNvGraphicFramePr>
            <a:graphicFrameLocks noGrp="1"/>
          </p:cNvGraphicFramePr>
          <p:nvPr>
            <p:extLst>
              <p:ext uri="{D42A27DB-BD31-4B8C-83A1-F6EECF244321}">
                <p14:modId xmlns:p14="http://schemas.microsoft.com/office/powerpoint/2010/main" val="3269604655"/>
              </p:ext>
            </p:extLst>
          </p:nvPr>
        </p:nvGraphicFramePr>
        <p:xfrm>
          <a:off x="4039992" y="426127"/>
          <a:ext cx="7680960" cy="5917086"/>
        </p:xfrm>
        <a:graphic>
          <a:graphicData uri="http://schemas.openxmlformats.org/drawingml/2006/table">
            <a:tbl>
              <a:tblPr firstRow="1">
                <a:tableStyleId>{9D7B26C5-4107-4FEC-AEDC-1716B250A1EF}</a:tableStyleId>
              </a:tblPr>
              <a:tblGrid>
                <a:gridCol w="640164">
                  <a:extLst>
                    <a:ext uri="{9D8B030D-6E8A-4147-A177-3AD203B41FA5}">
                      <a16:colId xmlns:a16="http://schemas.microsoft.com/office/drawing/2014/main" val="394655903"/>
                    </a:ext>
                  </a:extLst>
                </a:gridCol>
                <a:gridCol w="888446">
                  <a:extLst>
                    <a:ext uri="{9D8B030D-6E8A-4147-A177-3AD203B41FA5}">
                      <a16:colId xmlns:a16="http://schemas.microsoft.com/office/drawing/2014/main" val="3780341055"/>
                    </a:ext>
                  </a:extLst>
                </a:gridCol>
                <a:gridCol w="868795">
                  <a:extLst>
                    <a:ext uri="{9D8B030D-6E8A-4147-A177-3AD203B41FA5}">
                      <a16:colId xmlns:a16="http://schemas.microsoft.com/office/drawing/2014/main" val="2602842380"/>
                    </a:ext>
                  </a:extLst>
                </a:gridCol>
                <a:gridCol w="1271631">
                  <a:extLst>
                    <a:ext uri="{9D8B030D-6E8A-4147-A177-3AD203B41FA5}">
                      <a16:colId xmlns:a16="http://schemas.microsoft.com/office/drawing/2014/main" val="2739290573"/>
                    </a:ext>
                  </a:extLst>
                </a:gridCol>
                <a:gridCol w="947398">
                  <a:extLst>
                    <a:ext uri="{9D8B030D-6E8A-4147-A177-3AD203B41FA5}">
                      <a16:colId xmlns:a16="http://schemas.microsoft.com/office/drawing/2014/main" val="1215923966"/>
                    </a:ext>
                  </a:extLst>
                </a:gridCol>
                <a:gridCol w="2364793">
                  <a:extLst>
                    <a:ext uri="{9D8B030D-6E8A-4147-A177-3AD203B41FA5}">
                      <a16:colId xmlns:a16="http://schemas.microsoft.com/office/drawing/2014/main" val="2502072102"/>
                    </a:ext>
                  </a:extLst>
                </a:gridCol>
                <a:gridCol w="699733">
                  <a:extLst>
                    <a:ext uri="{9D8B030D-6E8A-4147-A177-3AD203B41FA5}">
                      <a16:colId xmlns:a16="http://schemas.microsoft.com/office/drawing/2014/main" val="3752235387"/>
                    </a:ext>
                  </a:extLst>
                </a:gridCol>
              </a:tblGrid>
              <a:tr h="280800">
                <a:tc>
                  <a:txBody>
                    <a:bodyPr/>
                    <a:lstStyle/>
                    <a:p>
                      <a:pPr algn="ctr" fontAlgn="b"/>
                      <a:r>
                        <a:rPr lang="en-US" sz="1800" u="none" strike="noStrike">
                          <a:effectLst/>
                        </a:rPr>
                        <a:t>id</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csmptv</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rwtank</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iceqac2</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hhs_tot</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err="1">
                          <a:effectLst/>
                        </a:rPr>
                        <a:t>cfdiwq</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l" fontAlgn="b"/>
                      <a:r>
                        <a:rPr lang="en-US" sz="1800" u="none" strike="noStrike" err="1">
                          <a:effectLst/>
                        </a:rPr>
                        <a:t>livara</a:t>
                      </a:r>
                      <a:endParaRPr lang="en-US"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280800">
                <a:tc>
                  <a:txBody>
                    <a:bodyPr/>
                    <a:lstStyle/>
                    <a:p>
                      <a:pPr algn="r" fontAlgn="b"/>
                      <a:r>
                        <a:rPr lang="en-001" sz="1800" u="none" strike="noStrike">
                          <a:effectLst/>
                        </a:rPr>
                        <a:t>137</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no</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suspicious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129</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280800">
                <a:tc>
                  <a:txBody>
                    <a:bodyPr/>
                    <a:lstStyle/>
                    <a:p>
                      <a:pPr algn="r" fontAlgn="b"/>
                      <a:r>
                        <a:rPr lang="en-001" sz="1800" u="none" strike="noStrike">
                          <a:effectLst/>
                        </a:rPr>
                        <a:t>431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56.99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no</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average</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rather 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120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280800">
                <a:tc>
                  <a:txBody>
                    <a:bodyPr/>
                    <a:lstStyle/>
                    <a:p>
                      <a:pPr algn="r" fontAlgn="b"/>
                      <a:r>
                        <a:rPr lang="en-001" sz="1800" u="none" strike="noStrike">
                          <a:effectLst/>
                        </a:rPr>
                        <a:t>655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122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rather 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130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222363311"/>
                  </a:ext>
                </a:extLst>
              </a:tr>
              <a:tr h="280800">
                <a:tc>
                  <a:txBody>
                    <a:bodyPr/>
                    <a:lstStyle/>
                    <a:p>
                      <a:pPr algn="r" fontAlgn="b"/>
                      <a:r>
                        <a:rPr lang="en-001" sz="1800" u="none" strike="noStrike">
                          <a:effectLst/>
                        </a:rPr>
                        <a:t>730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74.57</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no</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average</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132</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80738444"/>
                  </a:ext>
                </a:extLst>
              </a:tr>
              <a:tr h="280800">
                <a:tc>
                  <a:txBody>
                    <a:bodyPr/>
                    <a:lstStyle/>
                    <a:p>
                      <a:pPr algn="r" fontAlgn="b"/>
                      <a:r>
                        <a:rPr lang="en-001" sz="1800" u="none" strike="noStrike">
                          <a:effectLst/>
                        </a:rPr>
                        <a:t>780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no</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average</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rather 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70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304783326"/>
                  </a:ext>
                </a:extLst>
              </a:tr>
              <a:tr h="280800">
                <a:tc>
                  <a:txBody>
                    <a:bodyPr/>
                    <a:lstStyle/>
                    <a:p>
                      <a:pPr algn="r" fontAlgn="b"/>
                      <a:r>
                        <a:rPr lang="en-001" sz="1800" u="none" strike="noStrike">
                          <a:effectLst/>
                        </a:rPr>
                        <a:t>781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66.36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higher</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162</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22055112"/>
                  </a:ext>
                </a:extLst>
              </a:tr>
              <a:tr h="280800">
                <a:tc>
                  <a:txBody>
                    <a:bodyPr/>
                    <a:lstStyle/>
                    <a:p>
                      <a:pPr algn="r" fontAlgn="b"/>
                      <a:r>
                        <a:rPr lang="en-001" sz="1800" u="none" strike="noStrike">
                          <a:effectLst/>
                        </a:rPr>
                        <a:t>1048</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30.93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suspicious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110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332136377"/>
                  </a:ext>
                </a:extLst>
              </a:tr>
              <a:tr h="280800">
                <a:tc>
                  <a:txBody>
                    <a:bodyPr/>
                    <a:lstStyle/>
                    <a:p>
                      <a:pPr algn="r" fontAlgn="b"/>
                      <a:r>
                        <a:rPr lang="en-001" sz="1800" u="none" strike="noStrike">
                          <a:effectLst/>
                        </a:rPr>
                        <a:t>1403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no</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higher</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150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6815430"/>
                  </a:ext>
                </a:extLst>
              </a:tr>
              <a:tr h="280800">
                <a:tc>
                  <a:txBody>
                    <a:bodyPr/>
                    <a:lstStyle/>
                    <a:p>
                      <a:pPr algn="r" fontAlgn="b"/>
                      <a:r>
                        <a:rPr lang="en-001" sz="1800" u="none" strike="noStrike">
                          <a:effectLst/>
                        </a:rPr>
                        <a:t>1405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52.95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100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519637121"/>
                  </a:ext>
                </a:extLst>
              </a:tr>
              <a:tr h="280800">
                <a:tc>
                  <a:txBody>
                    <a:bodyPr/>
                    <a:lstStyle/>
                    <a:p>
                      <a:pPr algn="r" fontAlgn="b"/>
                      <a:r>
                        <a:rPr lang="en-001" sz="1800" u="none" strike="noStrike">
                          <a:effectLst/>
                        </a:rPr>
                        <a:t>1432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139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no</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rather 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100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607971120"/>
                  </a:ext>
                </a:extLst>
              </a:tr>
              <a:tr h="280800">
                <a:tc>
                  <a:txBody>
                    <a:bodyPr/>
                    <a:lstStyle/>
                    <a:p>
                      <a:pPr algn="r" fontAlgn="b"/>
                      <a:r>
                        <a:rPr lang="en-001" sz="1800" u="none" strike="noStrike">
                          <a:effectLst/>
                        </a:rPr>
                        <a:t>1476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average</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100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784402576"/>
                  </a:ext>
                </a:extLst>
              </a:tr>
              <a:tr h="280800">
                <a:tc>
                  <a:txBody>
                    <a:bodyPr/>
                    <a:lstStyle/>
                    <a:p>
                      <a:pPr algn="r" fontAlgn="b"/>
                      <a:r>
                        <a:rPr lang="en-001" sz="1800" u="none" strike="noStrike">
                          <a:effectLst/>
                        </a:rPr>
                        <a:t>1757</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71.25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average</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rather suspicious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90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26371781"/>
                  </a:ext>
                </a:extLst>
              </a:tr>
              <a:tr h="280800">
                <a:tc>
                  <a:txBody>
                    <a:bodyPr/>
                    <a:lstStyle/>
                    <a:p>
                      <a:pPr algn="r" fontAlgn="b"/>
                      <a:r>
                        <a:rPr lang="en-001" sz="1800" u="none" strike="noStrike">
                          <a:effectLst/>
                        </a:rPr>
                        <a:t>2183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150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467203156"/>
                  </a:ext>
                </a:extLst>
              </a:tr>
              <a:tr h="280800">
                <a:tc>
                  <a:txBody>
                    <a:bodyPr/>
                    <a:lstStyle/>
                    <a:p>
                      <a:pPr algn="r" fontAlgn="b"/>
                      <a:r>
                        <a:rPr lang="en-001" sz="1800" u="none" strike="noStrike">
                          <a:effectLst/>
                        </a:rPr>
                        <a:t>2334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86.06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no</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rather 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90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16647937"/>
                  </a:ext>
                </a:extLst>
              </a:tr>
              <a:tr h="280800">
                <a:tc>
                  <a:txBody>
                    <a:bodyPr/>
                    <a:lstStyle/>
                    <a:p>
                      <a:pPr algn="r" fontAlgn="b"/>
                      <a:r>
                        <a:rPr lang="en-001" sz="1800" u="none" strike="noStrike">
                          <a:effectLst/>
                        </a:rPr>
                        <a:t>2345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29.2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precarious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160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150529234"/>
                  </a:ext>
                </a:extLst>
              </a:tr>
              <a:tr h="280800">
                <a:tc>
                  <a:txBody>
                    <a:bodyPr/>
                    <a:lstStyle/>
                    <a:p>
                      <a:pPr algn="r" fontAlgn="b"/>
                      <a:r>
                        <a:rPr lang="en-001" sz="1800" u="none" strike="noStrike">
                          <a:effectLst/>
                        </a:rPr>
                        <a:t>2375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33.46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no</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average</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rather 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100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1114069"/>
                  </a:ext>
                </a:extLst>
              </a:tr>
              <a:tr h="280800">
                <a:tc>
                  <a:txBody>
                    <a:bodyPr/>
                    <a:lstStyle/>
                    <a:p>
                      <a:pPr algn="r" fontAlgn="b"/>
                      <a:r>
                        <a:rPr lang="en-001" sz="1800" u="none" strike="noStrike">
                          <a:effectLst/>
                        </a:rPr>
                        <a:t>2687</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45.63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no</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precarious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rather suspicious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70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68795907"/>
                  </a:ext>
                </a:extLst>
              </a:tr>
              <a:tr h="280800">
                <a:tc>
                  <a:txBody>
                    <a:bodyPr/>
                    <a:lstStyle/>
                    <a:p>
                      <a:pPr algn="r" fontAlgn="b"/>
                      <a:r>
                        <a:rPr lang="en-001" sz="1800" u="none" strike="noStrike">
                          <a:effectLst/>
                        </a:rPr>
                        <a:t>2704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126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higher</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200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136110465"/>
                  </a:ext>
                </a:extLst>
              </a:tr>
              <a:tr h="280800">
                <a:tc>
                  <a:txBody>
                    <a:bodyPr/>
                    <a:lstStyle/>
                    <a:p>
                      <a:pPr algn="r" fontAlgn="b"/>
                      <a:r>
                        <a:rPr lang="en-001" sz="1800" u="none" strike="noStrike">
                          <a:effectLst/>
                        </a:rPr>
                        <a:t>2714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16.23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80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665513548"/>
                  </a:ext>
                </a:extLst>
              </a:tr>
              <a:tr h="280800">
                <a:tc>
                  <a:txBody>
                    <a:bodyPr/>
                    <a:lstStyle/>
                    <a:p>
                      <a:pPr algn="r" fontAlgn="b"/>
                      <a:r>
                        <a:rPr lang="en-001" sz="1800" u="none" strike="noStrike">
                          <a:effectLst/>
                        </a:rPr>
                        <a:t>2752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105.09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no</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higher</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confident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a:effectLst/>
                        </a:rPr>
                        <a:t>90</a:t>
                      </a:r>
                      <a:endParaRPr lang="en-001" sz="18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bl>
          </a:graphicData>
        </a:graphic>
      </p:graphicFrame>
    </p:spTree>
    <p:extLst>
      <p:ext uri="{BB962C8B-B14F-4D97-AF65-F5344CB8AC3E}">
        <p14:creationId xmlns:p14="http://schemas.microsoft.com/office/powerpoint/2010/main" val="21134883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366DBA-76CB-3EE8-2F2C-1C025A272281}"/>
              </a:ext>
            </a:extLst>
          </p:cNvPr>
          <p:cNvSpPr>
            <a:spLocks noGrp="1"/>
          </p:cNvSpPr>
          <p:nvPr>
            <p:ph type="title"/>
          </p:nvPr>
        </p:nvSpPr>
        <p:spPr/>
        <p:txBody>
          <a:bodyPr/>
          <a:lstStyle/>
          <a:p>
            <a:r>
              <a:rPr lang="en-US" err="1"/>
              <a:t>Các</a:t>
            </a:r>
            <a:r>
              <a:rPr lang="en-US"/>
              <a:t> </a:t>
            </a:r>
            <a:r>
              <a:rPr lang="en-US" err="1"/>
              <a:t>bước</a:t>
            </a:r>
            <a:r>
              <a:rPr lang="en-US"/>
              <a:t> </a:t>
            </a:r>
            <a:r>
              <a:rPr lang="en-US" err="1"/>
              <a:t>phân</a:t>
            </a:r>
            <a:r>
              <a:rPr lang="en-US"/>
              <a:t> </a:t>
            </a:r>
            <a:r>
              <a:rPr lang="en-US" err="1"/>
              <a:t>tích</a:t>
            </a:r>
            <a:endParaRPr lang="en-US"/>
          </a:p>
        </p:txBody>
      </p:sp>
      <p:sp>
        <p:nvSpPr>
          <p:cNvPr id="7" name="Content Placeholder 6">
            <a:extLst>
              <a:ext uri="{FF2B5EF4-FFF2-40B4-BE49-F238E27FC236}">
                <a16:creationId xmlns:a16="http://schemas.microsoft.com/office/drawing/2014/main" id="{A04E38A3-E730-B5E2-F8C4-5D5298E9976D}"/>
              </a:ext>
            </a:extLst>
          </p:cNvPr>
          <p:cNvSpPr>
            <a:spLocks noGrp="1"/>
          </p:cNvSpPr>
          <p:nvPr>
            <p:ph idx="1"/>
          </p:nvPr>
        </p:nvSpPr>
        <p:spPr/>
        <p:txBody>
          <a:bodyPr/>
          <a:lstStyle/>
          <a:p>
            <a:pPr>
              <a:lnSpc>
                <a:spcPct val="200000"/>
              </a:lnSpc>
            </a:pPr>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a:p>
            <a:pPr>
              <a:lnSpc>
                <a:spcPct val="200000"/>
              </a:lnSpc>
            </a:pPr>
            <a:r>
              <a:rPr lang="en-US" err="1"/>
              <a:t>Tìm</a:t>
            </a:r>
            <a:r>
              <a:rPr lang="en-US"/>
              <a:t> </a:t>
            </a:r>
            <a:r>
              <a:rPr lang="en-US" err="1"/>
              <a:t>hiểu</a:t>
            </a:r>
            <a:r>
              <a:rPr lang="en-US"/>
              <a:t> </a:t>
            </a:r>
            <a:r>
              <a:rPr lang="en-US" err="1"/>
              <a:t>dữ</a:t>
            </a:r>
            <a:r>
              <a:rPr lang="en-US"/>
              <a:t> </a:t>
            </a:r>
            <a:r>
              <a:rPr lang="en-US" err="1"/>
              <a:t>liệu</a:t>
            </a:r>
            <a:r>
              <a:rPr lang="en-US"/>
              <a:t>/</a:t>
            </a:r>
            <a:r>
              <a:rPr lang="en-US" err="1"/>
              <a:t>Biểu</a:t>
            </a:r>
            <a:r>
              <a:rPr lang="en-US"/>
              <a:t> </a:t>
            </a:r>
            <a:r>
              <a:rPr lang="en-US" err="1"/>
              <a:t>diễn</a:t>
            </a:r>
            <a:r>
              <a:rPr lang="en-US"/>
              <a:t> </a:t>
            </a:r>
            <a:r>
              <a:rPr lang="en-US" err="1"/>
              <a:t>dữ</a:t>
            </a:r>
            <a:r>
              <a:rPr lang="en-US"/>
              <a:t> </a:t>
            </a:r>
            <a:r>
              <a:rPr lang="en-US" err="1"/>
              <a:t>liệu</a:t>
            </a:r>
            <a:endParaRPr lang="en-US"/>
          </a:p>
          <a:p>
            <a:pPr>
              <a:lnSpc>
                <a:spcPct val="200000"/>
              </a:lnSpc>
            </a:pPr>
            <a:r>
              <a:rPr lang="en-US" err="1"/>
              <a:t>Thống</a:t>
            </a:r>
            <a:r>
              <a:rPr lang="en-US"/>
              <a:t> </a:t>
            </a:r>
            <a:r>
              <a:rPr lang="en-US" err="1"/>
              <a:t>kê</a:t>
            </a:r>
            <a:r>
              <a:rPr lang="en-US"/>
              <a:t> </a:t>
            </a:r>
            <a:r>
              <a:rPr lang="en-US" err="1"/>
              <a:t>mô</a:t>
            </a:r>
            <a:r>
              <a:rPr lang="en-US"/>
              <a:t> </a:t>
            </a:r>
            <a:r>
              <a:rPr lang="en-US" err="1"/>
              <a:t>tả</a:t>
            </a:r>
            <a:endParaRPr lang="en-US"/>
          </a:p>
          <a:p>
            <a:pPr>
              <a:lnSpc>
                <a:spcPct val="200000"/>
              </a:lnSpc>
            </a:pPr>
            <a:r>
              <a:rPr lang="en-US" err="1"/>
              <a:t>Thống</a:t>
            </a:r>
            <a:r>
              <a:rPr lang="en-US"/>
              <a:t> </a:t>
            </a:r>
            <a:r>
              <a:rPr lang="en-US" err="1"/>
              <a:t>kê</a:t>
            </a:r>
            <a:r>
              <a:rPr lang="en-US"/>
              <a:t> </a:t>
            </a:r>
            <a:r>
              <a:rPr lang="en-US" err="1"/>
              <a:t>suy</a:t>
            </a:r>
            <a:r>
              <a:rPr lang="en-US"/>
              <a:t> </a:t>
            </a:r>
            <a:r>
              <a:rPr lang="en-US" err="1"/>
              <a:t>luận</a:t>
            </a:r>
            <a:endParaRPr lang="en-US"/>
          </a:p>
        </p:txBody>
      </p:sp>
      <p:sp>
        <p:nvSpPr>
          <p:cNvPr id="4" name="Footer Placeholder 3">
            <a:extLst>
              <a:ext uri="{FF2B5EF4-FFF2-40B4-BE49-F238E27FC236}">
                <a16:creationId xmlns:a16="http://schemas.microsoft.com/office/drawing/2014/main" id="{F0187C29-6F19-9BC7-B311-F878FEA86C04}"/>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A6E1DAF7-5F11-9425-6498-75E48AABF96F}"/>
              </a:ext>
            </a:extLst>
          </p:cNvPr>
          <p:cNvSpPr>
            <a:spLocks noGrp="1"/>
          </p:cNvSpPr>
          <p:nvPr>
            <p:ph type="sldNum" sz="quarter" idx="12"/>
          </p:nvPr>
        </p:nvSpPr>
        <p:spPr/>
        <p:txBody>
          <a:bodyPr/>
          <a:lstStyle/>
          <a:p>
            <a:fld id="{558478D3-4DD5-4D7B-8D8D-7EA87687E863}" type="slidenum">
              <a:rPr lang="en-US" smtClean="0"/>
              <a:pPr/>
              <a:t>101</a:t>
            </a:fld>
            <a:endParaRPr lang="en-US"/>
          </a:p>
        </p:txBody>
      </p:sp>
      <p:sp>
        <p:nvSpPr>
          <p:cNvPr id="2" name="Date Placeholder 1">
            <a:extLst>
              <a:ext uri="{FF2B5EF4-FFF2-40B4-BE49-F238E27FC236}">
                <a16:creationId xmlns:a16="http://schemas.microsoft.com/office/drawing/2014/main" id="{60A24404-6E16-5B3A-8B66-94069C4431D5}"/>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6533352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AAB0A-E760-0FAB-AA78-E9A0113E072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8D15327-6722-75A8-355F-D8E9542F5630}"/>
              </a:ext>
            </a:extLst>
          </p:cNvPr>
          <p:cNvSpPr>
            <a:spLocks noGrp="1"/>
          </p:cNvSpPr>
          <p:nvPr>
            <p:ph type="title"/>
          </p:nvPr>
        </p:nvSpPr>
        <p:spPr/>
        <p:txBody>
          <a:bodyPr/>
          <a:lstStyle/>
          <a:p>
            <a:r>
              <a:rPr lang="en-US" err="1"/>
              <a:t>Các</a:t>
            </a:r>
            <a:r>
              <a:rPr lang="en-US"/>
              <a:t> </a:t>
            </a:r>
            <a:r>
              <a:rPr lang="en-US" err="1"/>
              <a:t>bước</a:t>
            </a:r>
            <a:r>
              <a:rPr lang="en-US"/>
              <a:t> </a:t>
            </a:r>
            <a:r>
              <a:rPr lang="en-US" err="1"/>
              <a:t>phân</a:t>
            </a:r>
            <a:r>
              <a:rPr lang="en-US"/>
              <a:t> </a:t>
            </a:r>
            <a:r>
              <a:rPr lang="en-US" err="1"/>
              <a:t>tích</a:t>
            </a:r>
            <a:endParaRPr lang="en-US"/>
          </a:p>
        </p:txBody>
      </p:sp>
      <p:sp>
        <p:nvSpPr>
          <p:cNvPr id="7" name="Content Placeholder 6">
            <a:extLst>
              <a:ext uri="{FF2B5EF4-FFF2-40B4-BE49-F238E27FC236}">
                <a16:creationId xmlns:a16="http://schemas.microsoft.com/office/drawing/2014/main" id="{CBE6D993-2783-0CE1-4B30-D338F62AF34F}"/>
              </a:ext>
            </a:extLst>
          </p:cNvPr>
          <p:cNvSpPr>
            <a:spLocks noGrp="1"/>
          </p:cNvSpPr>
          <p:nvPr>
            <p:ph idx="1"/>
          </p:nvPr>
        </p:nvSpPr>
        <p:spPr/>
        <p:txBody>
          <a:bodyPr/>
          <a:lstStyle/>
          <a:p>
            <a:pPr>
              <a:lnSpc>
                <a:spcPct val="200000"/>
              </a:lnSpc>
            </a:pPr>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US"/>
          </a:p>
          <a:p>
            <a:pPr>
              <a:lnSpc>
                <a:spcPct val="200000"/>
              </a:lnSpc>
            </a:pPr>
            <a:r>
              <a:rPr lang="en-US" err="1">
                <a:solidFill>
                  <a:schemeClr val="bg1">
                    <a:lumMod val="85000"/>
                  </a:schemeClr>
                </a:solidFill>
              </a:rPr>
              <a:t>Tìm</a:t>
            </a:r>
            <a:r>
              <a:rPr lang="en-US">
                <a:solidFill>
                  <a:schemeClr val="bg1">
                    <a:lumMod val="85000"/>
                  </a:schemeClr>
                </a:solidFill>
              </a:rPr>
              <a:t> </a:t>
            </a:r>
            <a:r>
              <a:rPr lang="en-US" err="1">
                <a:solidFill>
                  <a:schemeClr val="bg1">
                    <a:lumMod val="85000"/>
                  </a:schemeClr>
                </a:solidFill>
              </a:rPr>
              <a:t>hiểu</a:t>
            </a:r>
            <a:r>
              <a:rPr lang="en-US">
                <a:solidFill>
                  <a:schemeClr val="bg1">
                    <a:lumMod val="85000"/>
                  </a:schemeClr>
                </a:solidFill>
              </a:rPr>
              <a:t> </a:t>
            </a:r>
            <a:r>
              <a:rPr lang="en-US" err="1">
                <a:solidFill>
                  <a:schemeClr val="bg1">
                    <a:lumMod val="85000"/>
                  </a:schemeClr>
                </a:solidFill>
              </a:rPr>
              <a:t>dữ</a:t>
            </a:r>
            <a:r>
              <a:rPr lang="en-US">
                <a:solidFill>
                  <a:schemeClr val="bg1">
                    <a:lumMod val="85000"/>
                  </a:schemeClr>
                </a:solidFill>
              </a:rPr>
              <a:t> </a:t>
            </a:r>
            <a:r>
              <a:rPr lang="en-US" err="1">
                <a:solidFill>
                  <a:schemeClr val="bg1">
                    <a:lumMod val="85000"/>
                  </a:schemeClr>
                </a:solidFill>
              </a:rPr>
              <a:t>liệu</a:t>
            </a:r>
            <a:r>
              <a:rPr lang="en-US">
                <a:solidFill>
                  <a:schemeClr val="bg1">
                    <a:lumMod val="85000"/>
                  </a:schemeClr>
                </a:solidFill>
              </a:rPr>
              <a:t>/</a:t>
            </a:r>
            <a:r>
              <a:rPr lang="en-US" err="1">
                <a:solidFill>
                  <a:schemeClr val="bg1">
                    <a:lumMod val="85000"/>
                  </a:schemeClr>
                </a:solidFill>
              </a:rPr>
              <a:t>Biểu</a:t>
            </a:r>
            <a:r>
              <a:rPr lang="en-US">
                <a:solidFill>
                  <a:schemeClr val="bg1">
                    <a:lumMod val="85000"/>
                  </a:schemeClr>
                </a:solidFill>
              </a:rPr>
              <a:t> </a:t>
            </a:r>
            <a:r>
              <a:rPr lang="en-US" err="1">
                <a:solidFill>
                  <a:schemeClr val="bg1">
                    <a:lumMod val="85000"/>
                  </a:schemeClr>
                </a:solidFill>
              </a:rPr>
              <a:t>diễn</a:t>
            </a:r>
            <a:r>
              <a:rPr lang="en-US">
                <a:solidFill>
                  <a:schemeClr val="bg1">
                    <a:lumMod val="85000"/>
                  </a:schemeClr>
                </a:solidFill>
              </a:rPr>
              <a:t> </a:t>
            </a:r>
            <a:r>
              <a:rPr lang="en-US" err="1">
                <a:solidFill>
                  <a:schemeClr val="bg1">
                    <a:lumMod val="85000"/>
                  </a:schemeClr>
                </a:solidFill>
              </a:rPr>
              <a:t>dữ</a:t>
            </a:r>
            <a:r>
              <a:rPr lang="en-US">
                <a:solidFill>
                  <a:schemeClr val="bg1">
                    <a:lumMod val="85000"/>
                  </a:schemeClr>
                </a:solidFill>
              </a:rPr>
              <a:t> </a:t>
            </a:r>
            <a:r>
              <a:rPr lang="en-US" err="1">
                <a:solidFill>
                  <a:schemeClr val="bg1">
                    <a:lumMod val="85000"/>
                  </a:schemeClr>
                </a:solidFill>
              </a:rPr>
              <a:t>liệu</a:t>
            </a:r>
            <a:endParaRPr lang="en-US">
              <a:solidFill>
                <a:schemeClr val="bg1">
                  <a:lumMod val="85000"/>
                </a:schemeClr>
              </a:solidFill>
            </a:endParaRPr>
          </a:p>
          <a:p>
            <a:pPr>
              <a:lnSpc>
                <a:spcPct val="200000"/>
              </a:lnSpc>
            </a:pPr>
            <a:r>
              <a:rPr lang="en-US" err="1">
                <a:solidFill>
                  <a:schemeClr val="bg1">
                    <a:lumMod val="85000"/>
                  </a:schemeClr>
                </a:solidFill>
              </a:rPr>
              <a:t>Thống</a:t>
            </a:r>
            <a:r>
              <a:rPr lang="en-US">
                <a:solidFill>
                  <a:schemeClr val="bg1">
                    <a:lumMod val="85000"/>
                  </a:schemeClr>
                </a:solidFill>
              </a:rPr>
              <a:t> </a:t>
            </a:r>
            <a:r>
              <a:rPr lang="en-US" err="1">
                <a:solidFill>
                  <a:schemeClr val="bg1">
                    <a:lumMod val="85000"/>
                  </a:schemeClr>
                </a:solidFill>
              </a:rPr>
              <a:t>kê</a:t>
            </a:r>
            <a:r>
              <a:rPr lang="en-US">
                <a:solidFill>
                  <a:schemeClr val="bg1">
                    <a:lumMod val="85000"/>
                  </a:schemeClr>
                </a:solidFill>
              </a:rPr>
              <a:t> </a:t>
            </a:r>
            <a:r>
              <a:rPr lang="en-US" err="1">
                <a:solidFill>
                  <a:schemeClr val="bg1">
                    <a:lumMod val="85000"/>
                  </a:schemeClr>
                </a:solidFill>
              </a:rPr>
              <a:t>mô</a:t>
            </a:r>
            <a:r>
              <a:rPr lang="en-US">
                <a:solidFill>
                  <a:schemeClr val="bg1">
                    <a:lumMod val="85000"/>
                  </a:schemeClr>
                </a:solidFill>
              </a:rPr>
              <a:t> </a:t>
            </a:r>
            <a:r>
              <a:rPr lang="en-US" err="1">
                <a:solidFill>
                  <a:schemeClr val="bg1">
                    <a:lumMod val="85000"/>
                  </a:schemeClr>
                </a:solidFill>
              </a:rPr>
              <a:t>tả</a:t>
            </a:r>
            <a:endParaRPr lang="en-US">
              <a:solidFill>
                <a:schemeClr val="bg1">
                  <a:lumMod val="85000"/>
                </a:schemeClr>
              </a:solidFill>
            </a:endParaRPr>
          </a:p>
          <a:p>
            <a:pPr>
              <a:lnSpc>
                <a:spcPct val="200000"/>
              </a:lnSpc>
            </a:pPr>
            <a:r>
              <a:rPr lang="en-US" err="1">
                <a:solidFill>
                  <a:schemeClr val="bg1">
                    <a:lumMod val="85000"/>
                  </a:schemeClr>
                </a:solidFill>
              </a:rPr>
              <a:t>Thống</a:t>
            </a:r>
            <a:r>
              <a:rPr lang="en-US">
                <a:solidFill>
                  <a:schemeClr val="bg1">
                    <a:lumMod val="85000"/>
                  </a:schemeClr>
                </a:solidFill>
              </a:rPr>
              <a:t> </a:t>
            </a:r>
            <a:r>
              <a:rPr lang="en-US" err="1">
                <a:solidFill>
                  <a:schemeClr val="bg1">
                    <a:lumMod val="85000"/>
                  </a:schemeClr>
                </a:solidFill>
              </a:rPr>
              <a:t>kê</a:t>
            </a:r>
            <a:r>
              <a:rPr lang="en-US">
                <a:solidFill>
                  <a:schemeClr val="bg1">
                    <a:lumMod val="85000"/>
                  </a:schemeClr>
                </a:solidFill>
              </a:rPr>
              <a:t> </a:t>
            </a:r>
            <a:r>
              <a:rPr lang="en-US" err="1">
                <a:solidFill>
                  <a:schemeClr val="bg1">
                    <a:lumMod val="85000"/>
                  </a:schemeClr>
                </a:solidFill>
              </a:rPr>
              <a:t>suy</a:t>
            </a:r>
            <a:r>
              <a:rPr lang="en-US">
                <a:solidFill>
                  <a:schemeClr val="bg1">
                    <a:lumMod val="85000"/>
                  </a:schemeClr>
                </a:solidFill>
              </a:rPr>
              <a:t> </a:t>
            </a:r>
            <a:r>
              <a:rPr lang="en-US" err="1">
                <a:solidFill>
                  <a:schemeClr val="bg1">
                    <a:lumMod val="85000"/>
                  </a:schemeClr>
                </a:solidFill>
              </a:rPr>
              <a:t>luận</a:t>
            </a:r>
            <a:endParaRPr lang="en-US">
              <a:solidFill>
                <a:schemeClr val="bg1">
                  <a:lumMod val="85000"/>
                </a:schemeClr>
              </a:solidFill>
            </a:endParaRPr>
          </a:p>
        </p:txBody>
      </p:sp>
      <p:sp>
        <p:nvSpPr>
          <p:cNvPr id="4" name="Footer Placeholder 3">
            <a:extLst>
              <a:ext uri="{FF2B5EF4-FFF2-40B4-BE49-F238E27FC236}">
                <a16:creationId xmlns:a16="http://schemas.microsoft.com/office/drawing/2014/main" id="{6B94DE4A-A0D7-EACB-6BB3-4D8CC632367C}"/>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659D08F9-E74B-46DD-45C1-A7B5A7853E1B}"/>
              </a:ext>
            </a:extLst>
          </p:cNvPr>
          <p:cNvSpPr>
            <a:spLocks noGrp="1"/>
          </p:cNvSpPr>
          <p:nvPr>
            <p:ph type="sldNum" sz="quarter" idx="12"/>
          </p:nvPr>
        </p:nvSpPr>
        <p:spPr/>
        <p:txBody>
          <a:bodyPr/>
          <a:lstStyle/>
          <a:p>
            <a:fld id="{558478D3-4DD5-4D7B-8D8D-7EA87687E863}" type="slidenum">
              <a:rPr lang="en-US" smtClean="0"/>
              <a:pPr/>
              <a:t>102</a:t>
            </a:fld>
            <a:endParaRPr lang="en-US"/>
          </a:p>
        </p:txBody>
      </p:sp>
      <p:sp>
        <p:nvSpPr>
          <p:cNvPr id="2" name="Date Placeholder 1">
            <a:extLst>
              <a:ext uri="{FF2B5EF4-FFF2-40B4-BE49-F238E27FC236}">
                <a16:creationId xmlns:a16="http://schemas.microsoft.com/office/drawing/2014/main" id="{7555ABBF-8B53-9164-0771-3FDA860F29F3}"/>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7067960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7411A-F355-222C-A69D-E39CC98C7A08}"/>
              </a:ext>
            </a:extLst>
          </p:cNvPr>
          <p:cNvSpPr>
            <a:spLocks noGrp="1"/>
          </p:cNvSpPr>
          <p:nvPr>
            <p:ph type="title"/>
          </p:nvPr>
        </p:nvSpPr>
        <p:spPr/>
        <p:txBody>
          <a:bodyPr>
            <a:normAutofit/>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001"/>
          </a:p>
        </p:txBody>
      </p:sp>
      <p:sp>
        <p:nvSpPr>
          <p:cNvPr id="3" name="Date Placeholder 2">
            <a:extLst>
              <a:ext uri="{FF2B5EF4-FFF2-40B4-BE49-F238E27FC236}">
                <a16:creationId xmlns:a16="http://schemas.microsoft.com/office/drawing/2014/main" id="{DF7BBB77-9CBE-BDB9-1EEC-D1C83270FE0D}"/>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23E60050-7B7A-B892-2C55-1C79AEDEA7DE}"/>
              </a:ext>
            </a:extLst>
          </p:cNvPr>
          <p:cNvSpPr>
            <a:spLocks noGrp="1"/>
          </p:cNvSpPr>
          <p:nvPr>
            <p:ph type="sldNum" sz="quarter" idx="12"/>
          </p:nvPr>
        </p:nvSpPr>
        <p:spPr/>
        <p:txBody>
          <a:bodyPr/>
          <a:lstStyle/>
          <a:p>
            <a:fld id="{AA8328AE-A94A-43B0-BF47-266FB86AC0A6}" type="slidenum">
              <a:rPr lang="en-001" smtClean="0"/>
              <a:t>103</a:t>
            </a:fld>
            <a:endParaRPr lang="en-001"/>
          </a:p>
        </p:txBody>
      </p:sp>
      <p:sp>
        <p:nvSpPr>
          <p:cNvPr id="5" name="Content Placeholder 4">
            <a:extLst>
              <a:ext uri="{FF2B5EF4-FFF2-40B4-BE49-F238E27FC236}">
                <a16:creationId xmlns:a16="http://schemas.microsoft.com/office/drawing/2014/main" id="{40D1D22A-0974-D7AC-A067-F64A4089A419}"/>
              </a:ext>
            </a:extLst>
          </p:cNvPr>
          <p:cNvSpPr>
            <a:spLocks noGrp="1"/>
          </p:cNvSpPr>
          <p:nvPr>
            <p:ph idx="1"/>
          </p:nvPr>
        </p:nvSpPr>
        <p:spPr/>
        <p:txBody>
          <a:bodyPr/>
          <a:lstStyle/>
          <a:p>
            <a:pPr marL="0" indent="0">
              <a:buNone/>
            </a:pPr>
            <a:r>
              <a:rPr lang="en-US" err="1"/>
              <a:t>Dữ</a:t>
            </a:r>
            <a:r>
              <a:rPr lang="en-US"/>
              <a:t> </a:t>
            </a:r>
            <a:r>
              <a:rPr lang="en-US" err="1"/>
              <a:t>liệu</a:t>
            </a:r>
            <a:r>
              <a:rPr lang="en-US"/>
              <a:t> </a:t>
            </a:r>
            <a:r>
              <a:rPr lang="en-US" err="1"/>
              <a:t>thực</a:t>
            </a:r>
            <a:r>
              <a:rPr lang="en-US"/>
              <a:t> </a:t>
            </a:r>
            <a:r>
              <a:rPr lang="en-US" err="1"/>
              <a:t>tế</a:t>
            </a:r>
            <a:r>
              <a:rPr lang="en-US"/>
              <a:t> </a:t>
            </a:r>
            <a:r>
              <a:rPr lang="en-US" err="1"/>
              <a:t>thường</a:t>
            </a:r>
            <a:endParaRPr lang="en-US"/>
          </a:p>
          <a:p>
            <a:r>
              <a:rPr lang="en-US" err="1"/>
              <a:t>Không</a:t>
            </a:r>
            <a:r>
              <a:rPr lang="en-US"/>
              <a:t> </a:t>
            </a:r>
            <a:r>
              <a:rPr lang="en-US" err="1"/>
              <a:t>đầy</a:t>
            </a:r>
            <a:r>
              <a:rPr lang="en-US"/>
              <a:t> </a:t>
            </a:r>
            <a:r>
              <a:rPr lang="en-US" err="1"/>
              <a:t>đủ</a:t>
            </a:r>
            <a:r>
              <a:rPr lang="en-US"/>
              <a:t>: </a:t>
            </a:r>
            <a:r>
              <a:rPr lang="en-US" err="1"/>
              <a:t>người</a:t>
            </a:r>
            <a:r>
              <a:rPr lang="en-US"/>
              <a:t> </a:t>
            </a:r>
            <a:r>
              <a:rPr lang="en-US" err="1"/>
              <a:t>trả</a:t>
            </a:r>
            <a:r>
              <a:rPr lang="en-US"/>
              <a:t> </a:t>
            </a:r>
            <a:r>
              <a:rPr lang="en-US" err="1"/>
              <a:t>lời</a:t>
            </a:r>
            <a:r>
              <a:rPr lang="en-US"/>
              <a:t> </a:t>
            </a:r>
            <a:r>
              <a:rPr lang="en-US" err="1"/>
              <a:t>bỏ</a:t>
            </a:r>
            <a:r>
              <a:rPr lang="en-US"/>
              <a:t> qua </a:t>
            </a:r>
            <a:r>
              <a:rPr lang="en-US" err="1"/>
              <a:t>câu</a:t>
            </a:r>
            <a:r>
              <a:rPr lang="en-US"/>
              <a:t> </a:t>
            </a:r>
            <a:r>
              <a:rPr lang="en-US" err="1"/>
              <a:t>hỏi</a:t>
            </a:r>
            <a:r>
              <a:rPr lang="en-US"/>
              <a:t>, </a:t>
            </a:r>
            <a:r>
              <a:rPr lang="en-US" err="1"/>
              <a:t>thiết</a:t>
            </a:r>
            <a:r>
              <a:rPr lang="en-US"/>
              <a:t> </a:t>
            </a:r>
            <a:r>
              <a:rPr lang="en-US" err="1"/>
              <a:t>bị</a:t>
            </a:r>
            <a:r>
              <a:rPr lang="en-US"/>
              <a:t> </a:t>
            </a:r>
            <a:r>
              <a:rPr lang="en-US" err="1"/>
              <a:t>đo</a:t>
            </a:r>
            <a:r>
              <a:rPr lang="en-US"/>
              <a:t> </a:t>
            </a:r>
            <a:r>
              <a:rPr lang="en-US" err="1"/>
              <a:t>gặp</a:t>
            </a:r>
            <a:r>
              <a:rPr lang="en-US"/>
              <a:t> </a:t>
            </a:r>
            <a:r>
              <a:rPr lang="en-US" err="1"/>
              <a:t>sự</a:t>
            </a:r>
            <a:r>
              <a:rPr lang="en-US"/>
              <a:t> </a:t>
            </a:r>
            <a:r>
              <a:rPr lang="en-US" err="1"/>
              <a:t>cố</a:t>
            </a:r>
            <a:r>
              <a:rPr lang="en-US"/>
              <a:t> </a:t>
            </a:r>
            <a:r>
              <a:rPr lang="en-US" err="1"/>
              <a:t>dẫn</a:t>
            </a:r>
            <a:r>
              <a:rPr lang="en-US"/>
              <a:t> </a:t>
            </a:r>
            <a:r>
              <a:rPr lang="en-US" err="1"/>
              <a:t>đến</a:t>
            </a:r>
            <a:r>
              <a:rPr lang="en-US"/>
              <a:t> </a:t>
            </a:r>
            <a:r>
              <a:rPr lang="en-US" err="1"/>
              <a:t>gián</a:t>
            </a:r>
            <a:r>
              <a:rPr lang="en-US"/>
              <a:t> </a:t>
            </a:r>
            <a:r>
              <a:rPr lang="en-US" err="1"/>
              <a:t>đoạn</a:t>
            </a:r>
            <a:r>
              <a:rPr lang="en-US"/>
              <a:t> </a:t>
            </a:r>
            <a:r>
              <a:rPr lang="en-US" err="1"/>
              <a:t>trong</a:t>
            </a:r>
            <a:r>
              <a:rPr lang="en-US"/>
              <a:t> </a:t>
            </a:r>
            <a:r>
              <a:rPr lang="en-US" err="1"/>
              <a:t>dữ</a:t>
            </a:r>
            <a:r>
              <a:rPr lang="en-US"/>
              <a:t> </a:t>
            </a:r>
            <a:r>
              <a:rPr lang="en-US" err="1"/>
              <a:t>liệu</a:t>
            </a:r>
            <a:endParaRPr lang="en-US"/>
          </a:p>
          <a:p>
            <a:r>
              <a:rPr lang="en-US" err="1"/>
              <a:t>Chứa</a:t>
            </a:r>
            <a:r>
              <a:rPr lang="en-US"/>
              <a:t> </a:t>
            </a:r>
            <a:r>
              <a:rPr lang="en-US" err="1"/>
              <a:t>nhiều</a:t>
            </a:r>
            <a:r>
              <a:rPr lang="en-US"/>
              <a:t> </a:t>
            </a:r>
            <a:r>
              <a:rPr lang="en-US" err="1"/>
              <a:t>dữ</a:t>
            </a:r>
            <a:r>
              <a:rPr lang="en-US"/>
              <a:t> </a:t>
            </a:r>
            <a:r>
              <a:rPr lang="en-US" err="1"/>
              <a:t>liệu</a:t>
            </a:r>
            <a:r>
              <a:rPr lang="en-US"/>
              <a:t> </a:t>
            </a:r>
            <a:r>
              <a:rPr lang="en-US" err="1"/>
              <a:t>nhiễu</a:t>
            </a:r>
            <a:r>
              <a:rPr lang="en-US"/>
              <a:t> (noise), </a:t>
            </a:r>
            <a:r>
              <a:rPr lang="en-US" err="1"/>
              <a:t>dữ</a:t>
            </a:r>
            <a:r>
              <a:rPr lang="en-US"/>
              <a:t> </a:t>
            </a:r>
            <a:r>
              <a:rPr lang="en-US" err="1"/>
              <a:t>liệu</a:t>
            </a:r>
            <a:r>
              <a:rPr lang="en-US"/>
              <a:t> </a:t>
            </a:r>
            <a:r>
              <a:rPr lang="en-US" err="1"/>
              <a:t>ngoại</a:t>
            </a:r>
            <a:r>
              <a:rPr lang="en-US"/>
              <a:t> </a:t>
            </a:r>
            <a:r>
              <a:rPr lang="en-US" err="1"/>
              <a:t>lai</a:t>
            </a:r>
            <a:r>
              <a:rPr lang="en-US"/>
              <a:t> (outliers)</a:t>
            </a:r>
          </a:p>
          <a:p>
            <a:r>
              <a:rPr lang="en-US" err="1"/>
              <a:t>Không</a:t>
            </a:r>
            <a:r>
              <a:rPr lang="en-US"/>
              <a:t> </a:t>
            </a:r>
            <a:r>
              <a:rPr lang="en-US" err="1"/>
              <a:t>thống</a:t>
            </a:r>
            <a:r>
              <a:rPr lang="en-US"/>
              <a:t> </a:t>
            </a:r>
            <a:r>
              <a:rPr lang="en-US" err="1"/>
              <a:t>nhất</a:t>
            </a:r>
            <a:endParaRPr lang="en-US"/>
          </a:p>
          <a:p>
            <a:endParaRPr lang="en-001"/>
          </a:p>
        </p:txBody>
      </p:sp>
      <p:sp>
        <p:nvSpPr>
          <p:cNvPr id="6" name="Footer Placeholder 5">
            <a:extLst>
              <a:ext uri="{FF2B5EF4-FFF2-40B4-BE49-F238E27FC236}">
                <a16:creationId xmlns:a16="http://schemas.microsoft.com/office/drawing/2014/main" id="{DD9FB9E3-87DE-9FE0-ACEF-5A192827339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0714530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D53A-566B-F815-FC68-4448312D7FE3}"/>
              </a:ext>
            </a:extLst>
          </p:cNvPr>
          <p:cNvSpPr>
            <a:spLocks noGrp="1"/>
          </p:cNvSpPr>
          <p:nvPr>
            <p:ph type="title"/>
          </p:nvPr>
        </p:nvSpPr>
        <p:spPr/>
        <p:txBody>
          <a:bodyPr/>
          <a:lstStyle/>
          <a:p>
            <a:r>
              <a:rPr lang="en-US" err="1"/>
              <a:t>Đo</a:t>
            </a:r>
            <a:r>
              <a:rPr lang="en-US"/>
              <a:t> </a:t>
            </a:r>
            <a:r>
              <a:rPr lang="en-US" err="1"/>
              <a:t>lường</a:t>
            </a:r>
            <a:r>
              <a:rPr lang="en-US"/>
              <a:t> </a:t>
            </a:r>
            <a:r>
              <a:rPr lang="en-US" err="1"/>
              <a:t>chất</a:t>
            </a:r>
            <a:r>
              <a:rPr lang="en-US"/>
              <a:t> </a:t>
            </a:r>
            <a:r>
              <a:rPr lang="en-US" err="1"/>
              <a:t>lượng</a:t>
            </a:r>
            <a:r>
              <a:rPr lang="en-US"/>
              <a:t> </a:t>
            </a:r>
            <a:r>
              <a:rPr lang="en-US" err="1"/>
              <a:t>dữ</a:t>
            </a:r>
            <a:r>
              <a:rPr lang="en-US"/>
              <a:t> </a:t>
            </a:r>
            <a:r>
              <a:rPr lang="en-US" err="1"/>
              <a:t>liệu</a:t>
            </a:r>
            <a:endParaRPr lang="en-001"/>
          </a:p>
        </p:txBody>
      </p:sp>
      <p:sp>
        <p:nvSpPr>
          <p:cNvPr id="3" name="Date Placeholder 2">
            <a:extLst>
              <a:ext uri="{FF2B5EF4-FFF2-40B4-BE49-F238E27FC236}">
                <a16:creationId xmlns:a16="http://schemas.microsoft.com/office/drawing/2014/main" id="{83521B50-AD74-C18D-7506-4EFD82493E91}"/>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B496DE12-3FD6-0B2B-9E48-DA1BBA86CD98}"/>
              </a:ext>
            </a:extLst>
          </p:cNvPr>
          <p:cNvSpPr>
            <a:spLocks noGrp="1"/>
          </p:cNvSpPr>
          <p:nvPr>
            <p:ph type="sldNum" sz="quarter" idx="12"/>
          </p:nvPr>
        </p:nvSpPr>
        <p:spPr/>
        <p:txBody>
          <a:bodyPr/>
          <a:lstStyle/>
          <a:p>
            <a:fld id="{AA8328AE-A94A-43B0-BF47-266FB86AC0A6}" type="slidenum">
              <a:rPr lang="en-001" smtClean="0"/>
              <a:t>104</a:t>
            </a:fld>
            <a:endParaRPr lang="en-001"/>
          </a:p>
        </p:txBody>
      </p:sp>
      <p:sp>
        <p:nvSpPr>
          <p:cNvPr id="5" name="Content Placeholder 4">
            <a:extLst>
              <a:ext uri="{FF2B5EF4-FFF2-40B4-BE49-F238E27FC236}">
                <a16:creationId xmlns:a16="http://schemas.microsoft.com/office/drawing/2014/main" id="{AB608198-7C41-3994-D720-46A16E98FF9B}"/>
              </a:ext>
            </a:extLst>
          </p:cNvPr>
          <p:cNvSpPr>
            <a:spLocks noGrp="1"/>
          </p:cNvSpPr>
          <p:nvPr>
            <p:ph idx="1"/>
          </p:nvPr>
        </p:nvSpPr>
        <p:spPr/>
        <p:txBody>
          <a:bodyPr>
            <a:normAutofit fontScale="92500" lnSpcReduction="20000"/>
          </a:bodyPr>
          <a:lstStyle/>
          <a:p>
            <a:r>
              <a:rPr lang="en-US" err="1"/>
              <a:t>Độ</a:t>
            </a:r>
            <a:r>
              <a:rPr lang="en-US"/>
              <a:t> </a:t>
            </a:r>
            <a:r>
              <a:rPr lang="en-US" err="1"/>
              <a:t>chính</a:t>
            </a:r>
            <a:r>
              <a:rPr lang="en-US"/>
              <a:t> </a:t>
            </a:r>
            <a:r>
              <a:rPr lang="en-US" err="1"/>
              <a:t>xác</a:t>
            </a:r>
            <a:endParaRPr lang="en-US"/>
          </a:p>
          <a:p>
            <a:pPr lvl="1"/>
            <a:r>
              <a:rPr lang="en-US"/>
              <a:t>Sai </a:t>
            </a:r>
            <a:r>
              <a:rPr lang="en-US" err="1"/>
              <a:t>lệch</a:t>
            </a:r>
            <a:r>
              <a:rPr lang="en-US"/>
              <a:t> do </a:t>
            </a:r>
            <a:r>
              <a:rPr lang="en-US" err="1"/>
              <a:t>thiết</a:t>
            </a:r>
            <a:r>
              <a:rPr lang="en-US"/>
              <a:t> </a:t>
            </a:r>
            <a:r>
              <a:rPr lang="en-US" err="1"/>
              <a:t>bị</a:t>
            </a:r>
            <a:r>
              <a:rPr lang="en-US"/>
              <a:t> </a:t>
            </a:r>
            <a:r>
              <a:rPr lang="en-US" err="1"/>
              <a:t>đo</a:t>
            </a:r>
            <a:r>
              <a:rPr lang="en-US"/>
              <a:t> </a:t>
            </a:r>
            <a:r>
              <a:rPr lang="en-US" err="1"/>
              <a:t>hoặc</a:t>
            </a:r>
            <a:r>
              <a:rPr lang="en-US"/>
              <a:t> </a:t>
            </a:r>
            <a:r>
              <a:rPr lang="en-US" err="1"/>
              <a:t>quá</a:t>
            </a:r>
            <a:r>
              <a:rPr lang="en-US"/>
              <a:t> </a:t>
            </a:r>
            <a:r>
              <a:rPr lang="en-US" err="1"/>
              <a:t>trình</a:t>
            </a:r>
            <a:r>
              <a:rPr lang="en-US"/>
              <a:t> </a:t>
            </a:r>
            <a:r>
              <a:rPr lang="en-US" err="1"/>
              <a:t>ghi</a:t>
            </a:r>
            <a:r>
              <a:rPr lang="en-US"/>
              <a:t> </a:t>
            </a:r>
            <a:r>
              <a:rPr lang="en-US" err="1"/>
              <a:t>nhận</a:t>
            </a:r>
            <a:r>
              <a:rPr lang="en-US"/>
              <a:t> </a:t>
            </a:r>
            <a:r>
              <a:rPr lang="en-US" err="1"/>
              <a:t>dữ</a:t>
            </a:r>
            <a:r>
              <a:rPr lang="en-US"/>
              <a:t> </a:t>
            </a:r>
            <a:r>
              <a:rPr lang="en-US" err="1"/>
              <a:t>liệu</a:t>
            </a:r>
            <a:endParaRPr lang="en-US"/>
          </a:p>
          <a:p>
            <a:r>
              <a:rPr lang="en-US" err="1"/>
              <a:t>Tính</a:t>
            </a:r>
            <a:r>
              <a:rPr lang="en-US"/>
              <a:t> </a:t>
            </a:r>
            <a:r>
              <a:rPr lang="en-US" err="1"/>
              <a:t>đầy</a:t>
            </a:r>
            <a:r>
              <a:rPr lang="en-US"/>
              <a:t> </a:t>
            </a:r>
            <a:r>
              <a:rPr lang="en-US" err="1"/>
              <a:t>đủ</a:t>
            </a:r>
            <a:endParaRPr lang="en-US"/>
          </a:p>
          <a:p>
            <a:pPr lvl="1"/>
            <a:r>
              <a:rPr lang="en-US" err="1"/>
              <a:t>Thiết</a:t>
            </a:r>
            <a:r>
              <a:rPr lang="en-US"/>
              <a:t> </a:t>
            </a:r>
            <a:r>
              <a:rPr lang="en-US" err="1"/>
              <a:t>bị</a:t>
            </a:r>
            <a:r>
              <a:rPr lang="en-US"/>
              <a:t> </a:t>
            </a:r>
            <a:r>
              <a:rPr lang="en-US" err="1"/>
              <a:t>đo</a:t>
            </a:r>
            <a:r>
              <a:rPr lang="en-US"/>
              <a:t> </a:t>
            </a:r>
            <a:r>
              <a:rPr lang="en-US" err="1"/>
              <a:t>gặp</a:t>
            </a:r>
            <a:r>
              <a:rPr lang="en-US"/>
              <a:t> </a:t>
            </a:r>
            <a:r>
              <a:rPr lang="en-US" err="1"/>
              <a:t>sự</a:t>
            </a:r>
            <a:r>
              <a:rPr lang="en-US"/>
              <a:t> </a:t>
            </a:r>
            <a:r>
              <a:rPr lang="en-US" err="1"/>
              <a:t>cố</a:t>
            </a:r>
            <a:r>
              <a:rPr lang="en-US"/>
              <a:t>, </a:t>
            </a:r>
            <a:r>
              <a:rPr lang="en-US" err="1"/>
              <a:t>gián</a:t>
            </a:r>
            <a:r>
              <a:rPr lang="en-US"/>
              <a:t> </a:t>
            </a:r>
            <a:r>
              <a:rPr lang="en-US" err="1"/>
              <a:t>đoạn</a:t>
            </a:r>
            <a:r>
              <a:rPr lang="en-US"/>
              <a:t> </a:t>
            </a:r>
            <a:r>
              <a:rPr lang="en-US" err="1"/>
              <a:t>trong</a:t>
            </a:r>
            <a:r>
              <a:rPr lang="en-US"/>
              <a:t> </a:t>
            </a:r>
            <a:r>
              <a:rPr lang="en-US" err="1"/>
              <a:t>kết</a:t>
            </a:r>
            <a:r>
              <a:rPr lang="en-US"/>
              <a:t> </a:t>
            </a:r>
            <a:r>
              <a:rPr lang="en-US" err="1"/>
              <a:t>nối</a:t>
            </a:r>
            <a:r>
              <a:rPr lang="en-US"/>
              <a:t> </a:t>
            </a:r>
            <a:r>
              <a:rPr lang="en-US" err="1"/>
              <a:t>dữ</a:t>
            </a:r>
            <a:r>
              <a:rPr lang="en-US"/>
              <a:t> </a:t>
            </a:r>
            <a:r>
              <a:rPr lang="en-US" err="1"/>
              <a:t>liệu</a:t>
            </a:r>
            <a:r>
              <a:rPr lang="en-US"/>
              <a:t>, </a:t>
            </a:r>
            <a:r>
              <a:rPr lang="en-US" err="1"/>
              <a:t>người</a:t>
            </a:r>
            <a:r>
              <a:rPr lang="en-US"/>
              <a:t> </a:t>
            </a:r>
            <a:r>
              <a:rPr lang="en-US" err="1"/>
              <a:t>tham</a:t>
            </a:r>
            <a:r>
              <a:rPr lang="en-US"/>
              <a:t> </a:t>
            </a:r>
            <a:r>
              <a:rPr lang="en-US" err="1"/>
              <a:t>gia</a:t>
            </a:r>
            <a:r>
              <a:rPr lang="en-US"/>
              <a:t> </a:t>
            </a:r>
            <a:r>
              <a:rPr lang="en-US" err="1"/>
              <a:t>không</a:t>
            </a:r>
            <a:r>
              <a:rPr lang="en-US"/>
              <a:t> </a:t>
            </a:r>
            <a:r>
              <a:rPr lang="en-US" err="1"/>
              <a:t>cung</a:t>
            </a:r>
            <a:r>
              <a:rPr lang="en-US"/>
              <a:t> </a:t>
            </a:r>
            <a:r>
              <a:rPr lang="en-US" err="1"/>
              <a:t>cấp</a:t>
            </a:r>
            <a:r>
              <a:rPr lang="en-US"/>
              <a:t> </a:t>
            </a:r>
            <a:r>
              <a:rPr lang="en-US" err="1"/>
              <a:t>câu</a:t>
            </a:r>
            <a:r>
              <a:rPr lang="en-US"/>
              <a:t> </a:t>
            </a:r>
            <a:r>
              <a:rPr lang="en-US" err="1"/>
              <a:t>trả</a:t>
            </a:r>
            <a:r>
              <a:rPr lang="en-US"/>
              <a:t> </a:t>
            </a:r>
            <a:r>
              <a:rPr lang="en-US" err="1"/>
              <a:t>lời</a:t>
            </a:r>
            <a:endParaRPr lang="en-US"/>
          </a:p>
          <a:p>
            <a:r>
              <a:rPr lang="en-US" err="1"/>
              <a:t>Tính</a:t>
            </a:r>
            <a:r>
              <a:rPr lang="en-US"/>
              <a:t> </a:t>
            </a:r>
            <a:r>
              <a:rPr lang="en-US" err="1"/>
              <a:t>nhất</a:t>
            </a:r>
            <a:r>
              <a:rPr lang="en-US"/>
              <a:t> </a:t>
            </a:r>
            <a:r>
              <a:rPr lang="en-US" err="1"/>
              <a:t>quán</a:t>
            </a:r>
            <a:endParaRPr lang="en-US"/>
          </a:p>
          <a:p>
            <a:pPr lvl="1"/>
            <a:r>
              <a:rPr lang="en-US" err="1"/>
              <a:t>Viết</a:t>
            </a:r>
            <a:r>
              <a:rPr lang="en-US"/>
              <a:t> </a:t>
            </a:r>
            <a:r>
              <a:rPr lang="en-US" err="1"/>
              <a:t>hoa</a:t>
            </a:r>
            <a:r>
              <a:rPr lang="en-US"/>
              <a:t> </a:t>
            </a:r>
            <a:r>
              <a:rPr lang="en-US" err="1"/>
              <a:t>viết</a:t>
            </a:r>
            <a:r>
              <a:rPr lang="en-US"/>
              <a:t> </a:t>
            </a:r>
            <a:r>
              <a:rPr lang="en-US" err="1"/>
              <a:t>thường</a:t>
            </a:r>
            <a:r>
              <a:rPr lang="en-US"/>
              <a:t>, Hà </a:t>
            </a:r>
            <a:r>
              <a:rPr lang="en-US" err="1"/>
              <a:t>Nội</a:t>
            </a:r>
            <a:r>
              <a:rPr lang="en-US"/>
              <a:t> </a:t>
            </a:r>
            <a:r>
              <a:rPr lang="en-US" err="1"/>
              <a:t>và</a:t>
            </a:r>
            <a:r>
              <a:rPr lang="en-US"/>
              <a:t> Hanoi, </a:t>
            </a:r>
            <a:r>
              <a:rPr lang="en-US" err="1"/>
              <a:t>độ</a:t>
            </a:r>
            <a:r>
              <a:rPr lang="en-US"/>
              <a:t> </a:t>
            </a:r>
            <a:r>
              <a:rPr lang="en-US" err="1"/>
              <a:t>phân</a:t>
            </a:r>
            <a:r>
              <a:rPr lang="en-US"/>
              <a:t> </a:t>
            </a:r>
            <a:r>
              <a:rPr lang="en-US" err="1"/>
              <a:t>giải</a:t>
            </a:r>
            <a:r>
              <a:rPr lang="en-US"/>
              <a:t> </a:t>
            </a:r>
            <a:r>
              <a:rPr lang="en-US" err="1"/>
              <a:t>không</a:t>
            </a:r>
            <a:r>
              <a:rPr lang="en-US"/>
              <a:t> </a:t>
            </a:r>
            <a:r>
              <a:rPr lang="en-US" err="1"/>
              <a:t>gian</a:t>
            </a:r>
            <a:r>
              <a:rPr lang="en-US"/>
              <a:t> </a:t>
            </a:r>
            <a:r>
              <a:rPr lang="en-US" err="1"/>
              <a:t>và</a:t>
            </a:r>
            <a:r>
              <a:rPr lang="en-US"/>
              <a:t> </a:t>
            </a:r>
            <a:r>
              <a:rPr lang="en-US" err="1"/>
              <a:t>thời</a:t>
            </a:r>
            <a:r>
              <a:rPr lang="en-US"/>
              <a:t> </a:t>
            </a:r>
            <a:r>
              <a:rPr lang="en-US" err="1"/>
              <a:t>gian</a:t>
            </a:r>
            <a:r>
              <a:rPr lang="en-US"/>
              <a:t>, 7 </a:t>
            </a:r>
            <a:r>
              <a:rPr lang="en-US" err="1"/>
              <a:t>và</a:t>
            </a:r>
            <a:r>
              <a:rPr lang="en-US"/>
              <a:t> </a:t>
            </a:r>
            <a:r>
              <a:rPr lang="en-US" err="1"/>
              <a:t>bảy</a:t>
            </a:r>
            <a:endParaRPr lang="en-US"/>
          </a:p>
          <a:p>
            <a:r>
              <a:rPr lang="en-US" err="1"/>
              <a:t>Tính</a:t>
            </a:r>
            <a:r>
              <a:rPr lang="en-US"/>
              <a:t> </a:t>
            </a:r>
            <a:r>
              <a:rPr lang="en-US" err="1"/>
              <a:t>cập</a:t>
            </a:r>
            <a:r>
              <a:rPr lang="en-US"/>
              <a:t> </a:t>
            </a:r>
            <a:r>
              <a:rPr lang="en-US" err="1"/>
              <a:t>nhật</a:t>
            </a:r>
            <a:endParaRPr lang="en-US"/>
          </a:p>
          <a:p>
            <a:pPr lvl="1"/>
            <a:r>
              <a:rPr lang="en-US" err="1"/>
              <a:t>Dữ</a:t>
            </a:r>
            <a:r>
              <a:rPr lang="en-US"/>
              <a:t> </a:t>
            </a:r>
            <a:r>
              <a:rPr lang="en-US" err="1"/>
              <a:t>liệu</a:t>
            </a:r>
            <a:r>
              <a:rPr lang="en-US"/>
              <a:t> </a:t>
            </a:r>
            <a:r>
              <a:rPr lang="en-US" err="1"/>
              <a:t>có</a:t>
            </a:r>
            <a:r>
              <a:rPr lang="en-US"/>
              <a:t> </a:t>
            </a:r>
            <a:r>
              <a:rPr lang="en-US" err="1"/>
              <a:t>cập</a:t>
            </a:r>
            <a:r>
              <a:rPr lang="en-US"/>
              <a:t> </a:t>
            </a:r>
            <a:r>
              <a:rPr lang="en-US" err="1"/>
              <a:t>nhật</a:t>
            </a:r>
            <a:r>
              <a:rPr lang="en-US"/>
              <a:t> so </a:t>
            </a:r>
            <a:r>
              <a:rPr lang="en-US" err="1"/>
              <a:t>với</a:t>
            </a:r>
            <a:r>
              <a:rPr lang="en-US"/>
              <a:t> </a:t>
            </a:r>
            <a:r>
              <a:rPr lang="en-US" err="1"/>
              <a:t>thực</a:t>
            </a:r>
            <a:r>
              <a:rPr lang="en-US"/>
              <a:t> </a:t>
            </a:r>
            <a:r>
              <a:rPr lang="en-US" err="1"/>
              <a:t>tế</a:t>
            </a:r>
            <a:endParaRPr lang="en-US"/>
          </a:p>
          <a:p>
            <a:r>
              <a:rPr lang="en-US" err="1"/>
              <a:t>Tính</a:t>
            </a:r>
            <a:r>
              <a:rPr lang="en-US"/>
              <a:t> </a:t>
            </a:r>
            <a:r>
              <a:rPr lang="en-US" err="1"/>
              <a:t>hợp</a:t>
            </a:r>
            <a:r>
              <a:rPr lang="en-US"/>
              <a:t> </a:t>
            </a:r>
            <a:r>
              <a:rPr lang="en-US" err="1"/>
              <a:t>lệ</a:t>
            </a:r>
            <a:endParaRPr lang="en-US"/>
          </a:p>
          <a:p>
            <a:pPr lvl="1"/>
            <a:r>
              <a:rPr lang="en-US" err="1"/>
              <a:t>Vd</a:t>
            </a:r>
            <a:r>
              <a:rPr lang="en-US"/>
              <a:t>: email </a:t>
            </a:r>
            <a:r>
              <a:rPr lang="en-US" err="1"/>
              <a:t>không</a:t>
            </a:r>
            <a:r>
              <a:rPr lang="en-US"/>
              <a:t> </a:t>
            </a:r>
            <a:r>
              <a:rPr lang="en-US" err="1"/>
              <a:t>có</a:t>
            </a:r>
            <a:r>
              <a:rPr lang="en-US"/>
              <a:t> @</a:t>
            </a:r>
          </a:p>
          <a:p>
            <a:r>
              <a:rPr lang="en-US" err="1"/>
              <a:t>Tính</a:t>
            </a:r>
            <a:r>
              <a:rPr lang="en-US"/>
              <a:t> </a:t>
            </a:r>
            <a:r>
              <a:rPr lang="en-US" err="1"/>
              <a:t>duy</a:t>
            </a:r>
            <a:r>
              <a:rPr lang="en-US"/>
              <a:t> </a:t>
            </a:r>
            <a:r>
              <a:rPr lang="en-US" err="1"/>
              <a:t>nhất</a:t>
            </a:r>
            <a:endParaRPr lang="en-US"/>
          </a:p>
          <a:p>
            <a:pPr lvl="1"/>
            <a:r>
              <a:rPr lang="en-US" err="1"/>
              <a:t>Trùng</a:t>
            </a:r>
            <a:r>
              <a:rPr lang="en-US"/>
              <a:t> </a:t>
            </a:r>
            <a:r>
              <a:rPr lang="en-US" err="1"/>
              <a:t>lặp</a:t>
            </a:r>
            <a:r>
              <a:rPr lang="en-US"/>
              <a:t> </a:t>
            </a:r>
            <a:r>
              <a:rPr lang="en-US" err="1"/>
              <a:t>dữ</a:t>
            </a:r>
            <a:r>
              <a:rPr lang="en-US"/>
              <a:t> </a:t>
            </a:r>
            <a:r>
              <a:rPr lang="en-US" err="1"/>
              <a:t>liệu</a:t>
            </a:r>
            <a:endParaRPr lang="en-US"/>
          </a:p>
          <a:p>
            <a:pPr lvl="1"/>
            <a:endParaRPr lang="en-US"/>
          </a:p>
          <a:p>
            <a:endParaRPr lang="en-US"/>
          </a:p>
          <a:p>
            <a:endParaRPr lang="en-001"/>
          </a:p>
        </p:txBody>
      </p:sp>
      <p:sp>
        <p:nvSpPr>
          <p:cNvPr id="6" name="Footer Placeholder 5">
            <a:extLst>
              <a:ext uri="{FF2B5EF4-FFF2-40B4-BE49-F238E27FC236}">
                <a16:creationId xmlns:a16="http://schemas.microsoft.com/office/drawing/2014/main" id="{DBFEB01A-4E3C-4D0C-6C96-31D00A27EC09}"/>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2425653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217C-8A80-EE12-B914-4071F5362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38DCAC-D7B1-7020-562E-8368CB11A51F}"/>
              </a:ext>
            </a:extLst>
          </p:cNvPr>
          <p:cNvSpPr>
            <a:spLocks noGrp="1"/>
          </p:cNvSpPr>
          <p:nvPr>
            <p:ph type="title"/>
          </p:nvPr>
        </p:nvSpPr>
        <p:spPr/>
        <p:txBody>
          <a:bodyPr>
            <a:normAutofit/>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001"/>
          </a:p>
        </p:txBody>
      </p:sp>
      <p:sp>
        <p:nvSpPr>
          <p:cNvPr id="3" name="Date Placeholder 2">
            <a:extLst>
              <a:ext uri="{FF2B5EF4-FFF2-40B4-BE49-F238E27FC236}">
                <a16:creationId xmlns:a16="http://schemas.microsoft.com/office/drawing/2014/main" id="{63BBB747-C6CB-5C61-4E90-DC37C81CA2F0}"/>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4558069A-DF51-F911-5E23-3D361A6C3DDD}"/>
              </a:ext>
            </a:extLst>
          </p:cNvPr>
          <p:cNvSpPr>
            <a:spLocks noGrp="1"/>
          </p:cNvSpPr>
          <p:nvPr>
            <p:ph type="sldNum" sz="quarter" idx="12"/>
          </p:nvPr>
        </p:nvSpPr>
        <p:spPr/>
        <p:txBody>
          <a:bodyPr/>
          <a:lstStyle/>
          <a:p>
            <a:fld id="{AA8328AE-A94A-43B0-BF47-266FB86AC0A6}" type="slidenum">
              <a:rPr lang="en-001" smtClean="0"/>
              <a:t>105</a:t>
            </a:fld>
            <a:endParaRPr lang="en-001"/>
          </a:p>
        </p:txBody>
      </p:sp>
      <p:sp>
        <p:nvSpPr>
          <p:cNvPr id="5" name="Content Placeholder 4">
            <a:extLst>
              <a:ext uri="{FF2B5EF4-FFF2-40B4-BE49-F238E27FC236}">
                <a16:creationId xmlns:a16="http://schemas.microsoft.com/office/drawing/2014/main" id="{DA9190A9-A2A6-E62F-B04F-61D20BD94813}"/>
              </a:ext>
            </a:extLst>
          </p:cNvPr>
          <p:cNvSpPr>
            <a:spLocks noGrp="1"/>
          </p:cNvSpPr>
          <p:nvPr>
            <p:ph idx="1"/>
          </p:nvPr>
        </p:nvSpPr>
        <p:spPr/>
        <p:txBody>
          <a:bodyPr/>
          <a:lstStyle/>
          <a:p>
            <a:pPr marL="0" indent="0">
              <a:buNone/>
            </a:pPr>
            <a:r>
              <a:rPr lang="en-US"/>
              <a:t>… </a:t>
            </a:r>
            <a:r>
              <a:rPr lang="en-US" err="1"/>
              <a:t>là</a:t>
            </a:r>
            <a:r>
              <a:rPr lang="en-US"/>
              <a:t> </a:t>
            </a:r>
            <a:r>
              <a:rPr lang="en-US" err="1"/>
              <a:t>bước</a:t>
            </a:r>
            <a:r>
              <a:rPr lang="en-US"/>
              <a:t> </a:t>
            </a:r>
            <a:r>
              <a:rPr lang="en-US" err="1"/>
              <a:t>quan</a:t>
            </a:r>
            <a:r>
              <a:rPr lang="en-US"/>
              <a:t> </a:t>
            </a:r>
            <a:r>
              <a:rPr lang="en-US" err="1"/>
              <a:t>trọng</a:t>
            </a:r>
            <a:r>
              <a:rPr lang="en-US"/>
              <a:t> </a:t>
            </a:r>
            <a:r>
              <a:rPr lang="en-US" err="1"/>
              <a:t>để</a:t>
            </a:r>
            <a:r>
              <a:rPr lang="en-US"/>
              <a:t> </a:t>
            </a:r>
            <a:r>
              <a:rPr lang="en-US" err="1"/>
              <a:t>chuyển</a:t>
            </a:r>
            <a:r>
              <a:rPr lang="en-US"/>
              <a:t> </a:t>
            </a:r>
            <a:r>
              <a:rPr lang="en-US" err="1"/>
              <a:t>từ</a:t>
            </a:r>
            <a:r>
              <a:rPr lang="en-US"/>
              <a:t> </a:t>
            </a:r>
            <a:r>
              <a:rPr lang="en-US" err="1"/>
              <a:t>dữ</a:t>
            </a:r>
            <a:r>
              <a:rPr lang="en-US"/>
              <a:t> </a:t>
            </a:r>
            <a:r>
              <a:rPr lang="en-US" err="1"/>
              <a:t>liệu</a:t>
            </a:r>
            <a:r>
              <a:rPr lang="en-US"/>
              <a:t> </a:t>
            </a:r>
            <a:r>
              <a:rPr lang="en-US" err="1"/>
              <a:t>thô</a:t>
            </a:r>
            <a:r>
              <a:rPr lang="en-US"/>
              <a:t> sang </a:t>
            </a:r>
            <a:r>
              <a:rPr lang="en-US" err="1"/>
              <a:t>dạng</a:t>
            </a:r>
            <a:r>
              <a:rPr lang="en-US"/>
              <a:t> </a:t>
            </a:r>
            <a:r>
              <a:rPr lang="en-US" err="1"/>
              <a:t>dữ</a:t>
            </a:r>
            <a:r>
              <a:rPr lang="en-US"/>
              <a:t> </a:t>
            </a:r>
            <a:r>
              <a:rPr lang="en-US" err="1"/>
              <a:t>liệu</a:t>
            </a:r>
            <a:r>
              <a:rPr lang="en-US"/>
              <a:t> </a:t>
            </a:r>
            <a:r>
              <a:rPr lang="en-US" b="1" err="1">
                <a:solidFill>
                  <a:srgbClr val="FF0000"/>
                </a:solidFill>
              </a:rPr>
              <a:t>sẵn</a:t>
            </a:r>
            <a:r>
              <a:rPr lang="en-US" b="1">
                <a:solidFill>
                  <a:srgbClr val="FF0000"/>
                </a:solidFill>
              </a:rPr>
              <a:t> </a:t>
            </a:r>
            <a:r>
              <a:rPr lang="en-US" b="1" err="1">
                <a:solidFill>
                  <a:srgbClr val="FF0000"/>
                </a:solidFill>
              </a:rPr>
              <a:t>sàng</a:t>
            </a:r>
            <a:r>
              <a:rPr lang="en-US" b="1">
                <a:solidFill>
                  <a:srgbClr val="FF0000"/>
                </a:solidFill>
              </a:rPr>
              <a:t> </a:t>
            </a:r>
            <a:r>
              <a:rPr lang="en-US" b="1" err="1">
                <a:solidFill>
                  <a:srgbClr val="FF0000"/>
                </a:solidFill>
              </a:rPr>
              <a:t>sử</a:t>
            </a:r>
            <a:r>
              <a:rPr lang="en-US" b="1">
                <a:solidFill>
                  <a:srgbClr val="FF0000"/>
                </a:solidFill>
              </a:rPr>
              <a:t> </a:t>
            </a:r>
            <a:r>
              <a:rPr lang="en-US" b="1" err="1">
                <a:solidFill>
                  <a:srgbClr val="FF0000"/>
                </a:solidFill>
              </a:rPr>
              <a:t>dụng</a:t>
            </a:r>
            <a:r>
              <a:rPr lang="en-US" b="1">
                <a:solidFill>
                  <a:srgbClr val="FF0000"/>
                </a:solidFill>
              </a:rPr>
              <a:t> </a:t>
            </a:r>
            <a:r>
              <a:rPr lang="en-US" err="1"/>
              <a:t>cho</a:t>
            </a:r>
            <a:r>
              <a:rPr lang="en-US"/>
              <a:t> </a:t>
            </a:r>
            <a:r>
              <a:rPr lang="en-US" err="1"/>
              <a:t>bước</a:t>
            </a:r>
            <a:r>
              <a:rPr lang="en-US"/>
              <a:t> </a:t>
            </a:r>
            <a:r>
              <a:rPr lang="en-US" err="1"/>
              <a:t>phân</a:t>
            </a:r>
            <a:r>
              <a:rPr lang="en-US"/>
              <a:t> </a:t>
            </a:r>
            <a:r>
              <a:rPr lang="en-US" err="1"/>
              <a:t>tích</a:t>
            </a:r>
            <a:endParaRPr lang="en-US"/>
          </a:p>
          <a:p>
            <a:endParaRPr lang="en-001"/>
          </a:p>
        </p:txBody>
      </p:sp>
      <p:sp>
        <p:nvSpPr>
          <p:cNvPr id="6" name="Footer Placeholder 5">
            <a:extLst>
              <a:ext uri="{FF2B5EF4-FFF2-40B4-BE49-F238E27FC236}">
                <a16:creationId xmlns:a16="http://schemas.microsoft.com/office/drawing/2014/main" id="{6DBF561A-9370-C836-6184-9B9B3545D8B2}"/>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8040523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A7726-1672-1D3B-5927-3E643C85BF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7D54A-8349-112C-AA0F-F90B3313C9D4}"/>
              </a:ext>
            </a:extLst>
          </p:cNvPr>
          <p:cNvSpPr>
            <a:spLocks noGrp="1"/>
          </p:cNvSpPr>
          <p:nvPr>
            <p:ph type="title"/>
          </p:nvPr>
        </p:nvSpPr>
        <p:spPr/>
        <p:txBody>
          <a:bodyPr>
            <a:normAutofit/>
          </a:bodyPr>
          <a:lstStyle/>
          <a:p>
            <a:r>
              <a:rPr lang="en-US" err="1"/>
              <a:t>Tiền</a:t>
            </a:r>
            <a:r>
              <a:rPr lang="en-US"/>
              <a:t> </a:t>
            </a:r>
            <a:r>
              <a:rPr lang="en-US" err="1"/>
              <a:t>xử</a:t>
            </a:r>
            <a:r>
              <a:rPr lang="en-US"/>
              <a:t> </a:t>
            </a:r>
            <a:r>
              <a:rPr lang="en-US" err="1"/>
              <a:t>lý</a:t>
            </a:r>
            <a:r>
              <a:rPr lang="en-US"/>
              <a:t> </a:t>
            </a:r>
            <a:r>
              <a:rPr lang="en-US" err="1"/>
              <a:t>dữ</a:t>
            </a:r>
            <a:r>
              <a:rPr lang="en-US"/>
              <a:t> </a:t>
            </a:r>
            <a:r>
              <a:rPr lang="en-US" err="1"/>
              <a:t>liệu</a:t>
            </a:r>
            <a:endParaRPr lang="en-001"/>
          </a:p>
        </p:txBody>
      </p:sp>
      <p:sp>
        <p:nvSpPr>
          <p:cNvPr id="3" name="Date Placeholder 2">
            <a:extLst>
              <a:ext uri="{FF2B5EF4-FFF2-40B4-BE49-F238E27FC236}">
                <a16:creationId xmlns:a16="http://schemas.microsoft.com/office/drawing/2014/main" id="{A5646AA8-D630-243A-876C-CEC5EAC04C82}"/>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BE7A6CB9-CA2B-C48D-4CE1-EF2F1E7EDFC1}"/>
              </a:ext>
            </a:extLst>
          </p:cNvPr>
          <p:cNvSpPr>
            <a:spLocks noGrp="1"/>
          </p:cNvSpPr>
          <p:nvPr>
            <p:ph type="sldNum" sz="quarter" idx="12"/>
          </p:nvPr>
        </p:nvSpPr>
        <p:spPr/>
        <p:txBody>
          <a:bodyPr/>
          <a:lstStyle/>
          <a:p>
            <a:fld id="{AA8328AE-A94A-43B0-BF47-266FB86AC0A6}" type="slidenum">
              <a:rPr lang="en-001" smtClean="0"/>
              <a:t>106</a:t>
            </a:fld>
            <a:endParaRPr lang="en-001"/>
          </a:p>
        </p:txBody>
      </p:sp>
      <p:sp>
        <p:nvSpPr>
          <p:cNvPr id="7" name="Content Placeholder 6">
            <a:extLst>
              <a:ext uri="{FF2B5EF4-FFF2-40B4-BE49-F238E27FC236}">
                <a16:creationId xmlns:a16="http://schemas.microsoft.com/office/drawing/2014/main" id="{8F859B4D-6C7E-BA15-ADA2-3359F144246D}"/>
              </a:ext>
            </a:extLst>
          </p:cNvPr>
          <p:cNvSpPr>
            <a:spLocks noGrp="1"/>
          </p:cNvSpPr>
          <p:nvPr>
            <p:ph idx="1"/>
          </p:nvPr>
        </p:nvSpPr>
        <p:spPr>
          <a:xfrm>
            <a:off x="1825711" y="1065320"/>
            <a:ext cx="3511378" cy="563670"/>
          </a:xfrm>
        </p:spPr>
        <p:txBody>
          <a:bodyPr/>
          <a:lstStyle/>
          <a:p>
            <a:r>
              <a:rPr lang="en-US" err="1"/>
              <a:t>Làm</a:t>
            </a:r>
            <a:r>
              <a:rPr lang="en-US"/>
              <a:t> </a:t>
            </a:r>
            <a:r>
              <a:rPr lang="en-US" err="1"/>
              <a:t>sạch</a:t>
            </a:r>
            <a:r>
              <a:rPr lang="en-US"/>
              <a:t> </a:t>
            </a:r>
            <a:r>
              <a:rPr lang="en-US" err="1"/>
              <a:t>dữ</a:t>
            </a:r>
            <a:r>
              <a:rPr lang="en-US"/>
              <a:t> </a:t>
            </a:r>
            <a:r>
              <a:rPr lang="en-US" err="1"/>
              <a:t>liệu</a:t>
            </a:r>
            <a:endParaRPr lang="en-US"/>
          </a:p>
          <a:p>
            <a:endParaRPr lang="en-001"/>
          </a:p>
        </p:txBody>
      </p:sp>
      <p:pic>
        <p:nvPicPr>
          <p:cNvPr id="10" name="Picture 9">
            <a:extLst>
              <a:ext uri="{FF2B5EF4-FFF2-40B4-BE49-F238E27FC236}">
                <a16:creationId xmlns:a16="http://schemas.microsoft.com/office/drawing/2014/main" id="{360821C3-86FC-7C4E-7CF1-9DFE2DCA1E2B}"/>
              </a:ext>
            </a:extLst>
          </p:cNvPr>
          <p:cNvPicPr>
            <a:picLocks noChangeAspect="1"/>
          </p:cNvPicPr>
          <p:nvPr/>
        </p:nvPicPr>
        <p:blipFill>
          <a:blip r:embed="rId2"/>
          <a:srcRect l="3733" t="6286"/>
          <a:stretch/>
        </p:blipFill>
        <p:spPr>
          <a:xfrm>
            <a:off x="5396835" y="600922"/>
            <a:ext cx="4585365" cy="6079591"/>
          </a:xfrm>
          <a:prstGeom prst="rect">
            <a:avLst/>
          </a:prstGeom>
        </p:spPr>
      </p:pic>
      <p:sp>
        <p:nvSpPr>
          <p:cNvPr id="8" name="Content Placeholder 6">
            <a:extLst>
              <a:ext uri="{FF2B5EF4-FFF2-40B4-BE49-F238E27FC236}">
                <a16:creationId xmlns:a16="http://schemas.microsoft.com/office/drawing/2014/main" id="{D580C1D9-7BF4-5760-ECF1-4AB92DBB1DE3}"/>
              </a:ext>
            </a:extLst>
          </p:cNvPr>
          <p:cNvSpPr txBox="1">
            <a:spLocks/>
          </p:cNvSpPr>
          <p:nvPr/>
        </p:nvSpPr>
        <p:spPr>
          <a:xfrm>
            <a:off x="1825711" y="2865330"/>
            <a:ext cx="3511378" cy="563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t>Tích</a:t>
            </a:r>
            <a:r>
              <a:rPr lang="en-US"/>
              <a:t> </a:t>
            </a:r>
            <a:r>
              <a:rPr lang="en-US" err="1"/>
              <a:t>hợp</a:t>
            </a:r>
            <a:r>
              <a:rPr lang="en-US"/>
              <a:t> </a:t>
            </a:r>
            <a:r>
              <a:rPr lang="en-US" err="1"/>
              <a:t>dữ</a:t>
            </a:r>
            <a:r>
              <a:rPr lang="en-US"/>
              <a:t> </a:t>
            </a:r>
            <a:r>
              <a:rPr lang="en-US" err="1"/>
              <a:t>liệu</a:t>
            </a:r>
            <a:endParaRPr lang="en-US"/>
          </a:p>
          <a:p>
            <a:endParaRPr lang="en-001"/>
          </a:p>
        </p:txBody>
      </p:sp>
      <p:sp>
        <p:nvSpPr>
          <p:cNvPr id="9" name="Content Placeholder 6">
            <a:extLst>
              <a:ext uri="{FF2B5EF4-FFF2-40B4-BE49-F238E27FC236}">
                <a16:creationId xmlns:a16="http://schemas.microsoft.com/office/drawing/2014/main" id="{A5426F59-B41E-0F61-2C0C-8CBCCB5DFD2C}"/>
              </a:ext>
            </a:extLst>
          </p:cNvPr>
          <p:cNvSpPr txBox="1">
            <a:spLocks/>
          </p:cNvSpPr>
          <p:nvPr/>
        </p:nvSpPr>
        <p:spPr>
          <a:xfrm>
            <a:off x="1825711" y="4329005"/>
            <a:ext cx="3511378" cy="563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t>Biến</a:t>
            </a:r>
            <a:r>
              <a:rPr lang="en-US"/>
              <a:t> </a:t>
            </a:r>
            <a:r>
              <a:rPr lang="en-US" err="1"/>
              <a:t>đổi</a:t>
            </a:r>
            <a:r>
              <a:rPr lang="en-US"/>
              <a:t> </a:t>
            </a:r>
            <a:r>
              <a:rPr lang="en-US" err="1"/>
              <a:t>dữ</a:t>
            </a:r>
            <a:r>
              <a:rPr lang="en-US"/>
              <a:t> </a:t>
            </a:r>
            <a:r>
              <a:rPr lang="en-US" err="1"/>
              <a:t>liệu</a:t>
            </a:r>
            <a:endParaRPr lang="en-US"/>
          </a:p>
          <a:p>
            <a:endParaRPr lang="en-001"/>
          </a:p>
        </p:txBody>
      </p:sp>
      <p:sp>
        <p:nvSpPr>
          <p:cNvPr id="11" name="Content Placeholder 6">
            <a:extLst>
              <a:ext uri="{FF2B5EF4-FFF2-40B4-BE49-F238E27FC236}">
                <a16:creationId xmlns:a16="http://schemas.microsoft.com/office/drawing/2014/main" id="{2A01E108-4E86-05EF-E3EA-D4A6A688B1D6}"/>
              </a:ext>
            </a:extLst>
          </p:cNvPr>
          <p:cNvSpPr txBox="1">
            <a:spLocks/>
          </p:cNvSpPr>
          <p:nvPr/>
        </p:nvSpPr>
        <p:spPr>
          <a:xfrm>
            <a:off x="1825711" y="5668512"/>
            <a:ext cx="3511378" cy="563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Tinh </a:t>
            </a:r>
            <a:r>
              <a:rPr lang="en-US" err="1"/>
              <a:t>giản</a:t>
            </a:r>
            <a:r>
              <a:rPr lang="en-US"/>
              <a:t> </a:t>
            </a:r>
            <a:r>
              <a:rPr lang="en-US" err="1"/>
              <a:t>dữ</a:t>
            </a:r>
            <a:r>
              <a:rPr lang="en-US"/>
              <a:t> </a:t>
            </a:r>
            <a:r>
              <a:rPr lang="en-US" err="1"/>
              <a:t>liệu</a:t>
            </a:r>
            <a:endParaRPr lang="en-US"/>
          </a:p>
          <a:p>
            <a:endParaRPr lang="en-001"/>
          </a:p>
        </p:txBody>
      </p:sp>
      <p:sp>
        <p:nvSpPr>
          <p:cNvPr id="5" name="Footer Placeholder 4">
            <a:extLst>
              <a:ext uri="{FF2B5EF4-FFF2-40B4-BE49-F238E27FC236}">
                <a16:creationId xmlns:a16="http://schemas.microsoft.com/office/drawing/2014/main" id="{63154C55-757E-B75F-880D-4BA4FD5AE762}"/>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65365253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CA184-D5C1-C345-17C1-69144A710ED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9D0594-C32F-7F41-DCAA-C498FC25021B}"/>
              </a:ext>
            </a:extLst>
          </p:cNvPr>
          <p:cNvSpPr>
            <a:spLocks noGrp="1"/>
          </p:cNvSpPr>
          <p:nvPr>
            <p:ph type="title"/>
          </p:nvPr>
        </p:nvSpPr>
        <p:spPr/>
        <p:txBody>
          <a:bodyPr/>
          <a:lstStyle/>
          <a:p>
            <a:r>
              <a:rPr lang="en-US" err="1"/>
              <a:t>Các</a:t>
            </a:r>
            <a:r>
              <a:rPr lang="en-US"/>
              <a:t> </a:t>
            </a:r>
            <a:r>
              <a:rPr lang="en-US" err="1"/>
              <a:t>bước</a:t>
            </a:r>
            <a:r>
              <a:rPr lang="en-US"/>
              <a:t> </a:t>
            </a:r>
            <a:r>
              <a:rPr lang="en-US" err="1"/>
              <a:t>phân</a:t>
            </a:r>
            <a:r>
              <a:rPr lang="en-US"/>
              <a:t> </a:t>
            </a:r>
            <a:r>
              <a:rPr lang="en-US" err="1"/>
              <a:t>tích</a:t>
            </a:r>
            <a:endParaRPr lang="en-US"/>
          </a:p>
        </p:txBody>
      </p:sp>
      <p:sp>
        <p:nvSpPr>
          <p:cNvPr id="7" name="Content Placeholder 6">
            <a:extLst>
              <a:ext uri="{FF2B5EF4-FFF2-40B4-BE49-F238E27FC236}">
                <a16:creationId xmlns:a16="http://schemas.microsoft.com/office/drawing/2014/main" id="{2B081DAE-080C-896E-2A30-4FF0150F7C29}"/>
              </a:ext>
            </a:extLst>
          </p:cNvPr>
          <p:cNvSpPr>
            <a:spLocks noGrp="1"/>
          </p:cNvSpPr>
          <p:nvPr>
            <p:ph idx="1"/>
          </p:nvPr>
        </p:nvSpPr>
        <p:spPr/>
        <p:txBody>
          <a:bodyPr/>
          <a:lstStyle/>
          <a:p>
            <a:pPr>
              <a:lnSpc>
                <a:spcPct val="200000"/>
              </a:lnSpc>
            </a:pPr>
            <a:r>
              <a:rPr lang="en-US" err="1">
                <a:solidFill>
                  <a:schemeClr val="bg1">
                    <a:lumMod val="85000"/>
                  </a:schemeClr>
                </a:solidFill>
              </a:rPr>
              <a:t>Tiền</a:t>
            </a:r>
            <a:r>
              <a:rPr lang="en-US">
                <a:solidFill>
                  <a:schemeClr val="bg1">
                    <a:lumMod val="85000"/>
                  </a:schemeClr>
                </a:solidFill>
              </a:rPr>
              <a:t> </a:t>
            </a:r>
            <a:r>
              <a:rPr lang="en-US" err="1">
                <a:solidFill>
                  <a:schemeClr val="bg1">
                    <a:lumMod val="85000"/>
                  </a:schemeClr>
                </a:solidFill>
              </a:rPr>
              <a:t>xử</a:t>
            </a:r>
            <a:r>
              <a:rPr lang="en-US">
                <a:solidFill>
                  <a:schemeClr val="bg1">
                    <a:lumMod val="85000"/>
                  </a:schemeClr>
                </a:solidFill>
              </a:rPr>
              <a:t> </a:t>
            </a:r>
            <a:r>
              <a:rPr lang="en-US" err="1">
                <a:solidFill>
                  <a:schemeClr val="bg1">
                    <a:lumMod val="85000"/>
                  </a:schemeClr>
                </a:solidFill>
              </a:rPr>
              <a:t>lý</a:t>
            </a:r>
            <a:r>
              <a:rPr lang="en-US">
                <a:solidFill>
                  <a:schemeClr val="bg1">
                    <a:lumMod val="85000"/>
                  </a:schemeClr>
                </a:solidFill>
              </a:rPr>
              <a:t> </a:t>
            </a:r>
            <a:r>
              <a:rPr lang="en-US" err="1">
                <a:solidFill>
                  <a:schemeClr val="bg1">
                    <a:lumMod val="85000"/>
                  </a:schemeClr>
                </a:solidFill>
              </a:rPr>
              <a:t>dữ</a:t>
            </a:r>
            <a:r>
              <a:rPr lang="en-US">
                <a:solidFill>
                  <a:schemeClr val="bg1">
                    <a:lumMod val="85000"/>
                  </a:schemeClr>
                </a:solidFill>
              </a:rPr>
              <a:t> </a:t>
            </a:r>
            <a:r>
              <a:rPr lang="en-US" err="1">
                <a:solidFill>
                  <a:schemeClr val="bg1">
                    <a:lumMod val="85000"/>
                  </a:schemeClr>
                </a:solidFill>
              </a:rPr>
              <a:t>liệu</a:t>
            </a:r>
            <a:endParaRPr lang="en-US">
              <a:solidFill>
                <a:schemeClr val="bg1">
                  <a:lumMod val="85000"/>
                </a:schemeClr>
              </a:solidFill>
            </a:endParaRPr>
          </a:p>
          <a:p>
            <a:pPr>
              <a:lnSpc>
                <a:spcPct val="200000"/>
              </a:lnSpc>
            </a:pPr>
            <a:r>
              <a:rPr lang="en-US" err="1"/>
              <a:t>Tìm</a:t>
            </a:r>
            <a:r>
              <a:rPr lang="en-US"/>
              <a:t> </a:t>
            </a:r>
            <a:r>
              <a:rPr lang="en-US" err="1"/>
              <a:t>hiểu</a:t>
            </a:r>
            <a:r>
              <a:rPr lang="en-US"/>
              <a:t> </a:t>
            </a:r>
            <a:r>
              <a:rPr lang="en-US" err="1"/>
              <a:t>dữ</a:t>
            </a:r>
            <a:r>
              <a:rPr lang="en-US"/>
              <a:t> </a:t>
            </a:r>
            <a:r>
              <a:rPr lang="en-US" err="1"/>
              <a:t>liệu</a:t>
            </a:r>
            <a:r>
              <a:rPr lang="en-US"/>
              <a:t>/</a:t>
            </a:r>
            <a:r>
              <a:rPr lang="en-US" err="1"/>
              <a:t>Biểu</a:t>
            </a:r>
            <a:r>
              <a:rPr lang="en-US"/>
              <a:t> </a:t>
            </a:r>
            <a:r>
              <a:rPr lang="en-US" err="1"/>
              <a:t>diễn</a:t>
            </a:r>
            <a:r>
              <a:rPr lang="en-US"/>
              <a:t> </a:t>
            </a:r>
            <a:r>
              <a:rPr lang="en-US" err="1"/>
              <a:t>dữ</a:t>
            </a:r>
            <a:r>
              <a:rPr lang="en-US"/>
              <a:t> </a:t>
            </a:r>
            <a:r>
              <a:rPr lang="en-US" err="1"/>
              <a:t>liệu</a:t>
            </a:r>
            <a:endParaRPr lang="en-US"/>
          </a:p>
          <a:p>
            <a:pPr>
              <a:lnSpc>
                <a:spcPct val="200000"/>
              </a:lnSpc>
            </a:pPr>
            <a:r>
              <a:rPr lang="en-US" err="1">
                <a:solidFill>
                  <a:schemeClr val="bg1">
                    <a:lumMod val="85000"/>
                  </a:schemeClr>
                </a:solidFill>
              </a:rPr>
              <a:t>Thống</a:t>
            </a:r>
            <a:r>
              <a:rPr lang="en-US">
                <a:solidFill>
                  <a:schemeClr val="bg1">
                    <a:lumMod val="85000"/>
                  </a:schemeClr>
                </a:solidFill>
              </a:rPr>
              <a:t> </a:t>
            </a:r>
            <a:r>
              <a:rPr lang="en-US" err="1">
                <a:solidFill>
                  <a:schemeClr val="bg1">
                    <a:lumMod val="85000"/>
                  </a:schemeClr>
                </a:solidFill>
              </a:rPr>
              <a:t>kê</a:t>
            </a:r>
            <a:r>
              <a:rPr lang="en-US">
                <a:solidFill>
                  <a:schemeClr val="bg1">
                    <a:lumMod val="85000"/>
                  </a:schemeClr>
                </a:solidFill>
              </a:rPr>
              <a:t> </a:t>
            </a:r>
            <a:r>
              <a:rPr lang="en-US" err="1">
                <a:solidFill>
                  <a:schemeClr val="bg1">
                    <a:lumMod val="85000"/>
                  </a:schemeClr>
                </a:solidFill>
              </a:rPr>
              <a:t>mô</a:t>
            </a:r>
            <a:r>
              <a:rPr lang="en-US">
                <a:solidFill>
                  <a:schemeClr val="bg1">
                    <a:lumMod val="85000"/>
                  </a:schemeClr>
                </a:solidFill>
              </a:rPr>
              <a:t> </a:t>
            </a:r>
            <a:r>
              <a:rPr lang="en-US" err="1">
                <a:solidFill>
                  <a:schemeClr val="bg1">
                    <a:lumMod val="85000"/>
                  </a:schemeClr>
                </a:solidFill>
              </a:rPr>
              <a:t>tả</a:t>
            </a:r>
            <a:endParaRPr lang="en-US">
              <a:solidFill>
                <a:schemeClr val="bg1">
                  <a:lumMod val="85000"/>
                </a:schemeClr>
              </a:solidFill>
            </a:endParaRPr>
          </a:p>
          <a:p>
            <a:pPr>
              <a:lnSpc>
                <a:spcPct val="200000"/>
              </a:lnSpc>
            </a:pPr>
            <a:r>
              <a:rPr lang="en-US" err="1">
                <a:solidFill>
                  <a:schemeClr val="bg1">
                    <a:lumMod val="85000"/>
                  </a:schemeClr>
                </a:solidFill>
              </a:rPr>
              <a:t>Thống</a:t>
            </a:r>
            <a:r>
              <a:rPr lang="en-US">
                <a:solidFill>
                  <a:schemeClr val="bg1">
                    <a:lumMod val="85000"/>
                  </a:schemeClr>
                </a:solidFill>
              </a:rPr>
              <a:t> </a:t>
            </a:r>
            <a:r>
              <a:rPr lang="en-US" err="1">
                <a:solidFill>
                  <a:schemeClr val="bg1">
                    <a:lumMod val="85000"/>
                  </a:schemeClr>
                </a:solidFill>
              </a:rPr>
              <a:t>kê</a:t>
            </a:r>
            <a:r>
              <a:rPr lang="en-US">
                <a:solidFill>
                  <a:schemeClr val="bg1">
                    <a:lumMod val="85000"/>
                  </a:schemeClr>
                </a:solidFill>
              </a:rPr>
              <a:t> </a:t>
            </a:r>
            <a:r>
              <a:rPr lang="en-US" err="1">
                <a:solidFill>
                  <a:schemeClr val="bg1">
                    <a:lumMod val="85000"/>
                  </a:schemeClr>
                </a:solidFill>
              </a:rPr>
              <a:t>suy</a:t>
            </a:r>
            <a:r>
              <a:rPr lang="en-US">
                <a:solidFill>
                  <a:schemeClr val="bg1">
                    <a:lumMod val="85000"/>
                  </a:schemeClr>
                </a:solidFill>
              </a:rPr>
              <a:t> </a:t>
            </a:r>
            <a:r>
              <a:rPr lang="en-US" err="1">
                <a:solidFill>
                  <a:schemeClr val="bg1">
                    <a:lumMod val="85000"/>
                  </a:schemeClr>
                </a:solidFill>
              </a:rPr>
              <a:t>luận</a:t>
            </a:r>
            <a:endParaRPr lang="en-US">
              <a:solidFill>
                <a:schemeClr val="bg1">
                  <a:lumMod val="85000"/>
                </a:schemeClr>
              </a:solidFill>
            </a:endParaRPr>
          </a:p>
        </p:txBody>
      </p:sp>
      <p:sp>
        <p:nvSpPr>
          <p:cNvPr id="4" name="Footer Placeholder 3">
            <a:extLst>
              <a:ext uri="{FF2B5EF4-FFF2-40B4-BE49-F238E27FC236}">
                <a16:creationId xmlns:a16="http://schemas.microsoft.com/office/drawing/2014/main" id="{D3AF92D8-3433-DBAA-A301-3A7FCE189169}"/>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F58149E2-70F4-31C9-D4BD-B43B89297579}"/>
              </a:ext>
            </a:extLst>
          </p:cNvPr>
          <p:cNvSpPr>
            <a:spLocks noGrp="1"/>
          </p:cNvSpPr>
          <p:nvPr>
            <p:ph type="sldNum" sz="quarter" idx="12"/>
          </p:nvPr>
        </p:nvSpPr>
        <p:spPr/>
        <p:txBody>
          <a:bodyPr/>
          <a:lstStyle/>
          <a:p>
            <a:fld id="{558478D3-4DD5-4D7B-8D8D-7EA87687E863}" type="slidenum">
              <a:rPr lang="en-US" smtClean="0"/>
              <a:pPr/>
              <a:t>107</a:t>
            </a:fld>
            <a:endParaRPr lang="en-US"/>
          </a:p>
        </p:txBody>
      </p:sp>
      <p:sp>
        <p:nvSpPr>
          <p:cNvPr id="2" name="Date Placeholder 1">
            <a:extLst>
              <a:ext uri="{FF2B5EF4-FFF2-40B4-BE49-F238E27FC236}">
                <a16:creationId xmlns:a16="http://schemas.microsoft.com/office/drawing/2014/main" id="{104E4603-79DD-11A5-6629-E6AC0D39D9FA}"/>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1799823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61CF-B9D7-4991-09D6-0C202049D8EC}"/>
              </a:ext>
            </a:extLst>
          </p:cNvPr>
          <p:cNvSpPr>
            <a:spLocks noGrp="1"/>
          </p:cNvSpPr>
          <p:nvPr>
            <p:ph type="title"/>
          </p:nvPr>
        </p:nvSpPr>
        <p:spPr/>
        <p:txBody>
          <a:bodyPr>
            <a:normAutofit/>
          </a:bodyPr>
          <a:lstStyle/>
          <a:p>
            <a:r>
              <a:rPr lang="en-US" err="1"/>
              <a:t>Tìm</a:t>
            </a:r>
            <a:r>
              <a:rPr lang="en-US"/>
              <a:t> </a:t>
            </a:r>
            <a:r>
              <a:rPr lang="en-US" err="1"/>
              <a:t>hiểu</a:t>
            </a:r>
            <a:r>
              <a:rPr lang="en-US"/>
              <a:t> </a:t>
            </a:r>
            <a:r>
              <a:rPr lang="en-US" err="1"/>
              <a:t>dữ</a:t>
            </a:r>
            <a:r>
              <a:rPr lang="en-US"/>
              <a:t> </a:t>
            </a:r>
            <a:r>
              <a:rPr lang="en-US" err="1"/>
              <a:t>liệu</a:t>
            </a:r>
            <a:r>
              <a:rPr lang="en-US"/>
              <a:t>/</a:t>
            </a:r>
            <a:r>
              <a:rPr lang="en-US" err="1"/>
              <a:t>Biểu</a:t>
            </a:r>
            <a:r>
              <a:rPr lang="en-US"/>
              <a:t> </a:t>
            </a:r>
            <a:r>
              <a:rPr lang="en-US" err="1"/>
              <a:t>diễn</a:t>
            </a:r>
            <a:r>
              <a:rPr lang="en-US"/>
              <a:t> </a:t>
            </a:r>
            <a:r>
              <a:rPr lang="en-US" err="1"/>
              <a:t>dữ</a:t>
            </a:r>
            <a:r>
              <a:rPr lang="en-US"/>
              <a:t> </a:t>
            </a:r>
            <a:r>
              <a:rPr lang="en-US" err="1"/>
              <a:t>liệu</a:t>
            </a:r>
            <a:endParaRPr lang="en-US"/>
          </a:p>
        </p:txBody>
      </p:sp>
      <p:sp>
        <p:nvSpPr>
          <p:cNvPr id="3" name="Content Placeholder 2">
            <a:extLst>
              <a:ext uri="{FF2B5EF4-FFF2-40B4-BE49-F238E27FC236}">
                <a16:creationId xmlns:a16="http://schemas.microsoft.com/office/drawing/2014/main" id="{91B6B99B-CDFA-FF3A-043E-BFFFA8927F42}"/>
              </a:ext>
            </a:extLst>
          </p:cNvPr>
          <p:cNvSpPr>
            <a:spLocks noGrp="1"/>
          </p:cNvSpPr>
          <p:nvPr>
            <p:ph idx="1"/>
          </p:nvPr>
        </p:nvSpPr>
        <p:spPr/>
        <p:txBody>
          <a:bodyPr/>
          <a:lstStyle/>
          <a:p>
            <a:pPr>
              <a:lnSpc>
                <a:spcPct val="200000"/>
              </a:lnSpc>
            </a:pPr>
            <a:r>
              <a:rPr lang="en-US" err="1"/>
              <a:t>Là</a:t>
            </a:r>
            <a:r>
              <a:rPr lang="en-US"/>
              <a:t> </a:t>
            </a:r>
            <a:r>
              <a:rPr lang="en-US" err="1"/>
              <a:t>bước</a:t>
            </a:r>
            <a:r>
              <a:rPr lang="en-US"/>
              <a:t> </a:t>
            </a:r>
            <a:r>
              <a:rPr lang="en-US" err="1"/>
              <a:t>không</a:t>
            </a:r>
            <a:r>
              <a:rPr lang="en-US"/>
              <a:t> </a:t>
            </a:r>
            <a:r>
              <a:rPr lang="en-US" err="1"/>
              <a:t>thể</a:t>
            </a:r>
            <a:r>
              <a:rPr lang="en-US"/>
              <a:t> </a:t>
            </a:r>
            <a:r>
              <a:rPr lang="en-US" err="1"/>
              <a:t>bỏ</a:t>
            </a:r>
            <a:r>
              <a:rPr lang="en-US"/>
              <a:t> qua</a:t>
            </a:r>
          </a:p>
          <a:p>
            <a:pPr>
              <a:lnSpc>
                <a:spcPct val="200000"/>
              </a:lnSpc>
            </a:pPr>
            <a:r>
              <a:rPr lang="en-US" err="1"/>
              <a:t>Giúp</a:t>
            </a:r>
            <a:r>
              <a:rPr lang="en-US"/>
              <a:t> </a:t>
            </a:r>
            <a:r>
              <a:rPr lang="en-US" err="1"/>
              <a:t>phát</a:t>
            </a:r>
            <a:r>
              <a:rPr lang="en-US"/>
              <a:t> </a:t>
            </a:r>
            <a:r>
              <a:rPr lang="en-US" err="1"/>
              <a:t>hiện</a:t>
            </a:r>
            <a:r>
              <a:rPr lang="en-US"/>
              <a:t> </a:t>
            </a:r>
            <a:r>
              <a:rPr lang="en-US" err="1"/>
              <a:t>những</a:t>
            </a:r>
            <a:r>
              <a:rPr lang="en-US"/>
              <a:t> </a:t>
            </a:r>
            <a:r>
              <a:rPr lang="en-US" err="1"/>
              <a:t>vấn</a:t>
            </a:r>
            <a:r>
              <a:rPr lang="en-US"/>
              <a:t> </a:t>
            </a:r>
            <a:r>
              <a:rPr lang="en-US" err="1"/>
              <a:t>đề</a:t>
            </a:r>
            <a:r>
              <a:rPr lang="en-US"/>
              <a:t> </a:t>
            </a:r>
            <a:r>
              <a:rPr lang="en-US" err="1"/>
              <a:t>trong</a:t>
            </a:r>
            <a:r>
              <a:rPr lang="en-US"/>
              <a:t> </a:t>
            </a:r>
            <a:r>
              <a:rPr lang="en-US" err="1"/>
              <a:t>dữ</a:t>
            </a:r>
            <a:r>
              <a:rPr lang="en-US"/>
              <a:t> </a:t>
            </a:r>
            <a:r>
              <a:rPr lang="en-US" err="1"/>
              <a:t>liệu</a:t>
            </a:r>
            <a:endParaRPr lang="en-US"/>
          </a:p>
          <a:p>
            <a:pPr>
              <a:lnSpc>
                <a:spcPct val="200000"/>
              </a:lnSpc>
            </a:pPr>
            <a:r>
              <a:rPr lang="en-US" err="1"/>
              <a:t>Giúp</a:t>
            </a:r>
            <a:r>
              <a:rPr lang="en-US"/>
              <a:t> </a:t>
            </a:r>
            <a:r>
              <a:rPr lang="en-US" err="1"/>
              <a:t>có</a:t>
            </a:r>
            <a:r>
              <a:rPr lang="en-US"/>
              <a:t> </a:t>
            </a:r>
            <a:r>
              <a:rPr lang="en-US" err="1"/>
              <a:t>hình</a:t>
            </a:r>
            <a:r>
              <a:rPr lang="en-US"/>
              <a:t> dung </a:t>
            </a:r>
            <a:r>
              <a:rPr lang="en-US" err="1"/>
              <a:t>chung</a:t>
            </a:r>
            <a:r>
              <a:rPr lang="en-US"/>
              <a:t> </a:t>
            </a:r>
            <a:r>
              <a:rPr lang="en-US" err="1"/>
              <a:t>về</a:t>
            </a:r>
            <a:r>
              <a:rPr lang="en-US"/>
              <a:t> </a:t>
            </a:r>
            <a:r>
              <a:rPr lang="en-US" err="1"/>
              <a:t>dữ</a:t>
            </a:r>
            <a:r>
              <a:rPr lang="en-US"/>
              <a:t> </a:t>
            </a:r>
            <a:r>
              <a:rPr lang="en-US" err="1"/>
              <a:t>liệu</a:t>
            </a:r>
            <a:r>
              <a:rPr lang="en-US"/>
              <a:t> </a:t>
            </a:r>
            <a:r>
              <a:rPr lang="en-US" err="1"/>
              <a:t>và</a:t>
            </a:r>
            <a:r>
              <a:rPr lang="en-US"/>
              <a:t> </a:t>
            </a:r>
            <a:r>
              <a:rPr lang="en-US" err="1"/>
              <a:t>các</a:t>
            </a:r>
            <a:r>
              <a:rPr lang="en-US"/>
              <a:t> </a:t>
            </a:r>
            <a:r>
              <a:rPr lang="en-US" err="1"/>
              <a:t>mối</a:t>
            </a:r>
            <a:r>
              <a:rPr lang="en-US"/>
              <a:t> </a:t>
            </a:r>
            <a:r>
              <a:rPr lang="en-US" err="1"/>
              <a:t>tương</a:t>
            </a:r>
            <a:r>
              <a:rPr lang="en-US"/>
              <a:t> </a:t>
            </a:r>
            <a:r>
              <a:rPr lang="en-US" err="1"/>
              <a:t>quan</a:t>
            </a:r>
            <a:r>
              <a:rPr lang="en-US"/>
              <a:t> </a:t>
            </a:r>
            <a:r>
              <a:rPr lang="en-US" err="1"/>
              <a:t>giữa</a:t>
            </a:r>
            <a:r>
              <a:rPr lang="en-US"/>
              <a:t> </a:t>
            </a:r>
            <a:r>
              <a:rPr lang="en-US" err="1"/>
              <a:t>các</a:t>
            </a:r>
            <a:r>
              <a:rPr lang="en-US"/>
              <a:t> </a:t>
            </a:r>
            <a:r>
              <a:rPr lang="en-US" err="1"/>
              <a:t>dữ</a:t>
            </a:r>
            <a:r>
              <a:rPr lang="en-US"/>
              <a:t> </a:t>
            </a:r>
            <a:r>
              <a:rPr lang="en-US" err="1"/>
              <a:t>liệu</a:t>
            </a:r>
            <a:endParaRPr lang="en-US"/>
          </a:p>
          <a:p>
            <a:pPr>
              <a:lnSpc>
                <a:spcPct val="200000"/>
              </a:lnSpc>
            </a:pPr>
            <a:r>
              <a:rPr lang="en-US" err="1"/>
              <a:t>Phát</a:t>
            </a:r>
            <a:r>
              <a:rPr lang="en-US"/>
              <a:t> </a:t>
            </a:r>
            <a:r>
              <a:rPr lang="en-US" err="1"/>
              <a:t>triển</a:t>
            </a:r>
            <a:r>
              <a:rPr lang="en-US"/>
              <a:t> </a:t>
            </a:r>
            <a:r>
              <a:rPr lang="en-US" err="1"/>
              <a:t>giả</a:t>
            </a:r>
            <a:r>
              <a:rPr lang="en-US"/>
              <a:t> </a:t>
            </a:r>
            <a:r>
              <a:rPr lang="en-US" err="1"/>
              <a:t>thuyết</a:t>
            </a:r>
            <a:r>
              <a:rPr lang="en-US"/>
              <a:t> </a:t>
            </a:r>
            <a:r>
              <a:rPr lang="en-US" err="1"/>
              <a:t>mới</a:t>
            </a:r>
            <a:endParaRPr lang="en-US"/>
          </a:p>
        </p:txBody>
      </p:sp>
      <p:sp>
        <p:nvSpPr>
          <p:cNvPr id="4" name="Footer Placeholder 3">
            <a:extLst>
              <a:ext uri="{FF2B5EF4-FFF2-40B4-BE49-F238E27FC236}">
                <a16:creationId xmlns:a16="http://schemas.microsoft.com/office/drawing/2014/main" id="{3A9966AE-5E1B-AF78-766B-B0C288133E5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7FBB0AF-E059-ED81-5B20-9616D40FC977}"/>
              </a:ext>
            </a:extLst>
          </p:cNvPr>
          <p:cNvSpPr>
            <a:spLocks noGrp="1"/>
          </p:cNvSpPr>
          <p:nvPr>
            <p:ph type="sldNum" sz="quarter" idx="12"/>
          </p:nvPr>
        </p:nvSpPr>
        <p:spPr/>
        <p:txBody>
          <a:bodyPr/>
          <a:lstStyle/>
          <a:p>
            <a:fld id="{558478D3-4DD5-4D7B-8D8D-7EA87687E863}" type="slidenum">
              <a:rPr lang="en-US" smtClean="0"/>
              <a:pPr/>
              <a:t>108</a:t>
            </a:fld>
            <a:endParaRPr lang="en-US"/>
          </a:p>
        </p:txBody>
      </p:sp>
      <p:sp>
        <p:nvSpPr>
          <p:cNvPr id="6" name="Date Placeholder 5">
            <a:extLst>
              <a:ext uri="{FF2B5EF4-FFF2-40B4-BE49-F238E27FC236}">
                <a16:creationId xmlns:a16="http://schemas.microsoft.com/office/drawing/2014/main" id="{E6ABD0BE-B6BD-0F4F-C3D8-D1C14A24AB2E}"/>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17369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2009125" y="6356349"/>
            <a:ext cx="9178161" cy="365126"/>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109</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339848" y="1576578"/>
            <a:ext cx="2640675" cy="398243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F04B9B5-8611-4628-C95A-6F32CA12A2E8}"/>
              </a:ext>
            </a:extLst>
          </p:cNvPr>
          <p:cNvSpPr txBox="1">
            <a:spLocks/>
          </p:cNvSpPr>
          <p:nvPr/>
        </p:nvSpPr>
        <p:spPr>
          <a:xfrm>
            <a:off x="906624" y="1576578"/>
            <a:ext cx="3067499" cy="39102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a:t>BMI </a:t>
            </a:r>
            <a:r>
              <a:rPr lang="en-US" sz="2200" err="1"/>
              <a:t>và</a:t>
            </a:r>
            <a:r>
              <a:rPr lang="en-US" sz="2200"/>
              <a:t> </a:t>
            </a:r>
            <a:r>
              <a:rPr lang="en-US" sz="2200" err="1"/>
              <a:t>số</a:t>
            </a:r>
            <a:r>
              <a:rPr lang="en-US" sz="2200"/>
              <a:t> </a:t>
            </a:r>
            <a:r>
              <a:rPr lang="en-US" sz="2200" err="1"/>
              <a:t>bước</a:t>
            </a:r>
            <a:r>
              <a:rPr lang="en-US" sz="2200"/>
              <a:t> </a:t>
            </a:r>
            <a:r>
              <a:rPr lang="en-US" sz="2200" err="1"/>
              <a:t>chân</a:t>
            </a:r>
            <a:endParaRPr lang="en-US" sz="2200"/>
          </a:p>
          <a:p>
            <a:pPr lvl="1">
              <a:lnSpc>
                <a:spcPct val="120000"/>
              </a:lnSpc>
            </a:pPr>
            <a:r>
              <a:rPr lang="en-US" sz="1800"/>
              <a:t>Nam</a:t>
            </a:r>
          </a:p>
          <a:p>
            <a:pPr lvl="1">
              <a:lnSpc>
                <a:spcPct val="120000"/>
              </a:lnSpc>
            </a:pPr>
            <a:r>
              <a:rPr lang="en-US" sz="1800" err="1"/>
              <a:t>Nữ</a:t>
            </a:r>
            <a:endParaRPr lang="en-US" sz="1800"/>
          </a:p>
          <a:p>
            <a:pPr>
              <a:lnSpc>
                <a:spcPct val="120000"/>
              </a:lnSpc>
            </a:pPr>
            <a:r>
              <a:rPr lang="en-US" sz="2200"/>
              <a:t>2 </a:t>
            </a:r>
            <a:r>
              <a:rPr lang="en-US" sz="2200" err="1"/>
              <a:t>nhóm</a:t>
            </a:r>
            <a:r>
              <a:rPr lang="en-US" sz="2200"/>
              <a:t> </a:t>
            </a:r>
            <a:r>
              <a:rPr lang="en-US" sz="2200" err="1"/>
              <a:t>sinh</a:t>
            </a:r>
            <a:r>
              <a:rPr lang="en-US" sz="2200"/>
              <a:t> </a:t>
            </a:r>
            <a:r>
              <a:rPr lang="en-US" sz="2200" err="1"/>
              <a:t>viên</a:t>
            </a:r>
            <a:endParaRPr lang="en-US" sz="2200"/>
          </a:p>
          <a:p>
            <a:pPr lvl="1">
              <a:lnSpc>
                <a:spcPct val="120000"/>
              </a:lnSpc>
            </a:pPr>
            <a:r>
              <a:rPr lang="en-US" sz="1800" err="1"/>
              <a:t>Giả</a:t>
            </a:r>
            <a:r>
              <a:rPr lang="en-US" sz="1800"/>
              <a:t> </a:t>
            </a:r>
            <a:r>
              <a:rPr lang="en-US" sz="1800" err="1"/>
              <a:t>thuyết</a:t>
            </a:r>
            <a:r>
              <a:rPr lang="en-US" sz="1800"/>
              <a:t>: </a:t>
            </a:r>
            <a:r>
              <a:rPr lang="en-US" sz="1800" err="1"/>
              <a:t>Tương</a:t>
            </a:r>
            <a:r>
              <a:rPr lang="en-US" sz="1800"/>
              <a:t> </a:t>
            </a:r>
            <a:r>
              <a:rPr lang="en-US" sz="1800" err="1"/>
              <a:t>quan</a:t>
            </a:r>
            <a:r>
              <a:rPr lang="en-US" sz="1800"/>
              <a:t> </a:t>
            </a:r>
            <a:r>
              <a:rPr lang="en-US" sz="1800" err="1"/>
              <a:t>giữa</a:t>
            </a:r>
            <a:r>
              <a:rPr lang="en-US" sz="1800"/>
              <a:t> </a:t>
            </a:r>
            <a:r>
              <a:rPr lang="en-US" sz="1800" err="1"/>
              <a:t>số</a:t>
            </a:r>
            <a:r>
              <a:rPr lang="en-US" sz="1800"/>
              <a:t> </a:t>
            </a:r>
            <a:r>
              <a:rPr lang="en-US" sz="1800" err="1"/>
              <a:t>bước</a:t>
            </a:r>
            <a:r>
              <a:rPr lang="en-US" sz="1800"/>
              <a:t> </a:t>
            </a:r>
            <a:r>
              <a:rPr lang="en-US" sz="1800" err="1"/>
              <a:t>chân</a:t>
            </a:r>
            <a:r>
              <a:rPr lang="en-US" sz="1800"/>
              <a:t> </a:t>
            </a:r>
            <a:r>
              <a:rPr lang="en-US" sz="1800" err="1"/>
              <a:t>và</a:t>
            </a:r>
            <a:r>
              <a:rPr lang="en-US" sz="1800"/>
              <a:t> BMI</a:t>
            </a:r>
          </a:p>
          <a:p>
            <a:pPr lvl="1">
              <a:lnSpc>
                <a:spcPct val="120000"/>
              </a:lnSpc>
            </a:pPr>
            <a:r>
              <a:rPr lang="en-US" sz="1800" err="1"/>
              <a:t>Có</a:t>
            </a:r>
            <a:r>
              <a:rPr lang="en-US" sz="1800"/>
              <a:t> </a:t>
            </a:r>
            <a:r>
              <a:rPr lang="en-US" sz="1800" err="1"/>
              <a:t>thể</a:t>
            </a:r>
            <a:r>
              <a:rPr lang="en-US" sz="1800"/>
              <a:t> </a:t>
            </a:r>
            <a:r>
              <a:rPr lang="en-US" sz="1800" err="1"/>
              <a:t>rút</a:t>
            </a:r>
            <a:r>
              <a:rPr lang="en-US" sz="1800"/>
              <a:t> </a:t>
            </a:r>
            <a:r>
              <a:rPr lang="en-US" sz="1800" err="1"/>
              <a:t>ra</a:t>
            </a:r>
            <a:r>
              <a:rPr lang="en-US" sz="1800"/>
              <a:t> </a:t>
            </a:r>
            <a:r>
              <a:rPr lang="en-US" sz="1800" err="1"/>
              <a:t>được</a:t>
            </a:r>
            <a:r>
              <a:rPr lang="en-US" sz="1800"/>
              <a:t> </a:t>
            </a:r>
            <a:r>
              <a:rPr lang="en-US" sz="1800" err="1"/>
              <a:t>gì</a:t>
            </a:r>
            <a:r>
              <a:rPr lang="en-US" sz="1800"/>
              <a:t> </a:t>
            </a:r>
            <a:r>
              <a:rPr lang="en-US" sz="1800" err="1"/>
              <a:t>từ</a:t>
            </a:r>
            <a:r>
              <a:rPr lang="en-US" sz="1800"/>
              <a:t> </a:t>
            </a:r>
            <a:r>
              <a:rPr lang="en-US" sz="1800" err="1"/>
              <a:t>tập</a:t>
            </a:r>
            <a:r>
              <a:rPr lang="en-US" sz="1800"/>
              <a:t> </a:t>
            </a:r>
            <a:r>
              <a:rPr lang="en-US" sz="1800" err="1"/>
              <a:t>dữ</a:t>
            </a:r>
            <a:r>
              <a:rPr lang="en-US" sz="1800"/>
              <a:t> </a:t>
            </a:r>
            <a:r>
              <a:rPr lang="en-US" sz="1800" err="1"/>
              <a:t>liệu</a:t>
            </a:r>
            <a:r>
              <a:rPr lang="en-US" sz="1800"/>
              <a:t> </a:t>
            </a:r>
            <a:r>
              <a:rPr lang="en-US" sz="1800" err="1"/>
              <a:t>này</a:t>
            </a:r>
            <a:endParaRPr lang="en-US" sz="1800"/>
          </a:p>
          <a:p>
            <a:pPr marL="0" indent="0">
              <a:buFont typeface="Arial" panose="020B0604020202020204" pitchFamily="34" charset="0"/>
              <a:buNone/>
            </a:pPr>
            <a:endParaRPr lang="en-US"/>
          </a:p>
        </p:txBody>
      </p:sp>
      <p:sp>
        <p:nvSpPr>
          <p:cNvPr id="2" name="Title 6">
            <a:extLst>
              <a:ext uri="{FF2B5EF4-FFF2-40B4-BE49-F238E27FC236}">
                <a16:creationId xmlns:a16="http://schemas.microsoft.com/office/drawing/2014/main" id="{5A9AE780-3BC9-1C54-8261-333F8EDE3207}"/>
              </a:ext>
            </a:extLst>
          </p:cNvPr>
          <p:cNvSpPr>
            <a:spLocks noGrp="1"/>
          </p:cNvSpPr>
          <p:nvPr>
            <p:ph type="title"/>
          </p:nvPr>
        </p:nvSpPr>
        <p:spPr>
          <a:xfrm>
            <a:off x="838200" y="136525"/>
            <a:ext cx="10515600" cy="928795"/>
          </a:xfrm>
        </p:spPr>
        <p:txBody>
          <a:bodyPr/>
          <a:lstStyle/>
          <a:p>
            <a:r>
              <a:rPr lang="en-US" err="1"/>
              <a:t>Biểu</a:t>
            </a:r>
            <a:r>
              <a:rPr lang="en-US"/>
              <a:t> </a:t>
            </a:r>
            <a:r>
              <a:rPr lang="en-US" err="1"/>
              <a:t>diễn</a:t>
            </a:r>
            <a:r>
              <a:rPr lang="en-US"/>
              <a:t> </a:t>
            </a:r>
            <a:r>
              <a:rPr lang="en-US" err="1"/>
              <a:t>dữ</a:t>
            </a:r>
            <a:r>
              <a:rPr lang="en-US"/>
              <a:t> </a:t>
            </a:r>
            <a:r>
              <a:rPr lang="en-US" err="1"/>
              <a:t>liệu</a:t>
            </a:r>
            <a:endParaRPr lang="en-001"/>
          </a:p>
        </p:txBody>
      </p:sp>
      <p:sp>
        <p:nvSpPr>
          <p:cNvPr id="6" name="Date Placeholder 3">
            <a:extLst>
              <a:ext uri="{FF2B5EF4-FFF2-40B4-BE49-F238E27FC236}">
                <a16:creationId xmlns:a16="http://schemas.microsoft.com/office/drawing/2014/main" id="{65CCF480-00DE-7157-6584-6B22F40950CD}"/>
              </a:ext>
            </a:extLst>
          </p:cNvPr>
          <p:cNvSpPr>
            <a:spLocks noGrp="1"/>
          </p:cNvSpPr>
          <p:nvPr>
            <p:ph type="dt" sz="half" idx="10"/>
          </p:nvPr>
        </p:nvSpPr>
        <p:spPr>
          <a:xfrm>
            <a:off x="838200" y="6356350"/>
            <a:ext cx="2743200" cy="365125"/>
          </a:xfrm>
        </p:spPr>
        <p:txBody>
          <a:bodyPr/>
          <a:lstStyle/>
          <a:p>
            <a:r>
              <a:rPr lang="en-001"/>
              <a:t>26/10/2024</a:t>
            </a:r>
          </a:p>
        </p:txBody>
      </p:sp>
      <p:sp>
        <p:nvSpPr>
          <p:cNvPr id="4" name="Footer Placeholder 3">
            <a:extLst>
              <a:ext uri="{FF2B5EF4-FFF2-40B4-BE49-F238E27FC236}">
                <a16:creationId xmlns:a16="http://schemas.microsoft.com/office/drawing/2014/main" id="{78311063-0F0E-4069-1665-291F5FB9EC6C}"/>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981393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err="1"/>
              <a:t>Ví</a:t>
            </a:r>
            <a:r>
              <a:rPr lang="en-US"/>
              <a:t> </a:t>
            </a:r>
            <a:r>
              <a:rPr lang="en-US" err="1"/>
              <a:t>dụ</a:t>
            </a:r>
            <a:endParaRPr lang="en-GB"/>
          </a:p>
        </p:txBody>
      </p:sp>
      <p:sp>
        <p:nvSpPr>
          <p:cNvPr id="8" name="Content Placeholder 7">
            <a:extLst>
              <a:ext uri="{FF2B5EF4-FFF2-40B4-BE49-F238E27FC236}">
                <a16:creationId xmlns:a16="http://schemas.microsoft.com/office/drawing/2014/main" id="{40B23D0D-14BA-13ED-AF76-FDBEC983BF5D}"/>
              </a:ext>
            </a:extLst>
          </p:cNvPr>
          <p:cNvSpPr>
            <a:spLocks noGrp="1"/>
          </p:cNvSpPr>
          <p:nvPr>
            <p:ph idx="1"/>
          </p:nvPr>
        </p:nvSpPr>
        <p:spPr/>
        <p:txBody>
          <a:bodyPr/>
          <a:lstStyle/>
          <a:p>
            <a:pPr marL="514350" indent="-514350">
              <a:lnSpc>
                <a:spcPct val="300000"/>
              </a:lnSpc>
              <a:buFont typeface="+mj-lt"/>
              <a:buAutoNum type="arabicPeriod"/>
            </a:pPr>
            <a:r>
              <a:rPr lang="en-US"/>
              <a:t>Dogs are better than cats</a:t>
            </a:r>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11</a:t>
            </a:fld>
            <a:endParaRPr lang="en-US"/>
          </a:p>
        </p:txBody>
      </p:sp>
      <p:sp>
        <p:nvSpPr>
          <p:cNvPr id="3" name="Date Placeholder 2">
            <a:extLst>
              <a:ext uri="{FF2B5EF4-FFF2-40B4-BE49-F238E27FC236}">
                <a16:creationId xmlns:a16="http://schemas.microsoft.com/office/drawing/2014/main" id="{019BD0BE-27B4-8448-B0D3-811D8B4B8713}"/>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1234586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51AB7-D5E3-64B9-005D-4F56E9BEC8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2E2072-8B86-2086-5386-28D6DD49D83A}"/>
              </a:ext>
            </a:extLst>
          </p:cNvPr>
          <p:cNvSpPr>
            <a:spLocks noGrp="1"/>
          </p:cNvSpPr>
          <p:nvPr>
            <p:ph idx="1"/>
          </p:nvPr>
        </p:nvSpPr>
        <p:spPr>
          <a:xfrm>
            <a:off x="2009125" y="6356349"/>
            <a:ext cx="9178161" cy="365126"/>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5" name="Slide Number Placeholder 4">
            <a:extLst>
              <a:ext uri="{FF2B5EF4-FFF2-40B4-BE49-F238E27FC236}">
                <a16:creationId xmlns:a16="http://schemas.microsoft.com/office/drawing/2014/main" id="{DAF05C3C-D773-26A9-2524-F52EF38794E2}"/>
              </a:ext>
            </a:extLst>
          </p:cNvPr>
          <p:cNvSpPr>
            <a:spLocks noGrp="1"/>
          </p:cNvSpPr>
          <p:nvPr>
            <p:ph type="sldNum" sz="quarter" idx="12"/>
          </p:nvPr>
        </p:nvSpPr>
        <p:spPr/>
        <p:txBody>
          <a:bodyPr/>
          <a:lstStyle/>
          <a:p>
            <a:fld id="{558478D3-4DD5-4D7B-8D8D-7EA87687E863}" type="slidenum">
              <a:rPr lang="en-US" smtClean="0"/>
              <a:pPr/>
              <a:t>110</a:t>
            </a:fld>
            <a:endParaRPr lang="en-US"/>
          </a:p>
        </p:txBody>
      </p:sp>
      <p:pic>
        <p:nvPicPr>
          <p:cNvPr id="1026" name="Picture 2" descr="Fig. 1">
            <a:extLst>
              <a:ext uri="{FF2B5EF4-FFF2-40B4-BE49-F238E27FC236}">
                <a16:creationId xmlns:a16="http://schemas.microsoft.com/office/drawing/2014/main" id="{79876F52-1E7A-0D34-3D97-4D1B891A25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339848" y="1576578"/>
            <a:ext cx="2640675" cy="398243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D04CAD8-7040-085A-DFEB-2E9E2F3AB4EF}"/>
              </a:ext>
            </a:extLst>
          </p:cNvPr>
          <p:cNvSpPr txBox="1">
            <a:spLocks/>
          </p:cNvSpPr>
          <p:nvPr/>
        </p:nvSpPr>
        <p:spPr>
          <a:xfrm>
            <a:off x="906624" y="1576578"/>
            <a:ext cx="3067499" cy="39102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a:t>BMI </a:t>
            </a:r>
            <a:r>
              <a:rPr lang="en-US" sz="2200" err="1"/>
              <a:t>và</a:t>
            </a:r>
            <a:r>
              <a:rPr lang="en-US" sz="2200"/>
              <a:t> </a:t>
            </a:r>
            <a:r>
              <a:rPr lang="en-US" sz="2200" err="1"/>
              <a:t>số</a:t>
            </a:r>
            <a:r>
              <a:rPr lang="en-US" sz="2200"/>
              <a:t> </a:t>
            </a:r>
            <a:r>
              <a:rPr lang="en-US" sz="2200" err="1"/>
              <a:t>bước</a:t>
            </a:r>
            <a:r>
              <a:rPr lang="en-US" sz="2200"/>
              <a:t> </a:t>
            </a:r>
            <a:r>
              <a:rPr lang="en-US" sz="2200" err="1"/>
              <a:t>chân</a:t>
            </a:r>
            <a:endParaRPr lang="en-US" sz="2200"/>
          </a:p>
          <a:p>
            <a:pPr lvl="1">
              <a:lnSpc>
                <a:spcPct val="120000"/>
              </a:lnSpc>
            </a:pPr>
            <a:r>
              <a:rPr lang="en-US" sz="1800"/>
              <a:t>Nam</a:t>
            </a:r>
          </a:p>
          <a:p>
            <a:pPr lvl="1">
              <a:lnSpc>
                <a:spcPct val="120000"/>
              </a:lnSpc>
            </a:pPr>
            <a:r>
              <a:rPr lang="en-US" sz="1800" err="1"/>
              <a:t>Nữ</a:t>
            </a:r>
            <a:endParaRPr lang="en-US" sz="1800"/>
          </a:p>
          <a:p>
            <a:pPr>
              <a:lnSpc>
                <a:spcPct val="120000"/>
              </a:lnSpc>
            </a:pPr>
            <a:r>
              <a:rPr lang="en-US" sz="2200"/>
              <a:t>2 </a:t>
            </a:r>
            <a:r>
              <a:rPr lang="en-US" sz="2200" err="1"/>
              <a:t>nhóm</a:t>
            </a:r>
            <a:r>
              <a:rPr lang="en-US" sz="2200"/>
              <a:t> </a:t>
            </a:r>
            <a:r>
              <a:rPr lang="en-US" sz="2200" err="1"/>
              <a:t>sinh</a:t>
            </a:r>
            <a:r>
              <a:rPr lang="en-US" sz="2200"/>
              <a:t> </a:t>
            </a:r>
            <a:r>
              <a:rPr lang="en-US" sz="2200" err="1"/>
              <a:t>viên</a:t>
            </a:r>
            <a:endParaRPr lang="en-US" sz="2200"/>
          </a:p>
          <a:p>
            <a:pPr lvl="1">
              <a:lnSpc>
                <a:spcPct val="120000"/>
              </a:lnSpc>
            </a:pPr>
            <a:r>
              <a:rPr lang="en-US" sz="1800" err="1"/>
              <a:t>Giả</a:t>
            </a:r>
            <a:r>
              <a:rPr lang="en-US" sz="1800"/>
              <a:t> </a:t>
            </a:r>
            <a:r>
              <a:rPr lang="en-US" sz="1800" err="1"/>
              <a:t>thuyết</a:t>
            </a:r>
            <a:r>
              <a:rPr lang="en-US" sz="1800"/>
              <a:t>: </a:t>
            </a:r>
            <a:r>
              <a:rPr lang="en-US" sz="1800" err="1"/>
              <a:t>Tương</a:t>
            </a:r>
            <a:r>
              <a:rPr lang="en-US" sz="1800"/>
              <a:t> </a:t>
            </a:r>
            <a:r>
              <a:rPr lang="en-US" sz="1800" err="1"/>
              <a:t>quan</a:t>
            </a:r>
            <a:r>
              <a:rPr lang="en-US" sz="1800"/>
              <a:t> </a:t>
            </a:r>
            <a:r>
              <a:rPr lang="en-US" sz="1800" err="1"/>
              <a:t>giữa</a:t>
            </a:r>
            <a:r>
              <a:rPr lang="en-US" sz="1800"/>
              <a:t> </a:t>
            </a:r>
            <a:r>
              <a:rPr lang="en-US" sz="1800" err="1"/>
              <a:t>số</a:t>
            </a:r>
            <a:r>
              <a:rPr lang="en-US" sz="1800"/>
              <a:t> </a:t>
            </a:r>
            <a:r>
              <a:rPr lang="en-US" sz="1800" err="1"/>
              <a:t>bước</a:t>
            </a:r>
            <a:r>
              <a:rPr lang="en-US" sz="1800"/>
              <a:t> </a:t>
            </a:r>
            <a:r>
              <a:rPr lang="en-US" sz="1800" err="1"/>
              <a:t>chân</a:t>
            </a:r>
            <a:r>
              <a:rPr lang="en-US" sz="1800"/>
              <a:t> </a:t>
            </a:r>
            <a:r>
              <a:rPr lang="en-US" sz="1800" err="1"/>
              <a:t>và</a:t>
            </a:r>
            <a:r>
              <a:rPr lang="en-US" sz="1800"/>
              <a:t> BMI</a:t>
            </a:r>
          </a:p>
          <a:p>
            <a:pPr lvl="1">
              <a:lnSpc>
                <a:spcPct val="120000"/>
              </a:lnSpc>
            </a:pPr>
            <a:r>
              <a:rPr lang="en-US" sz="1800" err="1"/>
              <a:t>Có</a:t>
            </a:r>
            <a:r>
              <a:rPr lang="en-US" sz="1800"/>
              <a:t> </a:t>
            </a:r>
            <a:r>
              <a:rPr lang="en-US" sz="1800" err="1"/>
              <a:t>thể</a:t>
            </a:r>
            <a:r>
              <a:rPr lang="en-US" sz="1800"/>
              <a:t> </a:t>
            </a:r>
            <a:r>
              <a:rPr lang="en-US" sz="1800" err="1"/>
              <a:t>rút</a:t>
            </a:r>
            <a:r>
              <a:rPr lang="en-US" sz="1800"/>
              <a:t> </a:t>
            </a:r>
            <a:r>
              <a:rPr lang="en-US" sz="1800" err="1"/>
              <a:t>ra</a:t>
            </a:r>
            <a:r>
              <a:rPr lang="en-US" sz="1800"/>
              <a:t> </a:t>
            </a:r>
            <a:r>
              <a:rPr lang="en-US" sz="1800" err="1"/>
              <a:t>được</a:t>
            </a:r>
            <a:r>
              <a:rPr lang="en-US" sz="1800"/>
              <a:t> </a:t>
            </a:r>
            <a:r>
              <a:rPr lang="en-US" sz="1800" err="1"/>
              <a:t>gì</a:t>
            </a:r>
            <a:r>
              <a:rPr lang="en-US" sz="1800"/>
              <a:t> </a:t>
            </a:r>
            <a:r>
              <a:rPr lang="en-US" sz="1800" err="1"/>
              <a:t>từ</a:t>
            </a:r>
            <a:r>
              <a:rPr lang="en-US" sz="1800"/>
              <a:t> </a:t>
            </a:r>
            <a:r>
              <a:rPr lang="en-US" sz="1800" err="1"/>
              <a:t>tập</a:t>
            </a:r>
            <a:r>
              <a:rPr lang="en-US" sz="1800"/>
              <a:t> </a:t>
            </a:r>
            <a:r>
              <a:rPr lang="en-US" sz="1800" err="1"/>
              <a:t>dữ</a:t>
            </a:r>
            <a:r>
              <a:rPr lang="en-US" sz="1800"/>
              <a:t> </a:t>
            </a:r>
            <a:r>
              <a:rPr lang="en-US" sz="1800" err="1"/>
              <a:t>liệu</a:t>
            </a:r>
            <a:r>
              <a:rPr lang="en-US" sz="1800"/>
              <a:t> </a:t>
            </a:r>
            <a:r>
              <a:rPr lang="en-US" sz="1800" err="1"/>
              <a:t>này</a:t>
            </a:r>
            <a:endParaRPr lang="en-US" sz="1800"/>
          </a:p>
          <a:p>
            <a:pPr marL="0" indent="0">
              <a:buFont typeface="Arial" panose="020B0604020202020204" pitchFamily="34" charset="0"/>
              <a:buNone/>
            </a:pPr>
            <a:endParaRPr lang="en-US"/>
          </a:p>
        </p:txBody>
      </p:sp>
      <p:sp>
        <p:nvSpPr>
          <p:cNvPr id="2" name="Title 6">
            <a:extLst>
              <a:ext uri="{FF2B5EF4-FFF2-40B4-BE49-F238E27FC236}">
                <a16:creationId xmlns:a16="http://schemas.microsoft.com/office/drawing/2014/main" id="{31D160D7-C106-3C26-1060-508EE72F8BA8}"/>
              </a:ext>
            </a:extLst>
          </p:cNvPr>
          <p:cNvSpPr>
            <a:spLocks noGrp="1"/>
          </p:cNvSpPr>
          <p:nvPr>
            <p:ph type="title"/>
          </p:nvPr>
        </p:nvSpPr>
        <p:spPr>
          <a:xfrm>
            <a:off x="838200" y="136525"/>
            <a:ext cx="10515600" cy="928795"/>
          </a:xfrm>
        </p:spPr>
        <p:txBody>
          <a:bodyPr/>
          <a:lstStyle/>
          <a:p>
            <a:r>
              <a:rPr lang="en-US" err="1"/>
              <a:t>Biểu</a:t>
            </a:r>
            <a:r>
              <a:rPr lang="en-US"/>
              <a:t> </a:t>
            </a:r>
            <a:r>
              <a:rPr lang="en-US" err="1"/>
              <a:t>diễn</a:t>
            </a:r>
            <a:r>
              <a:rPr lang="en-US"/>
              <a:t> </a:t>
            </a:r>
            <a:r>
              <a:rPr lang="en-US" err="1"/>
              <a:t>dữ</a:t>
            </a:r>
            <a:r>
              <a:rPr lang="en-US"/>
              <a:t> </a:t>
            </a:r>
            <a:r>
              <a:rPr lang="en-US" err="1"/>
              <a:t>liệu</a:t>
            </a:r>
            <a:endParaRPr lang="en-001"/>
          </a:p>
        </p:txBody>
      </p:sp>
      <p:sp>
        <p:nvSpPr>
          <p:cNvPr id="6" name="Date Placeholder 3">
            <a:extLst>
              <a:ext uri="{FF2B5EF4-FFF2-40B4-BE49-F238E27FC236}">
                <a16:creationId xmlns:a16="http://schemas.microsoft.com/office/drawing/2014/main" id="{6F59A451-5244-B1AC-5A0A-3A1F0F344080}"/>
              </a:ext>
            </a:extLst>
          </p:cNvPr>
          <p:cNvSpPr>
            <a:spLocks noGrp="1"/>
          </p:cNvSpPr>
          <p:nvPr>
            <p:ph type="dt" sz="half" idx="10"/>
          </p:nvPr>
        </p:nvSpPr>
        <p:spPr>
          <a:xfrm>
            <a:off x="838200" y="6356350"/>
            <a:ext cx="2743200" cy="365125"/>
          </a:xfrm>
        </p:spPr>
        <p:txBody>
          <a:bodyPr/>
          <a:lstStyle/>
          <a:p>
            <a:r>
              <a:rPr lang="en-001"/>
              <a:t>26/10/2024</a:t>
            </a:r>
          </a:p>
        </p:txBody>
      </p:sp>
      <p:pic>
        <p:nvPicPr>
          <p:cNvPr id="10" name="Picture 2" descr="Fig. 1">
            <a:extLst>
              <a:ext uri="{FF2B5EF4-FFF2-40B4-BE49-F238E27FC236}">
                <a16:creationId xmlns:a16="http://schemas.microsoft.com/office/drawing/2014/main" id="{53283347-C4CD-0FC1-81CD-4F5E3B12A4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04" b="30042"/>
          <a:stretch/>
        </p:blipFill>
        <p:spPr bwMode="auto">
          <a:xfrm>
            <a:off x="7503249" y="794468"/>
            <a:ext cx="3684037" cy="376360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F2A559A-13C2-1A0E-B52A-8F9C67988D41}"/>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275355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60945-6132-5B6B-7584-ABA9051FCE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CC6E7-E048-FFCE-7584-899A534A9CA2}"/>
              </a:ext>
            </a:extLst>
          </p:cNvPr>
          <p:cNvSpPr>
            <a:spLocks noGrp="1"/>
          </p:cNvSpPr>
          <p:nvPr>
            <p:ph idx="1"/>
          </p:nvPr>
        </p:nvSpPr>
        <p:spPr>
          <a:xfrm>
            <a:off x="2009125" y="6356349"/>
            <a:ext cx="9178161" cy="365126"/>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5" name="Slide Number Placeholder 4">
            <a:extLst>
              <a:ext uri="{FF2B5EF4-FFF2-40B4-BE49-F238E27FC236}">
                <a16:creationId xmlns:a16="http://schemas.microsoft.com/office/drawing/2014/main" id="{1114669B-C31D-C5B2-4020-5CFAFEF9C543}"/>
              </a:ext>
            </a:extLst>
          </p:cNvPr>
          <p:cNvSpPr>
            <a:spLocks noGrp="1"/>
          </p:cNvSpPr>
          <p:nvPr>
            <p:ph type="sldNum" sz="quarter" idx="12"/>
          </p:nvPr>
        </p:nvSpPr>
        <p:spPr/>
        <p:txBody>
          <a:bodyPr/>
          <a:lstStyle/>
          <a:p>
            <a:fld id="{558478D3-4DD5-4D7B-8D8D-7EA87687E863}" type="slidenum">
              <a:rPr lang="en-US" smtClean="0"/>
              <a:pPr/>
              <a:t>111</a:t>
            </a:fld>
            <a:endParaRPr lang="en-US"/>
          </a:p>
        </p:txBody>
      </p:sp>
      <p:pic>
        <p:nvPicPr>
          <p:cNvPr id="1026" name="Picture 2" descr="Fig. 1">
            <a:extLst>
              <a:ext uri="{FF2B5EF4-FFF2-40B4-BE49-F238E27FC236}">
                <a16:creationId xmlns:a16="http://schemas.microsoft.com/office/drawing/2014/main" id="{E461A7D0-AD4E-E34A-3E5F-52930540C3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339848" y="1576578"/>
            <a:ext cx="2640675" cy="398243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EF14E14-CF0A-2268-0930-45D9CA9ED98C}"/>
              </a:ext>
            </a:extLst>
          </p:cNvPr>
          <p:cNvSpPr txBox="1">
            <a:spLocks/>
          </p:cNvSpPr>
          <p:nvPr/>
        </p:nvSpPr>
        <p:spPr>
          <a:xfrm>
            <a:off x="906624" y="1576578"/>
            <a:ext cx="3067499" cy="39102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a:t>BMI </a:t>
            </a:r>
            <a:r>
              <a:rPr lang="en-US" sz="2200" err="1"/>
              <a:t>và</a:t>
            </a:r>
            <a:r>
              <a:rPr lang="en-US" sz="2200"/>
              <a:t> </a:t>
            </a:r>
            <a:r>
              <a:rPr lang="en-US" sz="2200" err="1"/>
              <a:t>số</a:t>
            </a:r>
            <a:r>
              <a:rPr lang="en-US" sz="2200"/>
              <a:t> </a:t>
            </a:r>
            <a:r>
              <a:rPr lang="en-US" sz="2200" err="1"/>
              <a:t>bước</a:t>
            </a:r>
            <a:r>
              <a:rPr lang="en-US" sz="2200"/>
              <a:t> </a:t>
            </a:r>
            <a:r>
              <a:rPr lang="en-US" sz="2200" err="1"/>
              <a:t>chân</a:t>
            </a:r>
            <a:endParaRPr lang="en-US" sz="2200"/>
          </a:p>
          <a:p>
            <a:pPr lvl="1">
              <a:lnSpc>
                <a:spcPct val="120000"/>
              </a:lnSpc>
            </a:pPr>
            <a:r>
              <a:rPr lang="en-US" sz="1800"/>
              <a:t>Nam</a:t>
            </a:r>
          </a:p>
          <a:p>
            <a:pPr lvl="1">
              <a:lnSpc>
                <a:spcPct val="120000"/>
              </a:lnSpc>
            </a:pPr>
            <a:r>
              <a:rPr lang="en-US" sz="1800" err="1"/>
              <a:t>Nữ</a:t>
            </a:r>
            <a:endParaRPr lang="en-US" sz="1800"/>
          </a:p>
          <a:p>
            <a:pPr>
              <a:lnSpc>
                <a:spcPct val="120000"/>
              </a:lnSpc>
            </a:pPr>
            <a:r>
              <a:rPr lang="en-US" sz="2200"/>
              <a:t>2 </a:t>
            </a:r>
            <a:r>
              <a:rPr lang="en-US" sz="2200" err="1"/>
              <a:t>nhóm</a:t>
            </a:r>
            <a:r>
              <a:rPr lang="en-US" sz="2200"/>
              <a:t> </a:t>
            </a:r>
            <a:r>
              <a:rPr lang="en-US" sz="2200" err="1"/>
              <a:t>sinh</a:t>
            </a:r>
            <a:r>
              <a:rPr lang="en-US" sz="2200"/>
              <a:t> </a:t>
            </a:r>
            <a:r>
              <a:rPr lang="en-US" sz="2200" err="1"/>
              <a:t>viên</a:t>
            </a:r>
            <a:endParaRPr lang="en-US" sz="2200"/>
          </a:p>
          <a:p>
            <a:pPr lvl="1">
              <a:lnSpc>
                <a:spcPct val="120000"/>
              </a:lnSpc>
            </a:pPr>
            <a:r>
              <a:rPr lang="en-US" sz="1800" err="1"/>
              <a:t>Giả</a:t>
            </a:r>
            <a:r>
              <a:rPr lang="en-US" sz="1800"/>
              <a:t> </a:t>
            </a:r>
            <a:r>
              <a:rPr lang="en-US" sz="1800" err="1"/>
              <a:t>thuyết</a:t>
            </a:r>
            <a:r>
              <a:rPr lang="en-US" sz="1800"/>
              <a:t>: </a:t>
            </a:r>
            <a:r>
              <a:rPr lang="en-US" sz="1800" err="1"/>
              <a:t>Tương</a:t>
            </a:r>
            <a:r>
              <a:rPr lang="en-US" sz="1800"/>
              <a:t> </a:t>
            </a:r>
            <a:r>
              <a:rPr lang="en-US" sz="1800" err="1"/>
              <a:t>quan</a:t>
            </a:r>
            <a:r>
              <a:rPr lang="en-US" sz="1800"/>
              <a:t> </a:t>
            </a:r>
            <a:r>
              <a:rPr lang="en-US" sz="1800" err="1"/>
              <a:t>giữa</a:t>
            </a:r>
            <a:r>
              <a:rPr lang="en-US" sz="1800"/>
              <a:t> </a:t>
            </a:r>
            <a:r>
              <a:rPr lang="en-US" sz="1800" err="1"/>
              <a:t>số</a:t>
            </a:r>
            <a:r>
              <a:rPr lang="en-US" sz="1800"/>
              <a:t> </a:t>
            </a:r>
            <a:r>
              <a:rPr lang="en-US" sz="1800" err="1"/>
              <a:t>bước</a:t>
            </a:r>
            <a:r>
              <a:rPr lang="en-US" sz="1800"/>
              <a:t> </a:t>
            </a:r>
            <a:r>
              <a:rPr lang="en-US" sz="1800" err="1"/>
              <a:t>chân</a:t>
            </a:r>
            <a:r>
              <a:rPr lang="en-US" sz="1800"/>
              <a:t> </a:t>
            </a:r>
            <a:r>
              <a:rPr lang="en-US" sz="1800" err="1"/>
              <a:t>và</a:t>
            </a:r>
            <a:r>
              <a:rPr lang="en-US" sz="1800"/>
              <a:t> BMI</a:t>
            </a:r>
          </a:p>
          <a:p>
            <a:pPr lvl="1">
              <a:lnSpc>
                <a:spcPct val="120000"/>
              </a:lnSpc>
            </a:pPr>
            <a:r>
              <a:rPr lang="en-US" sz="1800" err="1"/>
              <a:t>Có</a:t>
            </a:r>
            <a:r>
              <a:rPr lang="en-US" sz="1800"/>
              <a:t> </a:t>
            </a:r>
            <a:r>
              <a:rPr lang="en-US" sz="1800" err="1"/>
              <a:t>thể</a:t>
            </a:r>
            <a:r>
              <a:rPr lang="en-US" sz="1800"/>
              <a:t> </a:t>
            </a:r>
            <a:r>
              <a:rPr lang="en-US" sz="1800" err="1"/>
              <a:t>rút</a:t>
            </a:r>
            <a:r>
              <a:rPr lang="en-US" sz="1800"/>
              <a:t> </a:t>
            </a:r>
            <a:r>
              <a:rPr lang="en-US" sz="1800" err="1"/>
              <a:t>ra</a:t>
            </a:r>
            <a:r>
              <a:rPr lang="en-US" sz="1800"/>
              <a:t> </a:t>
            </a:r>
            <a:r>
              <a:rPr lang="en-US" sz="1800" err="1"/>
              <a:t>được</a:t>
            </a:r>
            <a:r>
              <a:rPr lang="en-US" sz="1800"/>
              <a:t> </a:t>
            </a:r>
            <a:r>
              <a:rPr lang="en-US" sz="1800" err="1"/>
              <a:t>gì</a:t>
            </a:r>
            <a:r>
              <a:rPr lang="en-US" sz="1800"/>
              <a:t> </a:t>
            </a:r>
            <a:r>
              <a:rPr lang="en-US" sz="1800" err="1"/>
              <a:t>từ</a:t>
            </a:r>
            <a:r>
              <a:rPr lang="en-US" sz="1800"/>
              <a:t> </a:t>
            </a:r>
            <a:r>
              <a:rPr lang="en-US" sz="1800" err="1"/>
              <a:t>tập</a:t>
            </a:r>
            <a:r>
              <a:rPr lang="en-US" sz="1800"/>
              <a:t> </a:t>
            </a:r>
            <a:r>
              <a:rPr lang="en-US" sz="1800" err="1"/>
              <a:t>dữ</a:t>
            </a:r>
            <a:r>
              <a:rPr lang="en-US" sz="1800"/>
              <a:t> </a:t>
            </a:r>
            <a:r>
              <a:rPr lang="en-US" sz="1800" err="1"/>
              <a:t>liệu</a:t>
            </a:r>
            <a:r>
              <a:rPr lang="en-US" sz="1800"/>
              <a:t> </a:t>
            </a:r>
            <a:r>
              <a:rPr lang="en-US" sz="1800" err="1"/>
              <a:t>này</a:t>
            </a:r>
            <a:endParaRPr lang="en-US" sz="1800"/>
          </a:p>
          <a:p>
            <a:pPr marL="0" indent="0">
              <a:buFont typeface="Arial" panose="020B0604020202020204" pitchFamily="34" charset="0"/>
              <a:buNone/>
            </a:pPr>
            <a:endParaRPr lang="en-US"/>
          </a:p>
        </p:txBody>
      </p:sp>
      <p:sp>
        <p:nvSpPr>
          <p:cNvPr id="2" name="Title 6">
            <a:extLst>
              <a:ext uri="{FF2B5EF4-FFF2-40B4-BE49-F238E27FC236}">
                <a16:creationId xmlns:a16="http://schemas.microsoft.com/office/drawing/2014/main" id="{EA84E549-0E22-DBB5-D0FA-CB1C71855FAE}"/>
              </a:ext>
            </a:extLst>
          </p:cNvPr>
          <p:cNvSpPr>
            <a:spLocks noGrp="1"/>
          </p:cNvSpPr>
          <p:nvPr>
            <p:ph type="title"/>
          </p:nvPr>
        </p:nvSpPr>
        <p:spPr>
          <a:xfrm>
            <a:off x="838200" y="136525"/>
            <a:ext cx="10515600" cy="928795"/>
          </a:xfrm>
        </p:spPr>
        <p:txBody>
          <a:bodyPr/>
          <a:lstStyle/>
          <a:p>
            <a:r>
              <a:rPr lang="en-US" err="1"/>
              <a:t>Biểu</a:t>
            </a:r>
            <a:r>
              <a:rPr lang="en-US"/>
              <a:t> </a:t>
            </a:r>
            <a:r>
              <a:rPr lang="en-US" err="1"/>
              <a:t>diễn</a:t>
            </a:r>
            <a:r>
              <a:rPr lang="en-US"/>
              <a:t> </a:t>
            </a:r>
            <a:r>
              <a:rPr lang="en-US" err="1"/>
              <a:t>dữ</a:t>
            </a:r>
            <a:r>
              <a:rPr lang="en-US"/>
              <a:t> </a:t>
            </a:r>
            <a:r>
              <a:rPr lang="en-US" err="1"/>
              <a:t>liệu</a:t>
            </a:r>
            <a:endParaRPr lang="en-001"/>
          </a:p>
        </p:txBody>
      </p:sp>
      <p:sp>
        <p:nvSpPr>
          <p:cNvPr id="6" name="Date Placeholder 3">
            <a:extLst>
              <a:ext uri="{FF2B5EF4-FFF2-40B4-BE49-F238E27FC236}">
                <a16:creationId xmlns:a16="http://schemas.microsoft.com/office/drawing/2014/main" id="{F6B2A5DC-70C2-AE37-07C2-A3D6872232D4}"/>
              </a:ext>
            </a:extLst>
          </p:cNvPr>
          <p:cNvSpPr>
            <a:spLocks noGrp="1"/>
          </p:cNvSpPr>
          <p:nvPr>
            <p:ph type="dt" sz="half" idx="10"/>
          </p:nvPr>
        </p:nvSpPr>
        <p:spPr>
          <a:xfrm>
            <a:off x="838200" y="6356350"/>
            <a:ext cx="2743200" cy="365125"/>
          </a:xfrm>
        </p:spPr>
        <p:txBody>
          <a:bodyPr/>
          <a:lstStyle/>
          <a:p>
            <a:r>
              <a:rPr lang="en-001"/>
              <a:t>26/10/2024</a:t>
            </a:r>
          </a:p>
        </p:txBody>
      </p:sp>
      <p:pic>
        <p:nvPicPr>
          <p:cNvPr id="10" name="Picture 2" descr="Fig. 1">
            <a:extLst>
              <a:ext uri="{FF2B5EF4-FFF2-40B4-BE49-F238E27FC236}">
                <a16:creationId xmlns:a16="http://schemas.microsoft.com/office/drawing/2014/main" id="{A4D3D530-0D10-0314-7192-B9674721D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04" b="30042"/>
          <a:stretch/>
        </p:blipFill>
        <p:spPr bwMode="auto">
          <a:xfrm>
            <a:off x="7503249" y="794468"/>
            <a:ext cx="3684037" cy="37636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g. 1">
            <a:extLst>
              <a:ext uri="{FF2B5EF4-FFF2-40B4-BE49-F238E27FC236}">
                <a16:creationId xmlns:a16="http://schemas.microsoft.com/office/drawing/2014/main" id="{FA09DC03-5392-2D79-716A-0A9548F9D8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9" t="73083" r="3016" b="42"/>
          <a:stretch/>
        </p:blipFill>
        <p:spPr bwMode="auto">
          <a:xfrm>
            <a:off x="7503249" y="4824790"/>
            <a:ext cx="3983364" cy="106124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BC0FFA6-A272-2722-F9CA-DFF6E633412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84704634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5F88-B329-E619-BA51-F03BF25C869D}"/>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endParaRPr lang="en-001"/>
          </a:p>
        </p:txBody>
      </p:sp>
      <p:sp>
        <p:nvSpPr>
          <p:cNvPr id="3" name="Date Placeholder 2">
            <a:extLst>
              <a:ext uri="{FF2B5EF4-FFF2-40B4-BE49-F238E27FC236}">
                <a16:creationId xmlns:a16="http://schemas.microsoft.com/office/drawing/2014/main" id="{A244BC6B-5D64-006E-29EF-AD05C401DAAA}"/>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51C4E07A-417E-4B01-FDC4-D406DAA08F4E}"/>
              </a:ext>
            </a:extLst>
          </p:cNvPr>
          <p:cNvSpPr>
            <a:spLocks noGrp="1"/>
          </p:cNvSpPr>
          <p:nvPr>
            <p:ph type="ftr" sz="quarter" idx="11"/>
          </p:nvPr>
        </p:nvSpPr>
        <p:spPr/>
        <p:txBody>
          <a:bodyPr/>
          <a:lstStyle/>
          <a:p>
            <a:r>
              <a:rPr lang="en-US"/>
              <a:t>Research Methods (VNU-SIS)</a:t>
            </a:r>
            <a:endParaRPr lang="en-001"/>
          </a:p>
        </p:txBody>
      </p:sp>
      <p:sp>
        <p:nvSpPr>
          <p:cNvPr id="5" name="Slide Number Placeholder 4">
            <a:extLst>
              <a:ext uri="{FF2B5EF4-FFF2-40B4-BE49-F238E27FC236}">
                <a16:creationId xmlns:a16="http://schemas.microsoft.com/office/drawing/2014/main" id="{7B663353-9C78-2D87-BD7D-AA735BAE73A9}"/>
              </a:ext>
            </a:extLst>
          </p:cNvPr>
          <p:cNvSpPr>
            <a:spLocks noGrp="1"/>
          </p:cNvSpPr>
          <p:nvPr>
            <p:ph type="sldNum" sz="quarter" idx="12"/>
          </p:nvPr>
        </p:nvSpPr>
        <p:spPr/>
        <p:txBody>
          <a:bodyPr/>
          <a:lstStyle/>
          <a:p>
            <a:fld id="{AA8328AE-A94A-43B0-BF47-266FB86AC0A6}" type="slidenum">
              <a:rPr lang="en-001" smtClean="0"/>
              <a:t>112</a:t>
            </a:fld>
            <a:endParaRPr lang="en-001"/>
          </a:p>
        </p:txBody>
      </p:sp>
      <p:pic>
        <p:nvPicPr>
          <p:cNvPr id="8" name="Picture 7">
            <a:extLst>
              <a:ext uri="{FF2B5EF4-FFF2-40B4-BE49-F238E27FC236}">
                <a16:creationId xmlns:a16="http://schemas.microsoft.com/office/drawing/2014/main" id="{FB37B9FC-7759-604B-FD28-217C58DD783F}"/>
              </a:ext>
            </a:extLst>
          </p:cNvPr>
          <p:cNvPicPr>
            <a:picLocks noChangeAspect="1"/>
          </p:cNvPicPr>
          <p:nvPr/>
        </p:nvPicPr>
        <p:blipFill>
          <a:blip r:embed="rId2"/>
          <a:stretch>
            <a:fillRect/>
          </a:stretch>
        </p:blipFill>
        <p:spPr>
          <a:xfrm>
            <a:off x="4271991" y="1065320"/>
            <a:ext cx="7464193" cy="4980568"/>
          </a:xfrm>
          <a:prstGeom prst="rect">
            <a:avLst/>
          </a:prstGeom>
        </p:spPr>
      </p:pic>
      <p:sp>
        <p:nvSpPr>
          <p:cNvPr id="9" name="Oval 8">
            <a:extLst>
              <a:ext uri="{FF2B5EF4-FFF2-40B4-BE49-F238E27FC236}">
                <a16:creationId xmlns:a16="http://schemas.microsoft.com/office/drawing/2014/main" id="{F99FFB4D-459D-90B3-E2C0-39C9718520B6}"/>
              </a:ext>
            </a:extLst>
          </p:cNvPr>
          <p:cNvSpPr/>
          <p:nvPr/>
        </p:nvSpPr>
        <p:spPr>
          <a:xfrm rot="2224302">
            <a:off x="8989839" y="951231"/>
            <a:ext cx="1111820" cy="314789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 name="Content Placeholder 5">
            <a:extLst>
              <a:ext uri="{FF2B5EF4-FFF2-40B4-BE49-F238E27FC236}">
                <a16:creationId xmlns:a16="http://schemas.microsoft.com/office/drawing/2014/main" id="{F56EAC8E-571C-A265-76A7-0AAB1E7E01DF}"/>
              </a:ext>
            </a:extLst>
          </p:cNvPr>
          <p:cNvSpPr>
            <a:spLocks noGrp="1"/>
          </p:cNvSpPr>
          <p:nvPr>
            <p:ph idx="1"/>
          </p:nvPr>
        </p:nvSpPr>
        <p:spPr>
          <a:xfrm>
            <a:off x="838200" y="1473693"/>
            <a:ext cx="3730653" cy="4703270"/>
          </a:xfrm>
        </p:spPr>
        <p:txBody>
          <a:bodyPr/>
          <a:lstStyle/>
          <a:p>
            <a:r>
              <a:rPr lang="en-US" sz="2800" err="1">
                <a:latin typeface="CMTT10"/>
              </a:rPr>
              <a:t>Dữ</a:t>
            </a:r>
            <a:r>
              <a:rPr lang="en-US" sz="2800">
                <a:latin typeface="CMTT10"/>
              </a:rPr>
              <a:t> </a:t>
            </a:r>
            <a:r>
              <a:rPr lang="en-US" sz="2800" err="1">
                <a:latin typeface="CMTT10"/>
              </a:rPr>
              <a:t>liệu</a:t>
            </a:r>
            <a:r>
              <a:rPr lang="en-US" sz="2800">
                <a:latin typeface="CMTT10"/>
              </a:rPr>
              <a:t> </a:t>
            </a:r>
            <a:r>
              <a:rPr lang="en-US" sz="2800" err="1">
                <a:latin typeface="CMTT10"/>
              </a:rPr>
              <a:t>điện</a:t>
            </a:r>
            <a:r>
              <a:rPr lang="en-US" sz="2800">
                <a:latin typeface="CMTT10"/>
              </a:rPr>
              <a:t> </a:t>
            </a:r>
            <a:r>
              <a:rPr lang="en-US" sz="2800" err="1">
                <a:latin typeface="CMTT10"/>
              </a:rPr>
              <a:t>thoại</a:t>
            </a:r>
            <a:endParaRPr lang="en-US" sz="2800">
              <a:latin typeface="CMR10"/>
            </a:endParaRPr>
          </a:p>
          <a:p>
            <a:r>
              <a:rPr lang="en-US" sz="2800" err="1">
                <a:latin typeface="CMR10"/>
              </a:rPr>
              <a:t>Cuộc</a:t>
            </a:r>
            <a:r>
              <a:rPr lang="en-US" sz="2800">
                <a:latin typeface="CMR10"/>
              </a:rPr>
              <a:t> </a:t>
            </a:r>
            <a:r>
              <a:rPr lang="en-US" sz="2800" err="1">
                <a:latin typeface="CMR10"/>
              </a:rPr>
              <a:t>gọi</a:t>
            </a:r>
            <a:r>
              <a:rPr lang="en-US" sz="2800">
                <a:latin typeface="CMR10"/>
              </a:rPr>
              <a:t> (</a:t>
            </a:r>
            <a:r>
              <a:rPr lang="en-US" sz="2800" err="1">
                <a:latin typeface="CMR10"/>
              </a:rPr>
              <a:t>triệu</a:t>
            </a:r>
            <a:r>
              <a:rPr lang="en-US" sz="2800">
                <a:latin typeface="CMR10"/>
              </a:rPr>
              <a:t>) </a:t>
            </a:r>
            <a:r>
              <a:rPr lang="en-US" sz="2800" err="1">
                <a:latin typeface="CMR10"/>
              </a:rPr>
              <a:t>ra</a:t>
            </a:r>
            <a:r>
              <a:rPr lang="en-US" sz="2800">
                <a:latin typeface="CMR10"/>
              </a:rPr>
              <a:t> </a:t>
            </a:r>
            <a:r>
              <a:rPr lang="en-US" sz="2800" err="1">
                <a:latin typeface="CMR10"/>
              </a:rPr>
              <a:t>nước</a:t>
            </a:r>
            <a:r>
              <a:rPr lang="en-US" sz="2800">
                <a:latin typeface="CMR10"/>
              </a:rPr>
              <a:t> </a:t>
            </a:r>
            <a:r>
              <a:rPr lang="en-US" sz="2800" err="1">
                <a:latin typeface="CMR10"/>
              </a:rPr>
              <a:t>ngoài</a:t>
            </a:r>
            <a:r>
              <a:rPr lang="en-US" sz="2800">
                <a:latin typeface="CMR10"/>
              </a:rPr>
              <a:t> </a:t>
            </a:r>
            <a:r>
              <a:rPr lang="en-US" sz="2800" err="1">
                <a:latin typeface="CMR10"/>
              </a:rPr>
              <a:t>từ</a:t>
            </a:r>
            <a:r>
              <a:rPr lang="en-US" sz="2800">
                <a:latin typeface="CMR10"/>
              </a:rPr>
              <a:t> </a:t>
            </a:r>
            <a:r>
              <a:rPr lang="en-US" sz="2800" err="1">
                <a:latin typeface="CMR10"/>
              </a:rPr>
              <a:t>Bỉ</a:t>
            </a:r>
            <a:r>
              <a:rPr lang="en-US" sz="2800">
                <a:latin typeface="CMR10"/>
              </a:rPr>
              <a:t> </a:t>
            </a:r>
            <a:r>
              <a:rPr lang="en-US" sz="2800" err="1">
                <a:latin typeface="CMR10"/>
              </a:rPr>
              <a:t>từ</a:t>
            </a:r>
            <a:r>
              <a:rPr lang="en-US" sz="2800">
                <a:latin typeface="CMR10"/>
              </a:rPr>
              <a:t> 1950-1973.</a:t>
            </a:r>
          </a:p>
          <a:p>
            <a:r>
              <a:rPr lang="en-US" err="1">
                <a:latin typeface="CMR10"/>
              </a:rPr>
              <a:t>Dữ</a:t>
            </a:r>
            <a:r>
              <a:rPr lang="en-US">
                <a:latin typeface="CMR10"/>
              </a:rPr>
              <a:t> </a:t>
            </a:r>
            <a:r>
              <a:rPr lang="en-US" err="1">
                <a:latin typeface="CMR10"/>
              </a:rPr>
              <a:t>liệu</a:t>
            </a:r>
            <a:r>
              <a:rPr lang="en-US">
                <a:latin typeface="CMR10"/>
              </a:rPr>
              <a:t> </a:t>
            </a:r>
            <a:r>
              <a:rPr lang="en-US" err="1">
                <a:latin typeface="CMR10"/>
              </a:rPr>
              <a:t>bất</a:t>
            </a:r>
            <a:r>
              <a:rPr lang="en-US">
                <a:latin typeface="CMR10"/>
              </a:rPr>
              <a:t> </a:t>
            </a:r>
            <a:r>
              <a:rPr lang="en-US" err="1">
                <a:latin typeface="CMR10"/>
              </a:rPr>
              <a:t>thường</a:t>
            </a:r>
            <a:r>
              <a:rPr lang="en-US">
                <a:latin typeface="CMR10"/>
              </a:rPr>
              <a:t> </a:t>
            </a:r>
            <a:r>
              <a:rPr lang="en-US" err="1">
                <a:latin typeface="CMR10"/>
              </a:rPr>
              <a:t>từ</a:t>
            </a:r>
            <a:r>
              <a:rPr lang="en-US">
                <a:latin typeface="CMR10"/>
              </a:rPr>
              <a:t> 1964-1970</a:t>
            </a:r>
            <a:endParaRPr lang="en-US"/>
          </a:p>
          <a:p>
            <a:endParaRPr lang="en-001"/>
          </a:p>
        </p:txBody>
      </p:sp>
    </p:spTree>
    <p:extLst>
      <p:ext uri="{BB962C8B-B14F-4D97-AF65-F5344CB8AC3E}">
        <p14:creationId xmlns:p14="http://schemas.microsoft.com/office/powerpoint/2010/main" val="30218566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A94D-B126-9C94-4B2B-C69ED8852DAA}"/>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endParaRPr lang="en-001"/>
          </a:p>
        </p:txBody>
      </p:sp>
      <p:sp>
        <p:nvSpPr>
          <p:cNvPr id="3" name="Date Placeholder 2">
            <a:extLst>
              <a:ext uri="{FF2B5EF4-FFF2-40B4-BE49-F238E27FC236}">
                <a16:creationId xmlns:a16="http://schemas.microsoft.com/office/drawing/2014/main" id="{315937CF-B0CB-B2C2-1C2F-0CE449546B83}"/>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DD3890B6-2AEF-8C8B-F6DD-476E01DAA83A}"/>
              </a:ext>
            </a:extLst>
          </p:cNvPr>
          <p:cNvSpPr>
            <a:spLocks noGrp="1"/>
          </p:cNvSpPr>
          <p:nvPr>
            <p:ph type="sldNum" sz="quarter" idx="12"/>
          </p:nvPr>
        </p:nvSpPr>
        <p:spPr/>
        <p:txBody>
          <a:bodyPr/>
          <a:lstStyle/>
          <a:p>
            <a:fld id="{AA8328AE-A94A-43B0-BF47-266FB86AC0A6}" type="slidenum">
              <a:rPr lang="en-001" smtClean="0"/>
              <a:t>113</a:t>
            </a:fld>
            <a:endParaRPr lang="en-001"/>
          </a:p>
        </p:txBody>
      </p:sp>
      <p:sp>
        <p:nvSpPr>
          <p:cNvPr id="5" name="Content Placeholder 4">
            <a:extLst>
              <a:ext uri="{FF2B5EF4-FFF2-40B4-BE49-F238E27FC236}">
                <a16:creationId xmlns:a16="http://schemas.microsoft.com/office/drawing/2014/main" id="{72118E42-FD44-EA4D-CAF1-456838C5F6AC}"/>
              </a:ext>
            </a:extLst>
          </p:cNvPr>
          <p:cNvSpPr>
            <a:spLocks noGrp="1"/>
          </p:cNvSpPr>
          <p:nvPr>
            <p:ph idx="1"/>
          </p:nvPr>
        </p:nvSpPr>
        <p:spPr>
          <a:xfrm>
            <a:off x="6915150" y="2190749"/>
            <a:ext cx="4438650" cy="3986213"/>
          </a:xfrm>
        </p:spPr>
        <p:txBody>
          <a:bodyPr/>
          <a:lstStyle/>
          <a:p>
            <a:r>
              <a:rPr lang="en-US" sz="2800" err="1"/>
              <a:t>Rõ</a:t>
            </a:r>
            <a:r>
              <a:rPr lang="en-US" sz="2800"/>
              <a:t> </a:t>
            </a:r>
            <a:r>
              <a:rPr lang="en-US" sz="2800" err="1"/>
              <a:t>ràng</a:t>
            </a:r>
            <a:endParaRPr lang="en-US" sz="2800"/>
          </a:p>
          <a:p>
            <a:r>
              <a:rPr lang="en-US" sz="2800" err="1"/>
              <a:t>Chính</a:t>
            </a:r>
            <a:r>
              <a:rPr lang="en-US" sz="2800"/>
              <a:t> </a:t>
            </a:r>
            <a:r>
              <a:rPr lang="en-US" sz="2800" err="1"/>
              <a:t>xác</a:t>
            </a:r>
            <a:r>
              <a:rPr lang="en-US" sz="2800"/>
              <a:t>, </a:t>
            </a:r>
            <a:r>
              <a:rPr lang="en-US" sz="2800" err="1"/>
              <a:t>không</a:t>
            </a:r>
            <a:r>
              <a:rPr lang="en-US" sz="2800"/>
              <a:t> </a:t>
            </a:r>
            <a:r>
              <a:rPr lang="en-US" sz="2800" err="1"/>
              <a:t>gây</a:t>
            </a:r>
            <a:r>
              <a:rPr lang="en-US" sz="2800"/>
              <a:t> </a:t>
            </a:r>
            <a:r>
              <a:rPr lang="en-US" sz="2800" err="1"/>
              <a:t>hiểu</a:t>
            </a:r>
            <a:r>
              <a:rPr lang="en-US" sz="2800"/>
              <a:t> </a:t>
            </a:r>
            <a:r>
              <a:rPr lang="en-US" sz="2800" err="1"/>
              <a:t>nhầm</a:t>
            </a:r>
            <a:endParaRPr lang="en-US" sz="2800"/>
          </a:p>
          <a:p>
            <a:r>
              <a:rPr lang="en-US" sz="2800" err="1"/>
              <a:t>Nêu</a:t>
            </a:r>
            <a:r>
              <a:rPr lang="en-US" sz="2800"/>
              <a:t> </a:t>
            </a:r>
            <a:r>
              <a:rPr lang="en-US" sz="2800" err="1"/>
              <a:t>bật</a:t>
            </a:r>
            <a:r>
              <a:rPr lang="en-US" sz="2800"/>
              <a:t> </a:t>
            </a:r>
            <a:r>
              <a:rPr lang="en-US" sz="2800" err="1"/>
              <a:t>thông</a:t>
            </a:r>
            <a:r>
              <a:rPr lang="en-US" sz="2800"/>
              <a:t> </a:t>
            </a:r>
            <a:r>
              <a:rPr lang="en-US" sz="2800" err="1"/>
              <a:t>điệp</a:t>
            </a:r>
            <a:r>
              <a:rPr lang="en-US" sz="2800"/>
              <a:t> </a:t>
            </a:r>
            <a:r>
              <a:rPr lang="en-US" sz="2800" err="1"/>
              <a:t>chính</a:t>
            </a:r>
            <a:endParaRPr lang="en-US" sz="2800"/>
          </a:p>
          <a:p>
            <a:endParaRPr lang="en-US" sz="2800"/>
          </a:p>
          <a:p>
            <a:r>
              <a:rPr lang="en-US" sz="2800">
                <a:hlinkClick r:id="rId3"/>
              </a:rPr>
              <a:t>https://www.ted.com/talks/hans_rosling_the_best_stats_you_ve_ever_seen</a:t>
            </a:r>
            <a:r>
              <a:rPr lang="en-US" sz="2800"/>
              <a:t> </a:t>
            </a:r>
          </a:p>
          <a:p>
            <a:endParaRPr lang="en-001"/>
          </a:p>
        </p:txBody>
      </p:sp>
      <p:pic>
        <p:nvPicPr>
          <p:cNvPr id="7" name="Picture 6" descr="A group of blue and green bars&#10;&#10;Description automatically generated with medium confidence">
            <a:extLst>
              <a:ext uri="{FF2B5EF4-FFF2-40B4-BE49-F238E27FC236}">
                <a16:creationId xmlns:a16="http://schemas.microsoft.com/office/drawing/2014/main" id="{9F587829-A485-BE05-A326-7A5168E98C62}"/>
              </a:ext>
            </a:extLst>
          </p:cNvPr>
          <p:cNvPicPr>
            <a:picLocks noChangeAspect="1"/>
          </p:cNvPicPr>
          <p:nvPr/>
        </p:nvPicPr>
        <p:blipFill>
          <a:blip r:embed="rId4"/>
          <a:srcRect l="7259" r="1" b="1"/>
          <a:stretch/>
        </p:blipFill>
        <p:spPr>
          <a:xfrm>
            <a:off x="465601" y="1279659"/>
            <a:ext cx="6449549" cy="5076691"/>
          </a:xfrm>
          <a:prstGeom prst="rect">
            <a:avLst/>
          </a:prstGeom>
        </p:spPr>
      </p:pic>
      <p:sp>
        <p:nvSpPr>
          <p:cNvPr id="6" name="Footer Placeholder 5">
            <a:extLst>
              <a:ext uri="{FF2B5EF4-FFF2-40B4-BE49-F238E27FC236}">
                <a16:creationId xmlns:a16="http://schemas.microsoft.com/office/drawing/2014/main" id="{BD10BF97-A8C1-E27B-2667-44D244A47D23}"/>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7245735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FF06-F7D5-F67D-E0A7-307FF1FC36C0}"/>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409F943-CDE4-0975-2D4F-7D9B6320A56F}"/>
              </a:ext>
            </a:extLst>
          </p:cNvPr>
          <p:cNvSpPr>
            <a:spLocks noGrp="1"/>
          </p:cNvSpPr>
          <p:nvPr>
            <p:ph idx="1"/>
          </p:nvPr>
        </p:nvSpPr>
        <p:spPr>
          <a:xfrm>
            <a:off x="838200" y="1473693"/>
            <a:ext cx="10515600" cy="856157"/>
          </a:xfrm>
        </p:spPr>
        <p:txBody>
          <a:bodyPr/>
          <a:lstStyle/>
          <a:p>
            <a:r>
              <a:rPr lang="en-US" err="1"/>
              <a:t>Sử</a:t>
            </a:r>
            <a:r>
              <a:rPr lang="en-US"/>
              <a:t> </a:t>
            </a:r>
            <a:r>
              <a:rPr lang="en-US" err="1"/>
              <a:t>dụng</a:t>
            </a:r>
            <a:r>
              <a:rPr lang="en-US"/>
              <a:t> </a:t>
            </a:r>
            <a:r>
              <a:rPr lang="en-US" b="1" err="1">
                <a:solidFill>
                  <a:srgbClr val="FF0000"/>
                </a:solidFill>
              </a:rPr>
              <a:t>vị</a:t>
            </a:r>
            <a:r>
              <a:rPr lang="en-US" b="1">
                <a:solidFill>
                  <a:srgbClr val="FF0000"/>
                </a:solidFill>
              </a:rPr>
              <a:t> </a:t>
            </a:r>
            <a:r>
              <a:rPr lang="en-US" b="1" err="1">
                <a:solidFill>
                  <a:srgbClr val="FF0000"/>
                </a:solidFill>
              </a:rPr>
              <a:t>trí</a:t>
            </a:r>
            <a:r>
              <a:rPr lang="en-US" b="1">
                <a:solidFill>
                  <a:srgbClr val="FF0000"/>
                </a:solidFill>
              </a:rPr>
              <a:t> </a:t>
            </a:r>
            <a:r>
              <a:rPr lang="en-US" err="1"/>
              <a:t>để</a:t>
            </a:r>
            <a:r>
              <a:rPr lang="en-US"/>
              <a:t> </a:t>
            </a:r>
            <a:r>
              <a:rPr lang="en-US" err="1"/>
              <a:t>thể</a:t>
            </a:r>
            <a:r>
              <a:rPr lang="en-US"/>
              <a:t> </a:t>
            </a:r>
            <a:r>
              <a:rPr lang="en-US" err="1"/>
              <a:t>hiện</a:t>
            </a:r>
            <a:r>
              <a:rPr lang="en-US"/>
              <a:t> </a:t>
            </a:r>
            <a:r>
              <a:rPr lang="en-US" err="1"/>
              <a:t>nhiệt</a:t>
            </a:r>
            <a:r>
              <a:rPr lang="en-US"/>
              <a:t> </a:t>
            </a:r>
            <a:r>
              <a:rPr lang="en-US" err="1"/>
              <a:t>độ</a:t>
            </a:r>
            <a:endParaRPr lang="en-001"/>
          </a:p>
        </p:txBody>
      </p:sp>
      <p:sp>
        <p:nvSpPr>
          <p:cNvPr id="2" name="Title 1">
            <a:extLst>
              <a:ext uri="{FF2B5EF4-FFF2-40B4-BE49-F238E27FC236}">
                <a16:creationId xmlns:a16="http://schemas.microsoft.com/office/drawing/2014/main" id="{4C215A41-1EA4-3AFE-6FE3-299F7EA88B91}"/>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endParaRPr lang="en-001"/>
          </a:p>
        </p:txBody>
      </p:sp>
      <p:sp>
        <p:nvSpPr>
          <p:cNvPr id="3" name="Date Placeholder 2">
            <a:extLst>
              <a:ext uri="{FF2B5EF4-FFF2-40B4-BE49-F238E27FC236}">
                <a16:creationId xmlns:a16="http://schemas.microsoft.com/office/drawing/2014/main" id="{F9190776-8F8A-FF26-A61A-FF8B04EA1D90}"/>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177CC387-274D-32D8-12EF-7EBE2C5C7987}"/>
              </a:ext>
            </a:extLst>
          </p:cNvPr>
          <p:cNvSpPr>
            <a:spLocks noGrp="1"/>
          </p:cNvSpPr>
          <p:nvPr>
            <p:ph type="sldNum" sz="quarter" idx="12"/>
          </p:nvPr>
        </p:nvSpPr>
        <p:spPr/>
        <p:txBody>
          <a:bodyPr/>
          <a:lstStyle/>
          <a:p>
            <a:fld id="{AA8328AE-A94A-43B0-BF47-266FB86AC0A6}" type="slidenum">
              <a:rPr lang="en-001" smtClean="0"/>
              <a:t>114</a:t>
            </a:fld>
            <a:endParaRPr lang="en-001"/>
          </a:p>
        </p:txBody>
      </p:sp>
      <p:pic>
        <p:nvPicPr>
          <p:cNvPr id="7" name="Picture 6">
            <a:extLst>
              <a:ext uri="{FF2B5EF4-FFF2-40B4-BE49-F238E27FC236}">
                <a16:creationId xmlns:a16="http://schemas.microsoft.com/office/drawing/2014/main" id="{F71E4036-0594-808B-1752-094F7A273F71}"/>
              </a:ext>
            </a:extLst>
          </p:cNvPr>
          <p:cNvPicPr>
            <a:picLocks noChangeAspect="1"/>
          </p:cNvPicPr>
          <p:nvPr/>
        </p:nvPicPr>
        <p:blipFill>
          <a:blip r:embed="rId3"/>
          <a:stretch>
            <a:fillRect/>
          </a:stretch>
        </p:blipFill>
        <p:spPr>
          <a:xfrm>
            <a:off x="1200150" y="2329850"/>
            <a:ext cx="4114799" cy="3936806"/>
          </a:xfrm>
          <a:prstGeom prst="rect">
            <a:avLst/>
          </a:prstGeom>
        </p:spPr>
      </p:pic>
      <p:pic>
        <p:nvPicPr>
          <p:cNvPr id="6" name="Picture 5">
            <a:extLst>
              <a:ext uri="{FF2B5EF4-FFF2-40B4-BE49-F238E27FC236}">
                <a16:creationId xmlns:a16="http://schemas.microsoft.com/office/drawing/2014/main" id="{033F0864-396A-C48E-51B0-43801F8003DA}"/>
              </a:ext>
            </a:extLst>
          </p:cNvPr>
          <p:cNvPicPr>
            <a:picLocks noChangeAspect="1"/>
          </p:cNvPicPr>
          <p:nvPr/>
        </p:nvPicPr>
        <p:blipFill>
          <a:blip r:embed="rId4"/>
          <a:stretch>
            <a:fillRect/>
          </a:stretch>
        </p:blipFill>
        <p:spPr>
          <a:xfrm>
            <a:off x="5800195" y="2564054"/>
            <a:ext cx="5620810" cy="3468397"/>
          </a:xfrm>
          <a:prstGeom prst="rect">
            <a:avLst/>
          </a:prstGeom>
        </p:spPr>
      </p:pic>
      <p:sp>
        <p:nvSpPr>
          <p:cNvPr id="5" name="Footer Placeholder 4">
            <a:extLst>
              <a:ext uri="{FF2B5EF4-FFF2-40B4-BE49-F238E27FC236}">
                <a16:creationId xmlns:a16="http://schemas.microsoft.com/office/drawing/2014/main" id="{EC7D8F98-F0F2-DDE9-B30E-897B2F71D63C}"/>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4692806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DC762-DD8C-01B5-EE44-831596673823}"/>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076583D-672D-D43B-2187-F0D3E4DAD364}"/>
              </a:ext>
            </a:extLst>
          </p:cNvPr>
          <p:cNvSpPr>
            <a:spLocks noGrp="1"/>
          </p:cNvSpPr>
          <p:nvPr>
            <p:ph idx="1"/>
          </p:nvPr>
        </p:nvSpPr>
        <p:spPr>
          <a:xfrm>
            <a:off x="838200" y="1473693"/>
            <a:ext cx="10515600" cy="856157"/>
          </a:xfrm>
        </p:spPr>
        <p:txBody>
          <a:bodyPr/>
          <a:lstStyle/>
          <a:p>
            <a:r>
              <a:rPr lang="en-US" err="1"/>
              <a:t>Sử</a:t>
            </a:r>
            <a:r>
              <a:rPr lang="en-US"/>
              <a:t> </a:t>
            </a:r>
            <a:r>
              <a:rPr lang="en-US" err="1"/>
              <a:t>dụng</a:t>
            </a:r>
            <a:r>
              <a:rPr lang="en-US"/>
              <a:t> </a:t>
            </a:r>
            <a:r>
              <a:rPr lang="en-US" b="1" err="1">
                <a:solidFill>
                  <a:srgbClr val="FF0000"/>
                </a:solidFill>
              </a:rPr>
              <a:t>màu</a:t>
            </a:r>
            <a:r>
              <a:rPr lang="en-US" b="1">
                <a:solidFill>
                  <a:srgbClr val="FF0000"/>
                </a:solidFill>
              </a:rPr>
              <a:t> </a:t>
            </a:r>
            <a:r>
              <a:rPr lang="en-US" b="1" err="1">
                <a:solidFill>
                  <a:srgbClr val="FF0000"/>
                </a:solidFill>
              </a:rPr>
              <a:t>sắc</a:t>
            </a:r>
            <a:r>
              <a:rPr lang="en-US" b="1">
                <a:solidFill>
                  <a:srgbClr val="FF0000"/>
                </a:solidFill>
              </a:rPr>
              <a:t> </a:t>
            </a:r>
            <a:r>
              <a:rPr lang="en-US" err="1"/>
              <a:t>để</a:t>
            </a:r>
            <a:r>
              <a:rPr lang="en-US"/>
              <a:t> </a:t>
            </a:r>
            <a:r>
              <a:rPr lang="en-US" err="1"/>
              <a:t>thể</a:t>
            </a:r>
            <a:r>
              <a:rPr lang="en-US"/>
              <a:t> </a:t>
            </a:r>
            <a:r>
              <a:rPr lang="en-US" err="1"/>
              <a:t>hiện</a:t>
            </a:r>
            <a:r>
              <a:rPr lang="en-US"/>
              <a:t> </a:t>
            </a:r>
            <a:r>
              <a:rPr lang="en-US" err="1"/>
              <a:t>nhiệt</a:t>
            </a:r>
            <a:r>
              <a:rPr lang="en-US"/>
              <a:t> </a:t>
            </a:r>
            <a:r>
              <a:rPr lang="en-US" err="1"/>
              <a:t>độ</a:t>
            </a:r>
            <a:endParaRPr lang="en-001"/>
          </a:p>
        </p:txBody>
      </p:sp>
      <p:sp>
        <p:nvSpPr>
          <p:cNvPr id="2" name="Title 1">
            <a:extLst>
              <a:ext uri="{FF2B5EF4-FFF2-40B4-BE49-F238E27FC236}">
                <a16:creationId xmlns:a16="http://schemas.microsoft.com/office/drawing/2014/main" id="{C5884A3C-C68F-A92E-0504-0C3518A80607}"/>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endParaRPr lang="en-001"/>
          </a:p>
        </p:txBody>
      </p:sp>
      <p:sp>
        <p:nvSpPr>
          <p:cNvPr id="3" name="Date Placeholder 2">
            <a:extLst>
              <a:ext uri="{FF2B5EF4-FFF2-40B4-BE49-F238E27FC236}">
                <a16:creationId xmlns:a16="http://schemas.microsoft.com/office/drawing/2014/main" id="{47F0D532-E5C0-B645-6058-7417FFEBD366}"/>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A1E597A9-268C-8885-1FEE-16107CCDD67A}"/>
              </a:ext>
            </a:extLst>
          </p:cNvPr>
          <p:cNvSpPr>
            <a:spLocks noGrp="1"/>
          </p:cNvSpPr>
          <p:nvPr>
            <p:ph type="sldNum" sz="quarter" idx="12"/>
          </p:nvPr>
        </p:nvSpPr>
        <p:spPr/>
        <p:txBody>
          <a:bodyPr/>
          <a:lstStyle/>
          <a:p>
            <a:fld id="{AA8328AE-A94A-43B0-BF47-266FB86AC0A6}" type="slidenum">
              <a:rPr lang="en-001" smtClean="0"/>
              <a:t>115</a:t>
            </a:fld>
            <a:endParaRPr lang="en-001"/>
          </a:p>
        </p:txBody>
      </p:sp>
      <p:pic>
        <p:nvPicPr>
          <p:cNvPr id="7" name="Picture 6">
            <a:extLst>
              <a:ext uri="{FF2B5EF4-FFF2-40B4-BE49-F238E27FC236}">
                <a16:creationId xmlns:a16="http://schemas.microsoft.com/office/drawing/2014/main" id="{5A073AC2-6D0B-AC35-2BA7-D762DBE614DE}"/>
              </a:ext>
            </a:extLst>
          </p:cNvPr>
          <p:cNvPicPr>
            <a:picLocks noChangeAspect="1"/>
          </p:cNvPicPr>
          <p:nvPr/>
        </p:nvPicPr>
        <p:blipFill>
          <a:blip r:embed="rId3"/>
          <a:stretch>
            <a:fillRect/>
          </a:stretch>
        </p:blipFill>
        <p:spPr>
          <a:xfrm>
            <a:off x="1200150" y="2329850"/>
            <a:ext cx="4114799" cy="3936806"/>
          </a:xfrm>
          <a:prstGeom prst="rect">
            <a:avLst/>
          </a:prstGeom>
        </p:spPr>
      </p:pic>
      <p:pic>
        <p:nvPicPr>
          <p:cNvPr id="5" name="Picture 4">
            <a:extLst>
              <a:ext uri="{FF2B5EF4-FFF2-40B4-BE49-F238E27FC236}">
                <a16:creationId xmlns:a16="http://schemas.microsoft.com/office/drawing/2014/main" id="{2E16FEB4-4497-8C5F-0662-45134E409260}"/>
              </a:ext>
            </a:extLst>
          </p:cNvPr>
          <p:cNvPicPr>
            <a:picLocks noChangeAspect="1"/>
          </p:cNvPicPr>
          <p:nvPr/>
        </p:nvPicPr>
        <p:blipFill>
          <a:blip r:embed="rId4"/>
          <a:stretch>
            <a:fillRect/>
          </a:stretch>
        </p:blipFill>
        <p:spPr>
          <a:xfrm>
            <a:off x="5314949" y="2817987"/>
            <a:ext cx="6373539" cy="1905813"/>
          </a:xfrm>
          <a:prstGeom prst="rect">
            <a:avLst/>
          </a:prstGeom>
        </p:spPr>
      </p:pic>
      <p:sp>
        <p:nvSpPr>
          <p:cNvPr id="6" name="Footer Placeholder 5">
            <a:extLst>
              <a:ext uri="{FF2B5EF4-FFF2-40B4-BE49-F238E27FC236}">
                <a16:creationId xmlns:a16="http://schemas.microsoft.com/office/drawing/2014/main" id="{347ACBDF-AFF2-F75F-CC82-3A51B50F957D}"/>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6145527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3FFD0-28BB-21C3-B610-07110FDA7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F388B-0DFD-78D7-8230-52805D5167F4}"/>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endParaRPr lang="en-001"/>
          </a:p>
        </p:txBody>
      </p:sp>
      <p:sp>
        <p:nvSpPr>
          <p:cNvPr id="3" name="Date Placeholder 2">
            <a:extLst>
              <a:ext uri="{FF2B5EF4-FFF2-40B4-BE49-F238E27FC236}">
                <a16:creationId xmlns:a16="http://schemas.microsoft.com/office/drawing/2014/main" id="{C06416CC-E0CF-27C0-2D9E-11C3EBED8436}"/>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9F0EBD1A-9224-2887-9E91-B568F114695F}"/>
              </a:ext>
            </a:extLst>
          </p:cNvPr>
          <p:cNvSpPr>
            <a:spLocks noGrp="1"/>
          </p:cNvSpPr>
          <p:nvPr>
            <p:ph type="sldNum" sz="quarter" idx="12"/>
          </p:nvPr>
        </p:nvSpPr>
        <p:spPr/>
        <p:txBody>
          <a:bodyPr/>
          <a:lstStyle/>
          <a:p>
            <a:fld id="{AA8328AE-A94A-43B0-BF47-266FB86AC0A6}" type="slidenum">
              <a:rPr lang="en-001" smtClean="0"/>
              <a:t>116</a:t>
            </a:fld>
            <a:endParaRPr lang="en-001"/>
          </a:p>
        </p:txBody>
      </p:sp>
      <p:pic>
        <p:nvPicPr>
          <p:cNvPr id="10" name="Picture 9">
            <a:extLst>
              <a:ext uri="{FF2B5EF4-FFF2-40B4-BE49-F238E27FC236}">
                <a16:creationId xmlns:a16="http://schemas.microsoft.com/office/drawing/2014/main" id="{3C386426-6049-14C4-D5B3-1FDCCB77ED03}"/>
              </a:ext>
            </a:extLst>
          </p:cNvPr>
          <p:cNvPicPr>
            <a:picLocks noChangeAspect="1"/>
          </p:cNvPicPr>
          <p:nvPr/>
        </p:nvPicPr>
        <p:blipFill>
          <a:blip r:embed="rId3"/>
          <a:stretch>
            <a:fillRect/>
          </a:stretch>
        </p:blipFill>
        <p:spPr>
          <a:xfrm>
            <a:off x="628650" y="1318580"/>
            <a:ext cx="10972800" cy="4933950"/>
          </a:xfrm>
          <a:prstGeom prst="rect">
            <a:avLst/>
          </a:prstGeom>
        </p:spPr>
      </p:pic>
      <p:sp>
        <p:nvSpPr>
          <p:cNvPr id="11" name="TextBox 10">
            <a:extLst>
              <a:ext uri="{FF2B5EF4-FFF2-40B4-BE49-F238E27FC236}">
                <a16:creationId xmlns:a16="http://schemas.microsoft.com/office/drawing/2014/main" id="{C5687AE9-95A0-56C8-8BBC-030E2D742CA6}"/>
              </a:ext>
            </a:extLst>
          </p:cNvPr>
          <p:cNvSpPr txBox="1"/>
          <p:nvPr/>
        </p:nvSpPr>
        <p:spPr>
          <a:xfrm>
            <a:off x="723900" y="1289195"/>
            <a:ext cx="139065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vị</a:t>
            </a:r>
            <a:r>
              <a:rPr lang="en-US" sz="2800" b="1">
                <a:solidFill>
                  <a:schemeClr val="accent3">
                    <a:lumMod val="75000"/>
                  </a:schemeClr>
                </a:solidFill>
              </a:rPr>
              <a:t> </a:t>
            </a:r>
            <a:r>
              <a:rPr lang="en-US" sz="2800" b="1" err="1">
                <a:solidFill>
                  <a:schemeClr val="accent3">
                    <a:lumMod val="75000"/>
                  </a:schemeClr>
                </a:solidFill>
              </a:rPr>
              <a:t>trí</a:t>
            </a:r>
            <a:endParaRPr lang="en-001" sz="2800" b="1">
              <a:solidFill>
                <a:schemeClr val="accent3">
                  <a:lumMod val="75000"/>
                </a:schemeClr>
              </a:solidFill>
            </a:endParaRPr>
          </a:p>
        </p:txBody>
      </p:sp>
      <p:sp>
        <p:nvSpPr>
          <p:cNvPr id="12" name="TextBox 11">
            <a:extLst>
              <a:ext uri="{FF2B5EF4-FFF2-40B4-BE49-F238E27FC236}">
                <a16:creationId xmlns:a16="http://schemas.microsoft.com/office/drawing/2014/main" id="{B7F06A71-38B0-70FA-E0C8-01AB851F9DDF}"/>
              </a:ext>
            </a:extLst>
          </p:cNvPr>
          <p:cNvSpPr txBox="1"/>
          <p:nvPr/>
        </p:nvSpPr>
        <p:spPr>
          <a:xfrm>
            <a:off x="4381500" y="1289195"/>
            <a:ext cx="180975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hình</a:t>
            </a:r>
            <a:r>
              <a:rPr lang="en-US" sz="2800" b="1">
                <a:solidFill>
                  <a:schemeClr val="accent3">
                    <a:lumMod val="75000"/>
                  </a:schemeClr>
                </a:solidFill>
              </a:rPr>
              <a:t> </a:t>
            </a:r>
            <a:r>
              <a:rPr lang="en-US" sz="2800" b="1" err="1">
                <a:solidFill>
                  <a:schemeClr val="accent3">
                    <a:lumMod val="75000"/>
                  </a:schemeClr>
                </a:solidFill>
              </a:rPr>
              <a:t>dáng</a:t>
            </a:r>
            <a:endParaRPr lang="en-001" sz="2800" b="1">
              <a:solidFill>
                <a:schemeClr val="accent3">
                  <a:lumMod val="75000"/>
                </a:schemeClr>
              </a:solidFill>
            </a:endParaRPr>
          </a:p>
        </p:txBody>
      </p:sp>
      <p:sp>
        <p:nvSpPr>
          <p:cNvPr id="13" name="TextBox 12">
            <a:extLst>
              <a:ext uri="{FF2B5EF4-FFF2-40B4-BE49-F238E27FC236}">
                <a16:creationId xmlns:a16="http://schemas.microsoft.com/office/drawing/2014/main" id="{14CA8585-B699-7D88-13C6-D5516C7A5E9E}"/>
              </a:ext>
            </a:extLst>
          </p:cNvPr>
          <p:cNvSpPr txBox="1"/>
          <p:nvPr/>
        </p:nvSpPr>
        <p:spPr>
          <a:xfrm>
            <a:off x="8020050" y="1289195"/>
            <a:ext cx="270510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kích</a:t>
            </a:r>
            <a:r>
              <a:rPr lang="en-US" sz="2800" b="1">
                <a:solidFill>
                  <a:schemeClr val="accent3">
                    <a:lumMod val="75000"/>
                  </a:schemeClr>
                </a:solidFill>
              </a:rPr>
              <a:t> </a:t>
            </a:r>
            <a:r>
              <a:rPr lang="en-US" sz="2800" b="1" err="1">
                <a:solidFill>
                  <a:schemeClr val="accent3">
                    <a:lumMod val="75000"/>
                  </a:schemeClr>
                </a:solidFill>
              </a:rPr>
              <a:t>thước</a:t>
            </a:r>
            <a:endParaRPr lang="en-001" sz="2800" b="1">
              <a:solidFill>
                <a:schemeClr val="accent3">
                  <a:lumMod val="75000"/>
                </a:schemeClr>
              </a:solidFill>
            </a:endParaRPr>
          </a:p>
        </p:txBody>
      </p:sp>
      <p:sp>
        <p:nvSpPr>
          <p:cNvPr id="14" name="TextBox 13">
            <a:extLst>
              <a:ext uri="{FF2B5EF4-FFF2-40B4-BE49-F238E27FC236}">
                <a16:creationId xmlns:a16="http://schemas.microsoft.com/office/drawing/2014/main" id="{BF59B658-5531-7498-5B67-C8A7CA940C37}"/>
              </a:ext>
            </a:extLst>
          </p:cNvPr>
          <p:cNvSpPr txBox="1"/>
          <p:nvPr/>
        </p:nvSpPr>
        <p:spPr>
          <a:xfrm>
            <a:off x="723900" y="3746572"/>
            <a:ext cx="180975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màu</a:t>
            </a:r>
            <a:r>
              <a:rPr lang="en-US" sz="2800" b="1">
                <a:solidFill>
                  <a:schemeClr val="accent3">
                    <a:lumMod val="75000"/>
                  </a:schemeClr>
                </a:solidFill>
              </a:rPr>
              <a:t> </a:t>
            </a:r>
            <a:r>
              <a:rPr lang="en-US" sz="2800" b="1" err="1">
                <a:solidFill>
                  <a:schemeClr val="accent3">
                    <a:lumMod val="75000"/>
                  </a:schemeClr>
                </a:solidFill>
              </a:rPr>
              <a:t>sắc</a:t>
            </a:r>
            <a:endParaRPr lang="en-001" sz="2800" b="1">
              <a:solidFill>
                <a:schemeClr val="accent3">
                  <a:lumMod val="75000"/>
                </a:schemeClr>
              </a:solidFill>
            </a:endParaRPr>
          </a:p>
        </p:txBody>
      </p:sp>
      <p:sp>
        <p:nvSpPr>
          <p:cNvPr id="15" name="TextBox 14">
            <a:extLst>
              <a:ext uri="{FF2B5EF4-FFF2-40B4-BE49-F238E27FC236}">
                <a16:creationId xmlns:a16="http://schemas.microsoft.com/office/drawing/2014/main" id="{C6636786-F3E9-1B42-E596-C52187745A85}"/>
              </a:ext>
            </a:extLst>
          </p:cNvPr>
          <p:cNvSpPr txBox="1"/>
          <p:nvPr/>
        </p:nvSpPr>
        <p:spPr>
          <a:xfrm>
            <a:off x="4381500" y="3746572"/>
            <a:ext cx="238125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độ</a:t>
            </a:r>
            <a:r>
              <a:rPr lang="en-US" sz="2800" b="1">
                <a:solidFill>
                  <a:schemeClr val="accent3">
                    <a:lumMod val="75000"/>
                  </a:schemeClr>
                </a:solidFill>
              </a:rPr>
              <a:t> </a:t>
            </a:r>
            <a:r>
              <a:rPr lang="en-US" sz="2800" b="1" err="1">
                <a:solidFill>
                  <a:schemeClr val="accent3">
                    <a:lumMod val="75000"/>
                  </a:schemeClr>
                </a:solidFill>
              </a:rPr>
              <a:t>dày</a:t>
            </a:r>
            <a:r>
              <a:rPr lang="en-US" sz="2800" b="1">
                <a:solidFill>
                  <a:schemeClr val="accent3">
                    <a:lumMod val="75000"/>
                  </a:schemeClr>
                </a:solidFill>
              </a:rPr>
              <a:t> </a:t>
            </a:r>
            <a:r>
              <a:rPr lang="en-US" sz="2800" b="1" err="1">
                <a:solidFill>
                  <a:schemeClr val="accent3">
                    <a:lumMod val="75000"/>
                  </a:schemeClr>
                </a:solidFill>
              </a:rPr>
              <a:t>đường</a:t>
            </a:r>
            <a:endParaRPr lang="en-001" sz="2800" b="1">
              <a:solidFill>
                <a:schemeClr val="accent3">
                  <a:lumMod val="75000"/>
                </a:schemeClr>
              </a:solidFill>
            </a:endParaRPr>
          </a:p>
        </p:txBody>
      </p:sp>
      <p:sp>
        <p:nvSpPr>
          <p:cNvPr id="16" name="TextBox 15">
            <a:extLst>
              <a:ext uri="{FF2B5EF4-FFF2-40B4-BE49-F238E27FC236}">
                <a16:creationId xmlns:a16="http://schemas.microsoft.com/office/drawing/2014/main" id="{295B435F-C54D-8F67-81C9-DDCD47D6D8AC}"/>
              </a:ext>
            </a:extLst>
          </p:cNvPr>
          <p:cNvSpPr txBox="1"/>
          <p:nvPr/>
        </p:nvSpPr>
        <p:spPr>
          <a:xfrm>
            <a:off x="8020050" y="3746572"/>
            <a:ext cx="238125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loại</a:t>
            </a:r>
            <a:r>
              <a:rPr lang="en-US" sz="2800" b="1">
                <a:solidFill>
                  <a:schemeClr val="accent3">
                    <a:lumMod val="75000"/>
                  </a:schemeClr>
                </a:solidFill>
              </a:rPr>
              <a:t> </a:t>
            </a:r>
            <a:r>
              <a:rPr lang="en-US" sz="2800" b="1" err="1">
                <a:solidFill>
                  <a:schemeClr val="accent3">
                    <a:lumMod val="75000"/>
                  </a:schemeClr>
                </a:solidFill>
              </a:rPr>
              <a:t>đường</a:t>
            </a:r>
            <a:endParaRPr lang="en-001" sz="2800" b="1">
              <a:solidFill>
                <a:schemeClr val="accent3">
                  <a:lumMod val="75000"/>
                </a:schemeClr>
              </a:solidFill>
            </a:endParaRPr>
          </a:p>
        </p:txBody>
      </p:sp>
      <p:sp>
        <p:nvSpPr>
          <p:cNvPr id="5" name="Footer Placeholder 4">
            <a:extLst>
              <a:ext uri="{FF2B5EF4-FFF2-40B4-BE49-F238E27FC236}">
                <a16:creationId xmlns:a16="http://schemas.microsoft.com/office/drawing/2014/main" id="{8FA69F6F-C522-D528-90A0-3524B084DD72}"/>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1173865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8580A-70E8-FF2B-842A-3CD52F90B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B6C979-D12D-73CE-80AC-AB4E601E1C29}"/>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endParaRPr lang="en-001"/>
          </a:p>
        </p:txBody>
      </p:sp>
      <p:sp>
        <p:nvSpPr>
          <p:cNvPr id="3" name="Date Placeholder 2">
            <a:extLst>
              <a:ext uri="{FF2B5EF4-FFF2-40B4-BE49-F238E27FC236}">
                <a16:creationId xmlns:a16="http://schemas.microsoft.com/office/drawing/2014/main" id="{A8803580-B80B-245D-6C6F-4EFA6663F3E1}"/>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57A7D751-5DD0-B4AE-85BE-8A49003F9716}"/>
              </a:ext>
            </a:extLst>
          </p:cNvPr>
          <p:cNvSpPr>
            <a:spLocks noGrp="1"/>
          </p:cNvSpPr>
          <p:nvPr>
            <p:ph type="sldNum" sz="quarter" idx="12"/>
          </p:nvPr>
        </p:nvSpPr>
        <p:spPr/>
        <p:txBody>
          <a:bodyPr/>
          <a:lstStyle/>
          <a:p>
            <a:fld id="{AA8328AE-A94A-43B0-BF47-266FB86AC0A6}" type="slidenum">
              <a:rPr lang="en-001" smtClean="0"/>
              <a:t>117</a:t>
            </a:fld>
            <a:endParaRPr lang="en-001"/>
          </a:p>
        </p:txBody>
      </p:sp>
      <p:sp>
        <p:nvSpPr>
          <p:cNvPr id="5" name="Content Placeholder 4">
            <a:extLst>
              <a:ext uri="{FF2B5EF4-FFF2-40B4-BE49-F238E27FC236}">
                <a16:creationId xmlns:a16="http://schemas.microsoft.com/office/drawing/2014/main" id="{5A2ED7C3-533A-144D-005B-81E9A48D3B20}"/>
              </a:ext>
            </a:extLst>
          </p:cNvPr>
          <p:cNvSpPr>
            <a:spLocks noGrp="1"/>
          </p:cNvSpPr>
          <p:nvPr>
            <p:ph idx="1"/>
          </p:nvPr>
        </p:nvSpPr>
        <p:spPr>
          <a:xfrm>
            <a:off x="838200" y="2781299"/>
            <a:ext cx="3019424" cy="1943101"/>
          </a:xfrm>
        </p:spPr>
        <p:txBody>
          <a:bodyPr/>
          <a:lstStyle/>
          <a:p>
            <a:r>
              <a:rPr lang="en-US" err="1"/>
              <a:t>Có</a:t>
            </a:r>
            <a:r>
              <a:rPr lang="en-US"/>
              <a:t> </a:t>
            </a:r>
            <a:r>
              <a:rPr lang="en-US" err="1"/>
              <a:t>thể</a:t>
            </a:r>
            <a:r>
              <a:rPr lang="en-US"/>
              <a:t> </a:t>
            </a:r>
            <a:r>
              <a:rPr lang="en-US" err="1"/>
              <a:t>sử</a:t>
            </a:r>
            <a:r>
              <a:rPr lang="en-US"/>
              <a:t> </a:t>
            </a:r>
            <a:r>
              <a:rPr lang="en-US" err="1"/>
              <a:t>dụng</a:t>
            </a:r>
            <a:r>
              <a:rPr lang="en-US"/>
              <a:t> </a:t>
            </a:r>
            <a:r>
              <a:rPr lang="en-US" err="1"/>
              <a:t>nhiều</a:t>
            </a:r>
            <a:r>
              <a:rPr lang="en-US"/>
              <a:t> </a:t>
            </a:r>
            <a:r>
              <a:rPr lang="en-US" err="1"/>
              <a:t>yếu</a:t>
            </a:r>
            <a:r>
              <a:rPr lang="en-US"/>
              <a:t> </a:t>
            </a:r>
            <a:r>
              <a:rPr lang="en-US" err="1"/>
              <a:t>tố</a:t>
            </a:r>
            <a:r>
              <a:rPr lang="en-US"/>
              <a:t> </a:t>
            </a:r>
            <a:r>
              <a:rPr lang="en-US" err="1"/>
              <a:t>hội</a:t>
            </a:r>
            <a:r>
              <a:rPr lang="en-US"/>
              <a:t> </a:t>
            </a:r>
            <a:r>
              <a:rPr lang="en-US" err="1"/>
              <a:t>họa</a:t>
            </a:r>
            <a:r>
              <a:rPr lang="en-US"/>
              <a:t> </a:t>
            </a:r>
            <a:r>
              <a:rPr lang="en-US" err="1"/>
              <a:t>trong</a:t>
            </a:r>
            <a:r>
              <a:rPr lang="en-US"/>
              <a:t> </a:t>
            </a:r>
            <a:r>
              <a:rPr lang="en-US" err="1"/>
              <a:t>cùng</a:t>
            </a:r>
            <a:r>
              <a:rPr lang="en-US"/>
              <a:t> </a:t>
            </a:r>
            <a:r>
              <a:rPr lang="en-US" err="1"/>
              <a:t>một</a:t>
            </a:r>
            <a:r>
              <a:rPr lang="en-US"/>
              <a:t> </a:t>
            </a:r>
            <a:r>
              <a:rPr lang="en-US" err="1"/>
              <a:t>đồ</a:t>
            </a:r>
            <a:r>
              <a:rPr lang="en-US"/>
              <a:t> </a:t>
            </a:r>
            <a:r>
              <a:rPr lang="en-US" err="1"/>
              <a:t>thị</a:t>
            </a:r>
            <a:endParaRPr lang="en-001"/>
          </a:p>
        </p:txBody>
      </p:sp>
      <p:pic>
        <p:nvPicPr>
          <p:cNvPr id="11" name="Picture 10">
            <a:extLst>
              <a:ext uri="{FF2B5EF4-FFF2-40B4-BE49-F238E27FC236}">
                <a16:creationId xmlns:a16="http://schemas.microsoft.com/office/drawing/2014/main" id="{5139E05F-6778-E76E-493F-BA04B44884CE}"/>
              </a:ext>
            </a:extLst>
          </p:cNvPr>
          <p:cNvPicPr>
            <a:picLocks noChangeAspect="1"/>
          </p:cNvPicPr>
          <p:nvPr/>
        </p:nvPicPr>
        <p:blipFill>
          <a:blip r:embed="rId2"/>
          <a:stretch>
            <a:fillRect/>
          </a:stretch>
        </p:blipFill>
        <p:spPr>
          <a:xfrm>
            <a:off x="4300537" y="1210780"/>
            <a:ext cx="6677026" cy="5328132"/>
          </a:xfrm>
          <a:prstGeom prst="rect">
            <a:avLst/>
          </a:prstGeom>
        </p:spPr>
      </p:pic>
      <p:sp>
        <p:nvSpPr>
          <p:cNvPr id="6" name="Footer Placeholder 5">
            <a:extLst>
              <a:ext uri="{FF2B5EF4-FFF2-40B4-BE49-F238E27FC236}">
                <a16:creationId xmlns:a16="http://schemas.microsoft.com/office/drawing/2014/main" id="{EA6F9052-1DD7-F33A-6126-3C5373DB0E0B}"/>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2216947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CEC02-9EF2-D452-2C4D-B842D1F3B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7F8EC-43C5-CF23-38AC-7957020A9756}"/>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lượng</a:t>
            </a:r>
            <a:endParaRPr lang="en-001"/>
          </a:p>
        </p:txBody>
      </p:sp>
      <p:sp>
        <p:nvSpPr>
          <p:cNvPr id="3" name="Date Placeholder 2">
            <a:extLst>
              <a:ext uri="{FF2B5EF4-FFF2-40B4-BE49-F238E27FC236}">
                <a16:creationId xmlns:a16="http://schemas.microsoft.com/office/drawing/2014/main" id="{0A7738BC-9C9F-0054-A00D-0F1F4650494B}"/>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6F665E07-F7DD-75EB-A188-A5A52908B851}"/>
              </a:ext>
            </a:extLst>
          </p:cNvPr>
          <p:cNvSpPr>
            <a:spLocks noGrp="1"/>
          </p:cNvSpPr>
          <p:nvPr>
            <p:ph type="sldNum" sz="quarter" idx="12"/>
          </p:nvPr>
        </p:nvSpPr>
        <p:spPr/>
        <p:txBody>
          <a:bodyPr/>
          <a:lstStyle/>
          <a:p>
            <a:fld id="{AA8328AE-A94A-43B0-BF47-266FB86AC0A6}" type="slidenum">
              <a:rPr lang="en-001" smtClean="0"/>
              <a:t>118</a:t>
            </a:fld>
            <a:endParaRPr lang="en-001"/>
          </a:p>
        </p:txBody>
      </p:sp>
      <p:pic>
        <p:nvPicPr>
          <p:cNvPr id="7" name="Picture 6">
            <a:extLst>
              <a:ext uri="{FF2B5EF4-FFF2-40B4-BE49-F238E27FC236}">
                <a16:creationId xmlns:a16="http://schemas.microsoft.com/office/drawing/2014/main" id="{41FBFCF6-3A7E-E3DB-8464-2649CFA168F5}"/>
              </a:ext>
            </a:extLst>
          </p:cNvPr>
          <p:cNvPicPr>
            <a:picLocks noChangeAspect="1"/>
          </p:cNvPicPr>
          <p:nvPr/>
        </p:nvPicPr>
        <p:blipFill>
          <a:blip r:embed="rId2"/>
          <a:stretch>
            <a:fillRect/>
          </a:stretch>
        </p:blipFill>
        <p:spPr>
          <a:xfrm>
            <a:off x="6096000" y="1590043"/>
            <a:ext cx="5796327" cy="3576702"/>
          </a:xfrm>
          <a:prstGeom prst="rect">
            <a:avLst/>
          </a:prstGeom>
        </p:spPr>
      </p:pic>
      <p:pic>
        <p:nvPicPr>
          <p:cNvPr id="8" name="Picture 7">
            <a:extLst>
              <a:ext uri="{FF2B5EF4-FFF2-40B4-BE49-F238E27FC236}">
                <a16:creationId xmlns:a16="http://schemas.microsoft.com/office/drawing/2014/main" id="{565984EF-0AFA-B77A-BEBF-8C34BD14704C}"/>
              </a:ext>
            </a:extLst>
          </p:cNvPr>
          <p:cNvPicPr>
            <a:picLocks noChangeAspect="1"/>
          </p:cNvPicPr>
          <p:nvPr/>
        </p:nvPicPr>
        <p:blipFill>
          <a:blip r:embed="rId3"/>
          <a:stretch>
            <a:fillRect/>
          </a:stretch>
        </p:blipFill>
        <p:spPr>
          <a:xfrm>
            <a:off x="299672" y="1590043"/>
            <a:ext cx="5796328" cy="3576702"/>
          </a:xfrm>
          <a:prstGeom prst="rect">
            <a:avLst/>
          </a:prstGeom>
        </p:spPr>
      </p:pic>
      <p:sp>
        <p:nvSpPr>
          <p:cNvPr id="5" name="Footer Placeholder 4">
            <a:extLst>
              <a:ext uri="{FF2B5EF4-FFF2-40B4-BE49-F238E27FC236}">
                <a16:creationId xmlns:a16="http://schemas.microsoft.com/office/drawing/2014/main" id="{FA6A6EC5-4497-BC98-D14F-7D80B23C9085}"/>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2388544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7EBB9-00EA-59E3-6A11-E9F37521B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9B6995-7108-9168-70D6-7B1D08E15352}"/>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lượng</a:t>
            </a:r>
            <a:endParaRPr lang="en-001"/>
          </a:p>
        </p:txBody>
      </p:sp>
      <p:sp>
        <p:nvSpPr>
          <p:cNvPr id="3" name="Date Placeholder 2">
            <a:extLst>
              <a:ext uri="{FF2B5EF4-FFF2-40B4-BE49-F238E27FC236}">
                <a16:creationId xmlns:a16="http://schemas.microsoft.com/office/drawing/2014/main" id="{B86F660E-5A6C-450A-FB82-1EE2D7A1F38B}"/>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C029D58D-E57C-CE9B-7AB2-C32485022F7D}"/>
              </a:ext>
            </a:extLst>
          </p:cNvPr>
          <p:cNvSpPr>
            <a:spLocks noGrp="1"/>
          </p:cNvSpPr>
          <p:nvPr>
            <p:ph type="sldNum" sz="quarter" idx="12"/>
          </p:nvPr>
        </p:nvSpPr>
        <p:spPr/>
        <p:txBody>
          <a:bodyPr/>
          <a:lstStyle/>
          <a:p>
            <a:fld id="{AA8328AE-A94A-43B0-BF47-266FB86AC0A6}" type="slidenum">
              <a:rPr lang="en-001" smtClean="0"/>
              <a:t>119</a:t>
            </a:fld>
            <a:endParaRPr lang="en-001"/>
          </a:p>
        </p:txBody>
      </p:sp>
      <p:pic>
        <p:nvPicPr>
          <p:cNvPr id="6" name="Picture 5">
            <a:extLst>
              <a:ext uri="{FF2B5EF4-FFF2-40B4-BE49-F238E27FC236}">
                <a16:creationId xmlns:a16="http://schemas.microsoft.com/office/drawing/2014/main" id="{2FCFD254-3B57-CE7D-6878-E69BB91E27E2}"/>
              </a:ext>
            </a:extLst>
          </p:cNvPr>
          <p:cNvPicPr>
            <a:picLocks noChangeAspect="1"/>
          </p:cNvPicPr>
          <p:nvPr/>
        </p:nvPicPr>
        <p:blipFill>
          <a:blip r:embed="rId2"/>
          <a:stretch>
            <a:fillRect/>
          </a:stretch>
        </p:blipFill>
        <p:spPr>
          <a:xfrm>
            <a:off x="366346" y="1823318"/>
            <a:ext cx="3575538" cy="3211363"/>
          </a:xfrm>
          <a:prstGeom prst="rect">
            <a:avLst/>
          </a:prstGeom>
        </p:spPr>
      </p:pic>
      <p:pic>
        <p:nvPicPr>
          <p:cNvPr id="9" name="Picture 8">
            <a:extLst>
              <a:ext uri="{FF2B5EF4-FFF2-40B4-BE49-F238E27FC236}">
                <a16:creationId xmlns:a16="http://schemas.microsoft.com/office/drawing/2014/main" id="{9BDF748F-63A0-7211-D1DB-D639415501CB}"/>
              </a:ext>
            </a:extLst>
          </p:cNvPr>
          <p:cNvPicPr>
            <a:picLocks noChangeAspect="1"/>
          </p:cNvPicPr>
          <p:nvPr/>
        </p:nvPicPr>
        <p:blipFill>
          <a:blip r:embed="rId3"/>
          <a:stretch>
            <a:fillRect/>
          </a:stretch>
        </p:blipFill>
        <p:spPr>
          <a:xfrm>
            <a:off x="4308230" y="1823317"/>
            <a:ext cx="3575538" cy="3211363"/>
          </a:xfrm>
          <a:prstGeom prst="rect">
            <a:avLst/>
          </a:prstGeom>
        </p:spPr>
      </p:pic>
      <p:pic>
        <p:nvPicPr>
          <p:cNvPr id="10" name="Picture 9">
            <a:extLst>
              <a:ext uri="{FF2B5EF4-FFF2-40B4-BE49-F238E27FC236}">
                <a16:creationId xmlns:a16="http://schemas.microsoft.com/office/drawing/2014/main" id="{3A78814A-6577-439C-C406-1C95F56DCFBB}"/>
              </a:ext>
            </a:extLst>
          </p:cNvPr>
          <p:cNvPicPr>
            <a:picLocks noChangeAspect="1"/>
          </p:cNvPicPr>
          <p:nvPr/>
        </p:nvPicPr>
        <p:blipFill>
          <a:blip r:embed="rId4"/>
          <a:stretch>
            <a:fillRect/>
          </a:stretch>
        </p:blipFill>
        <p:spPr>
          <a:xfrm>
            <a:off x="8250114" y="1823317"/>
            <a:ext cx="3575538" cy="3211363"/>
          </a:xfrm>
          <a:prstGeom prst="rect">
            <a:avLst/>
          </a:prstGeom>
        </p:spPr>
      </p:pic>
      <p:sp>
        <p:nvSpPr>
          <p:cNvPr id="5" name="Footer Placeholder 4">
            <a:extLst>
              <a:ext uri="{FF2B5EF4-FFF2-40B4-BE49-F238E27FC236}">
                <a16:creationId xmlns:a16="http://schemas.microsoft.com/office/drawing/2014/main" id="{8CEEB605-A7EB-5198-5502-6522D3DBA729}"/>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879671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err="1"/>
              <a:t>Ví</a:t>
            </a:r>
            <a:r>
              <a:rPr lang="en-US"/>
              <a:t> </a:t>
            </a:r>
            <a:r>
              <a:rPr lang="en-US" err="1"/>
              <a:t>dụ</a:t>
            </a:r>
            <a:endParaRPr lang="en-GB"/>
          </a:p>
        </p:txBody>
      </p:sp>
      <p:sp>
        <p:nvSpPr>
          <p:cNvPr id="8" name="Content Placeholder 7">
            <a:extLst>
              <a:ext uri="{FF2B5EF4-FFF2-40B4-BE49-F238E27FC236}">
                <a16:creationId xmlns:a16="http://schemas.microsoft.com/office/drawing/2014/main" id="{40B23D0D-14BA-13ED-AF76-FDBEC983BF5D}"/>
              </a:ext>
            </a:extLst>
          </p:cNvPr>
          <p:cNvSpPr>
            <a:spLocks noGrp="1"/>
          </p:cNvSpPr>
          <p:nvPr>
            <p:ph idx="1"/>
          </p:nvPr>
        </p:nvSpPr>
        <p:spPr/>
        <p:txBody>
          <a:bodyPr/>
          <a:lstStyle/>
          <a:p>
            <a:pPr marL="514350" indent="-514350">
              <a:lnSpc>
                <a:spcPct val="300000"/>
              </a:lnSpc>
              <a:buFont typeface="+mj-lt"/>
              <a:buAutoNum type="arabicPeriod"/>
            </a:pPr>
            <a:r>
              <a:rPr lang="en-US"/>
              <a:t>Dogs are better than cats</a:t>
            </a:r>
          </a:p>
          <a:p>
            <a:pPr marL="514350" indent="-514350">
              <a:lnSpc>
                <a:spcPct val="300000"/>
              </a:lnSpc>
              <a:buFont typeface="+mj-lt"/>
              <a:buAutoNum type="arabicPeriod"/>
            </a:pPr>
            <a:r>
              <a:rPr lang="en-US"/>
              <a:t>Dog owners are physically fitter than cat owners</a:t>
            </a:r>
            <a:endParaRPr lang="en-001"/>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12</a:t>
            </a:fld>
            <a:endParaRPr lang="en-US"/>
          </a:p>
        </p:txBody>
      </p:sp>
      <p:sp>
        <p:nvSpPr>
          <p:cNvPr id="3" name="Date Placeholder 2">
            <a:extLst>
              <a:ext uri="{FF2B5EF4-FFF2-40B4-BE49-F238E27FC236}">
                <a16:creationId xmlns:a16="http://schemas.microsoft.com/office/drawing/2014/main" id="{902D7C2D-8931-FCD8-A825-2362E2C5D708}"/>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4621712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9324-389D-0143-10E0-892F2666EA70}"/>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lượng</a:t>
            </a:r>
            <a:endParaRPr lang="en-001"/>
          </a:p>
        </p:txBody>
      </p:sp>
      <p:sp>
        <p:nvSpPr>
          <p:cNvPr id="3" name="Date Placeholder 2">
            <a:extLst>
              <a:ext uri="{FF2B5EF4-FFF2-40B4-BE49-F238E27FC236}">
                <a16:creationId xmlns:a16="http://schemas.microsoft.com/office/drawing/2014/main" id="{B915ADFB-2698-5A0B-CD55-FFCA9FFC5363}"/>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B892621A-4E30-61AB-6803-563515FF8B5D}"/>
              </a:ext>
            </a:extLst>
          </p:cNvPr>
          <p:cNvSpPr>
            <a:spLocks noGrp="1"/>
          </p:cNvSpPr>
          <p:nvPr>
            <p:ph type="sldNum" sz="quarter" idx="12"/>
          </p:nvPr>
        </p:nvSpPr>
        <p:spPr/>
        <p:txBody>
          <a:bodyPr/>
          <a:lstStyle/>
          <a:p>
            <a:fld id="{AA8328AE-A94A-43B0-BF47-266FB86AC0A6}" type="slidenum">
              <a:rPr lang="en-001" smtClean="0"/>
              <a:t>120</a:t>
            </a:fld>
            <a:endParaRPr lang="en-001"/>
          </a:p>
        </p:txBody>
      </p:sp>
      <p:pic>
        <p:nvPicPr>
          <p:cNvPr id="7" name="Content Placeholder 6">
            <a:extLst>
              <a:ext uri="{FF2B5EF4-FFF2-40B4-BE49-F238E27FC236}">
                <a16:creationId xmlns:a16="http://schemas.microsoft.com/office/drawing/2014/main" id="{CC8760C2-6C4C-6AA5-2403-36D6BC691A40}"/>
              </a:ext>
            </a:extLst>
          </p:cNvPr>
          <p:cNvPicPr>
            <a:picLocks noGrp="1" noChangeAspect="1"/>
          </p:cNvPicPr>
          <p:nvPr>
            <p:ph idx="1"/>
          </p:nvPr>
        </p:nvPicPr>
        <p:blipFill>
          <a:blip r:embed="rId2"/>
          <a:stretch>
            <a:fillRect/>
          </a:stretch>
        </p:blipFill>
        <p:spPr>
          <a:xfrm>
            <a:off x="6119446" y="1738313"/>
            <a:ext cx="5486400" cy="3381375"/>
          </a:xfrm>
          <a:prstGeom prst="rect">
            <a:avLst/>
          </a:prstGeom>
        </p:spPr>
      </p:pic>
      <p:pic>
        <p:nvPicPr>
          <p:cNvPr id="6" name="Picture 5">
            <a:extLst>
              <a:ext uri="{FF2B5EF4-FFF2-40B4-BE49-F238E27FC236}">
                <a16:creationId xmlns:a16="http://schemas.microsoft.com/office/drawing/2014/main" id="{512DC424-0374-F789-5890-5D4F0C6A8207}"/>
              </a:ext>
            </a:extLst>
          </p:cNvPr>
          <p:cNvPicPr>
            <a:picLocks noChangeAspect="1"/>
          </p:cNvPicPr>
          <p:nvPr/>
        </p:nvPicPr>
        <p:blipFill>
          <a:blip r:embed="rId3"/>
          <a:stretch>
            <a:fillRect/>
          </a:stretch>
        </p:blipFill>
        <p:spPr>
          <a:xfrm>
            <a:off x="609600" y="2057400"/>
            <a:ext cx="5486400" cy="2743200"/>
          </a:xfrm>
          <a:prstGeom prst="rect">
            <a:avLst/>
          </a:prstGeom>
        </p:spPr>
      </p:pic>
      <p:sp>
        <p:nvSpPr>
          <p:cNvPr id="5" name="Footer Placeholder 4">
            <a:extLst>
              <a:ext uri="{FF2B5EF4-FFF2-40B4-BE49-F238E27FC236}">
                <a16:creationId xmlns:a16="http://schemas.microsoft.com/office/drawing/2014/main" id="{9D8AD03A-10DB-8E76-D18E-F14690B57C15}"/>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0621177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453DE-22D8-6248-C434-ECAC9FFD2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FA9722-8589-EA39-6708-8480B428D6A4}"/>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phân</a:t>
            </a:r>
            <a:r>
              <a:rPr lang="en-US"/>
              <a:t> </a:t>
            </a:r>
            <a:r>
              <a:rPr lang="en-US" err="1"/>
              <a:t>phối</a:t>
            </a:r>
            <a:endParaRPr lang="en-001"/>
          </a:p>
        </p:txBody>
      </p:sp>
      <p:sp>
        <p:nvSpPr>
          <p:cNvPr id="3" name="Date Placeholder 2">
            <a:extLst>
              <a:ext uri="{FF2B5EF4-FFF2-40B4-BE49-F238E27FC236}">
                <a16:creationId xmlns:a16="http://schemas.microsoft.com/office/drawing/2014/main" id="{3298B3A2-D93B-40AC-362E-9EA55E0549EB}"/>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7FAD2C35-3311-43D8-7673-7B93CD4DAECF}"/>
              </a:ext>
            </a:extLst>
          </p:cNvPr>
          <p:cNvSpPr>
            <a:spLocks noGrp="1"/>
          </p:cNvSpPr>
          <p:nvPr>
            <p:ph type="sldNum" sz="quarter" idx="12"/>
          </p:nvPr>
        </p:nvSpPr>
        <p:spPr/>
        <p:txBody>
          <a:bodyPr/>
          <a:lstStyle/>
          <a:p>
            <a:fld id="{AA8328AE-A94A-43B0-BF47-266FB86AC0A6}" type="slidenum">
              <a:rPr lang="en-001" smtClean="0"/>
              <a:t>121</a:t>
            </a:fld>
            <a:endParaRPr lang="en-001"/>
          </a:p>
        </p:txBody>
      </p:sp>
      <p:sp>
        <p:nvSpPr>
          <p:cNvPr id="5" name="Content Placeholder 4">
            <a:extLst>
              <a:ext uri="{FF2B5EF4-FFF2-40B4-BE49-F238E27FC236}">
                <a16:creationId xmlns:a16="http://schemas.microsoft.com/office/drawing/2014/main" id="{F36BDA8A-9CAF-1340-ED64-2D6CE1262D54}"/>
              </a:ext>
            </a:extLst>
          </p:cNvPr>
          <p:cNvSpPr>
            <a:spLocks noGrp="1"/>
          </p:cNvSpPr>
          <p:nvPr>
            <p:ph idx="1"/>
          </p:nvPr>
        </p:nvSpPr>
        <p:spPr>
          <a:xfrm>
            <a:off x="838200" y="1473693"/>
            <a:ext cx="4076700" cy="4703270"/>
          </a:xfrm>
        </p:spPr>
        <p:txBody>
          <a:bodyPr/>
          <a:lstStyle/>
          <a:p>
            <a:r>
              <a:rPr lang="en-US" err="1"/>
              <a:t>Xác</a:t>
            </a:r>
            <a:r>
              <a:rPr lang="en-US"/>
              <a:t> </a:t>
            </a:r>
            <a:r>
              <a:rPr lang="en-US" err="1"/>
              <a:t>định</a:t>
            </a:r>
            <a:r>
              <a:rPr lang="en-US"/>
              <a:t> </a:t>
            </a:r>
            <a:r>
              <a:rPr lang="en-US" err="1"/>
              <a:t>các</a:t>
            </a:r>
            <a:r>
              <a:rPr lang="en-US"/>
              <a:t> </a:t>
            </a:r>
            <a:r>
              <a:rPr lang="en-US" err="1"/>
              <a:t>khoảng</a:t>
            </a:r>
            <a:r>
              <a:rPr lang="en-US"/>
              <a:t> </a:t>
            </a:r>
          </a:p>
          <a:p>
            <a:r>
              <a:rPr lang="en-US" err="1"/>
              <a:t>Đếm</a:t>
            </a:r>
            <a:r>
              <a:rPr lang="en-US"/>
              <a:t> </a:t>
            </a:r>
            <a:r>
              <a:rPr lang="en-US" err="1"/>
              <a:t>số</a:t>
            </a:r>
            <a:r>
              <a:rPr lang="en-US"/>
              <a:t> </a:t>
            </a:r>
            <a:r>
              <a:rPr lang="en-US" err="1"/>
              <a:t>trường</a:t>
            </a:r>
            <a:r>
              <a:rPr lang="en-US"/>
              <a:t> </a:t>
            </a:r>
            <a:r>
              <a:rPr lang="en-US" err="1"/>
              <a:t>hợp</a:t>
            </a:r>
            <a:endParaRPr lang="en-001"/>
          </a:p>
        </p:txBody>
      </p:sp>
      <p:pic>
        <p:nvPicPr>
          <p:cNvPr id="8" name="Picture 7">
            <a:extLst>
              <a:ext uri="{FF2B5EF4-FFF2-40B4-BE49-F238E27FC236}">
                <a16:creationId xmlns:a16="http://schemas.microsoft.com/office/drawing/2014/main" id="{0A4A4C97-F0DA-A140-BA9F-0DC1C9486126}"/>
              </a:ext>
            </a:extLst>
          </p:cNvPr>
          <p:cNvPicPr>
            <a:picLocks noChangeAspect="1"/>
          </p:cNvPicPr>
          <p:nvPr/>
        </p:nvPicPr>
        <p:blipFill>
          <a:blip r:embed="rId2"/>
          <a:stretch>
            <a:fillRect/>
          </a:stretch>
        </p:blipFill>
        <p:spPr>
          <a:xfrm>
            <a:off x="995140" y="2621670"/>
            <a:ext cx="4076700" cy="3529085"/>
          </a:xfrm>
          <a:prstGeom prst="rect">
            <a:avLst/>
          </a:prstGeom>
        </p:spPr>
      </p:pic>
      <p:sp>
        <p:nvSpPr>
          <p:cNvPr id="6" name="Footer Placeholder 5">
            <a:extLst>
              <a:ext uri="{FF2B5EF4-FFF2-40B4-BE49-F238E27FC236}">
                <a16:creationId xmlns:a16="http://schemas.microsoft.com/office/drawing/2014/main" id="{A08CCE30-AE73-E25C-F61B-415E8D35BAB6}"/>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0864791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C5E09-78B0-12DD-99AD-92317EE78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C4CC7-49FB-B853-1C87-6E0A7FC73D09}"/>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phân</a:t>
            </a:r>
            <a:r>
              <a:rPr lang="en-US"/>
              <a:t> </a:t>
            </a:r>
            <a:r>
              <a:rPr lang="en-US" err="1"/>
              <a:t>phối</a:t>
            </a:r>
            <a:endParaRPr lang="en-001"/>
          </a:p>
        </p:txBody>
      </p:sp>
      <p:sp>
        <p:nvSpPr>
          <p:cNvPr id="3" name="Date Placeholder 2">
            <a:extLst>
              <a:ext uri="{FF2B5EF4-FFF2-40B4-BE49-F238E27FC236}">
                <a16:creationId xmlns:a16="http://schemas.microsoft.com/office/drawing/2014/main" id="{9661AAEE-9FA8-17E5-5023-7FD7E7298562}"/>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F498E006-C63C-3A35-DB51-5E680F1F53BE}"/>
              </a:ext>
            </a:extLst>
          </p:cNvPr>
          <p:cNvSpPr>
            <a:spLocks noGrp="1"/>
          </p:cNvSpPr>
          <p:nvPr>
            <p:ph type="sldNum" sz="quarter" idx="12"/>
          </p:nvPr>
        </p:nvSpPr>
        <p:spPr/>
        <p:txBody>
          <a:bodyPr/>
          <a:lstStyle/>
          <a:p>
            <a:fld id="{AA8328AE-A94A-43B0-BF47-266FB86AC0A6}" type="slidenum">
              <a:rPr lang="en-001" smtClean="0"/>
              <a:t>122</a:t>
            </a:fld>
            <a:endParaRPr lang="en-001"/>
          </a:p>
        </p:txBody>
      </p:sp>
      <p:sp>
        <p:nvSpPr>
          <p:cNvPr id="5" name="Content Placeholder 4">
            <a:extLst>
              <a:ext uri="{FF2B5EF4-FFF2-40B4-BE49-F238E27FC236}">
                <a16:creationId xmlns:a16="http://schemas.microsoft.com/office/drawing/2014/main" id="{83075A83-661B-A8DE-0747-9B3037F8AC8C}"/>
              </a:ext>
            </a:extLst>
          </p:cNvPr>
          <p:cNvSpPr>
            <a:spLocks noGrp="1"/>
          </p:cNvSpPr>
          <p:nvPr>
            <p:ph idx="1"/>
          </p:nvPr>
        </p:nvSpPr>
        <p:spPr>
          <a:xfrm>
            <a:off x="838200" y="1473693"/>
            <a:ext cx="4076700" cy="4703270"/>
          </a:xfrm>
        </p:spPr>
        <p:txBody>
          <a:bodyPr/>
          <a:lstStyle/>
          <a:p>
            <a:r>
              <a:rPr lang="en-US" err="1"/>
              <a:t>Xác</a:t>
            </a:r>
            <a:r>
              <a:rPr lang="en-US"/>
              <a:t> </a:t>
            </a:r>
            <a:r>
              <a:rPr lang="en-US" err="1"/>
              <a:t>định</a:t>
            </a:r>
            <a:r>
              <a:rPr lang="en-US"/>
              <a:t> </a:t>
            </a:r>
            <a:r>
              <a:rPr lang="en-US" err="1"/>
              <a:t>các</a:t>
            </a:r>
            <a:r>
              <a:rPr lang="en-US"/>
              <a:t> </a:t>
            </a:r>
            <a:r>
              <a:rPr lang="en-US" err="1"/>
              <a:t>khoảng</a:t>
            </a:r>
            <a:r>
              <a:rPr lang="en-US"/>
              <a:t> </a:t>
            </a:r>
          </a:p>
          <a:p>
            <a:r>
              <a:rPr lang="en-US" err="1"/>
              <a:t>Đếm</a:t>
            </a:r>
            <a:r>
              <a:rPr lang="en-US"/>
              <a:t> </a:t>
            </a:r>
            <a:r>
              <a:rPr lang="en-US" err="1"/>
              <a:t>số</a:t>
            </a:r>
            <a:r>
              <a:rPr lang="en-US"/>
              <a:t> </a:t>
            </a:r>
            <a:r>
              <a:rPr lang="en-US" err="1"/>
              <a:t>trường</a:t>
            </a:r>
            <a:r>
              <a:rPr lang="en-US"/>
              <a:t> </a:t>
            </a:r>
            <a:r>
              <a:rPr lang="en-US" err="1"/>
              <a:t>hợp</a:t>
            </a:r>
            <a:endParaRPr lang="en-001"/>
          </a:p>
        </p:txBody>
      </p:sp>
      <p:pic>
        <p:nvPicPr>
          <p:cNvPr id="8" name="Picture 7">
            <a:extLst>
              <a:ext uri="{FF2B5EF4-FFF2-40B4-BE49-F238E27FC236}">
                <a16:creationId xmlns:a16="http://schemas.microsoft.com/office/drawing/2014/main" id="{639FB034-3EB3-41EA-E66C-B8846B781D22}"/>
              </a:ext>
            </a:extLst>
          </p:cNvPr>
          <p:cNvPicPr>
            <a:picLocks noChangeAspect="1"/>
          </p:cNvPicPr>
          <p:nvPr/>
        </p:nvPicPr>
        <p:blipFill>
          <a:blip r:embed="rId2"/>
          <a:stretch>
            <a:fillRect/>
          </a:stretch>
        </p:blipFill>
        <p:spPr>
          <a:xfrm>
            <a:off x="995140" y="2621670"/>
            <a:ext cx="4076700" cy="3529085"/>
          </a:xfrm>
          <a:prstGeom prst="rect">
            <a:avLst/>
          </a:prstGeom>
        </p:spPr>
      </p:pic>
      <p:pic>
        <p:nvPicPr>
          <p:cNvPr id="9" name="Picture 8">
            <a:extLst>
              <a:ext uri="{FF2B5EF4-FFF2-40B4-BE49-F238E27FC236}">
                <a16:creationId xmlns:a16="http://schemas.microsoft.com/office/drawing/2014/main" id="{9FCBA8B9-4F51-8B08-ED5B-02EF19C3873D}"/>
              </a:ext>
            </a:extLst>
          </p:cNvPr>
          <p:cNvPicPr>
            <a:picLocks noChangeAspect="1"/>
          </p:cNvPicPr>
          <p:nvPr/>
        </p:nvPicPr>
        <p:blipFill>
          <a:blip r:embed="rId3"/>
          <a:stretch>
            <a:fillRect/>
          </a:stretch>
        </p:blipFill>
        <p:spPr>
          <a:xfrm>
            <a:off x="5071840" y="1959755"/>
            <a:ext cx="6801787" cy="4191000"/>
          </a:xfrm>
          <a:prstGeom prst="rect">
            <a:avLst/>
          </a:prstGeom>
        </p:spPr>
      </p:pic>
      <p:sp>
        <p:nvSpPr>
          <p:cNvPr id="6" name="Footer Placeholder 5">
            <a:extLst>
              <a:ext uri="{FF2B5EF4-FFF2-40B4-BE49-F238E27FC236}">
                <a16:creationId xmlns:a16="http://schemas.microsoft.com/office/drawing/2014/main" id="{EDF5A7ED-87B2-7BE5-10A5-EE986E33ACDB}"/>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91470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76B6-A832-F504-ABEE-77D3B4B31CE4}"/>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phân</a:t>
            </a:r>
            <a:r>
              <a:rPr lang="en-US"/>
              <a:t> </a:t>
            </a:r>
            <a:r>
              <a:rPr lang="en-US" err="1"/>
              <a:t>phối</a:t>
            </a:r>
            <a:endParaRPr lang="en-001"/>
          </a:p>
        </p:txBody>
      </p:sp>
      <p:sp>
        <p:nvSpPr>
          <p:cNvPr id="3" name="Date Placeholder 2">
            <a:extLst>
              <a:ext uri="{FF2B5EF4-FFF2-40B4-BE49-F238E27FC236}">
                <a16:creationId xmlns:a16="http://schemas.microsoft.com/office/drawing/2014/main" id="{6206E301-8751-4568-2BB9-8CA2594B22F3}"/>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1472E724-1B3F-8BE3-4160-62F97EFAF292}"/>
              </a:ext>
            </a:extLst>
          </p:cNvPr>
          <p:cNvSpPr>
            <a:spLocks noGrp="1"/>
          </p:cNvSpPr>
          <p:nvPr>
            <p:ph type="sldNum" sz="quarter" idx="12"/>
          </p:nvPr>
        </p:nvSpPr>
        <p:spPr/>
        <p:txBody>
          <a:bodyPr/>
          <a:lstStyle/>
          <a:p>
            <a:fld id="{AA8328AE-A94A-43B0-BF47-266FB86AC0A6}" type="slidenum">
              <a:rPr lang="en-001" smtClean="0"/>
              <a:t>123</a:t>
            </a:fld>
            <a:endParaRPr lang="en-001"/>
          </a:p>
        </p:txBody>
      </p:sp>
      <p:pic>
        <p:nvPicPr>
          <p:cNvPr id="6" name="Picture 5">
            <a:extLst>
              <a:ext uri="{FF2B5EF4-FFF2-40B4-BE49-F238E27FC236}">
                <a16:creationId xmlns:a16="http://schemas.microsoft.com/office/drawing/2014/main" id="{F85B028D-658D-8830-13E1-9E4294CC6BCF}"/>
              </a:ext>
            </a:extLst>
          </p:cNvPr>
          <p:cNvPicPr>
            <a:picLocks noChangeAspect="1"/>
          </p:cNvPicPr>
          <p:nvPr/>
        </p:nvPicPr>
        <p:blipFill>
          <a:blip r:embed="rId2"/>
          <a:stretch>
            <a:fillRect/>
          </a:stretch>
        </p:blipFill>
        <p:spPr>
          <a:xfrm>
            <a:off x="1838325" y="1290736"/>
            <a:ext cx="8515350" cy="5248176"/>
          </a:xfrm>
          <a:prstGeom prst="rect">
            <a:avLst/>
          </a:prstGeom>
        </p:spPr>
      </p:pic>
      <p:sp>
        <p:nvSpPr>
          <p:cNvPr id="5" name="Footer Placeholder 4">
            <a:extLst>
              <a:ext uri="{FF2B5EF4-FFF2-40B4-BE49-F238E27FC236}">
                <a16:creationId xmlns:a16="http://schemas.microsoft.com/office/drawing/2014/main" id="{87A867B5-C5C4-8D83-81F0-31D6BEEEEBED}"/>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25712074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2F94-27B4-808F-8A4E-80933EBE586E}"/>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phân</a:t>
            </a:r>
            <a:r>
              <a:rPr lang="en-US"/>
              <a:t> </a:t>
            </a:r>
            <a:r>
              <a:rPr lang="en-US" err="1"/>
              <a:t>phối</a:t>
            </a:r>
            <a:endParaRPr lang="en-001"/>
          </a:p>
        </p:txBody>
      </p:sp>
      <p:sp>
        <p:nvSpPr>
          <p:cNvPr id="3" name="Date Placeholder 2">
            <a:extLst>
              <a:ext uri="{FF2B5EF4-FFF2-40B4-BE49-F238E27FC236}">
                <a16:creationId xmlns:a16="http://schemas.microsoft.com/office/drawing/2014/main" id="{97BCC184-0412-7F7A-1859-392259464B37}"/>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58D433B4-5284-E103-7842-8E7A0FE5D195}"/>
              </a:ext>
            </a:extLst>
          </p:cNvPr>
          <p:cNvSpPr>
            <a:spLocks noGrp="1"/>
          </p:cNvSpPr>
          <p:nvPr>
            <p:ph type="sldNum" sz="quarter" idx="12"/>
          </p:nvPr>
        </p:nvSpPr>
        <p:spPr/>
        <p:txBody>
          <a:bodyPr/>
          <a:lstStyle/>
          <a:p>
            <a:fld id="{AA8328AE-A94A-43B0-BF47-266FB86AC0A6}" type="slidenum">
              <a:rPr lang="en-001" smtClean="0"/>
              <a:t>124</a:t>
            </a:fld>
            <a:endParaRPr lang="en-001"/>
          </a:p>
        </p:txBody>
      </p:sp>
      <p:pic>
        <p:nvPicPr>
          <p:cNvPr id="7" name="Content Placeholder 6">
            <a:extLst>
              <a:ext uri="{FF2B5EF4-FFF2-40B4-BE49-F238E27FC236}">
                <a16:creationId xmlns:a16="http://schemas.microsoft.com/office/drawing/2014/main" id="{01270938-6774-658D-A513-EE51CAE3C223}"/>
              </a:ext>
            </a:extLst>
          </p:cNvPr>
          <p:cNvPicPr>
            <a:picLocks noGrp="1" noChangeAspect="1"/>
          </p:cNvPicPr>
          <p:nvPr>
            <p:ph idx="1"/>
          </p:nvPr>
        </p:nvPicPr>
        <p:blipFill>
          <a:blip r:embed="rId2"/>
          <a:stretch>
            <a:fillRect/>
          </a:stretch>
        </p:blipFill>
        <p:spPr>
          <a:xfrm>
            <a:off x="6096002" y="2062070"/>
            <a:ext cx="5257798" cy="3244395"/>
          </a:xfrm>
          <a:prstGeom prst="rect">
            <a:avLst/>
          </a:prstGeom>
        </p:spPr>
      </p:pic>
      <p:pic>
        <p:nvPicPr>
          <p:cNvPr id="6" name="Picture 5">
            <a:extLst>
              <a:ext uri="{FF2B5EF4-FFF2-40B4-BE49-F238E27FC236}">
                <a16:creationId xmlns:a16="http://schemas.microsoft.com/office/drawing/2014/main" id="{90C48911-C741-3224-9985-E6A095F7ED76}"/>
              </a:ext>
            </a:extLst>
          </p:cNvPr>
          <p:cNvPicPr>
            <a:picLocks noChangeAspect="1"/>
          </p:cNvPicPr>
          <p:nvPr/>
        </p:nvPicPr>
        <p:blipFill>
          <a:blip r:embed="rId3"/>
          <a:stretch>
            <a:fillRect/>
          </a:stretch>
        </p:blipFill>
        <p:spPr>
          <a:xfrm>
            <a:off x="838200" y="2062070"/>
            <a:ext cx="5257800" cy="3244396"/>
          </a:xfrm>
          <a:prstGeom prst="rect">
            <a:avLst/>
          </a:prstGeom>
        </p:spPr>
      </p:pic>
      <p:sp>
        <p:nvSpPr>
          <p:cNvPr id="5" name="Footer Placeholder 4">
            <a:extLst>
              <a:ext uri="{FF2B5EF4-FFF2-40B4-BE49-F238E27FC236}">
                <a16:creationId xmlns:a16="http://schemas.microsoft.com/office/drawing/2014/main" id="{26A4E027-F53E-8065-331C-FB1E0B5C211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5515449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E05666-5D66-2F84-60D4-5A03DADC6067}"/>
              </a:ext>
            </a:extLst>
          </p:cNvPr>
          <p:cNvPicPr>
            <a:picLocks noChangeAspect="1"/>
          </p:cNvPicPr>
          <p:nvPr/>
        </p:nvPicPr>
        <p:blipFill>
          <a:blip r:embed="rId3"/>
          <a:stretch>
            <a:fillRect/>
          </a:stretch>
        </p:blipFill>
        <p:spPr>
          <a:xfrm>
            <a:off x="7255407" y="783485"/>
            <a:ext cx="4744001" cy="2927350"/>
          </a:xfrm>
          <a:prstGeom prst="rect">
            <a:avLst/>
          </a:prstGeom>
        </p:spPr>
      </p:pic>
      <p:sp>
        <p:nvSpPr>
          <p:cNvPr id="2" name="Title 1">
            <a:extLst>
              <a:ext uri="{FF2B5EF4-FFF2-40B4-BE49-F238E27FC236}">
                <a16:creationId xmlns:a16="http://schemas.microsoft.com/office/drawing/2014/main" id="{ED5FEB40-6DD0-CDE5-6BF1-BF2A45D684CA}"/>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phân</a:t>
            </a:r>
            <a:r>
              <a:rPr lang="en-US"/>
              <a:t> </a:t>
            </a:r>
            <a:r>
              <a:rPr lang="en-US" err="1"/>
              <a:t>phối</a:t>
            </a:r>
            <a:endParaRPr lang="en-001"/>
          </a:p>
        </p:txBody>
      </p:sp>
      <p:sp>
        <p:nvSpPr>
          <p:cNvPr id="3" name="Date Placeholder 2">
            <a:extLst>
              <a:ext uri="{FF2B5EF4-FFF2-40B4-BE49-F238E27FC236}">
                <a16:creationId xmlns:a16="http://schemas.microsoft.com/office/drawing/2014/main" id="{4B5D6659-D5E7-390A-6B7E-F2C304FA4F2A}"/>
              </a:ext>
            </a:extLst>
          </p:cNvPr>
          <p:cNvSpPr>
            <a:spLocks noGrp="1"/>
          </p:cNvSpPr>
          <p:nvPr>
            <p:ph type="dt" sz="half" idx="10"/>
          </p:nvPr>
        </p:nvSpPr>
        <p:spPr/>
        <p:txBody>
          <a:bodyPr/>
          <a:lstStyle/>
          <a:p>
            <a:r>
              <a:rPr lang="en-001"/>
              <a:t>26/10/2024</a:t>
            </a:r>
          </a:p>
        </p:txBody>
      </p:sp>
      <p:pic>
        <p:nvPicPr>
          <p:cNvPr id="9" name="Picture 8">
            <a:extLst>
              <a:ext uri="{FF2B5EF4-FFF2-40B4-BE49-F238E27FC236}">
                <a16:creationId xmlns:a16="http://schemas.microsoft.com/office/drawing/2014/main" id="{A197BD6F-CC6C-E4EC-532F-AC2D188FD2DC}"/>
              </a:ext>
            </a:extLst>
          </p:cNvPr>
          <p:cNvPicPr>
            <a:picLocks noChangeAspect="1"/>
          </p:cNvPicPr>
          <p:nvPr/>
        </p:nvPicPr>
        <p:blipFill>
          <a:blip r:embed="rId4"/>
          <a:stretch>
            <a:fillRect/>
          </a:stretch>
        </p:blipFill>
        <p:spPr>
          <a:xfrm>
            <a:off x="7255407" y="3794125"/>
            <a:ext cx="4744001" cy="2927350"/>
          </a:xfrm>
          <a:prstGeom prst="rect">
            <a:avLst/>
          </a:prstGeom>
        </p:spPr>
      </p:pic>
      <p:sp>
        <p:nvSpPr>
          <p:cNvPr id="4" name="Slide Number Placeholder 3">
            <a:extLst>
              <a:ext uri="{FF2B5EF4-FFF2-40B4-BE49-F238E27FC236}">
                <a16:creationId xmlns:a16="http://schemas.microsoft.com/office/drawing/2014/main" id="{29044971-1394-DDCA-205B-77CA8640F75D}"/>
              </a:ext>
            </a:extLst>
          </p:cNvPr>
          <p:cNvSpPr>
            <a:spLocks noGrp="1"/>
          </p:cNvSpPr>
          <p:nvPr>
            <p:ph type="sldNum" sz="quarter" idx="12"/>
          </p:nvPr>
        </p:nvSpPr>
        <p:spPr/>
        <p:txBody>
          <a:bodyPr/>
          <a:lstStyle/>
          <a:p>
            <a:fld id="{AA8328AE-A94A-43B0-BF47-266FB86AC0A6}" type="slidenum">
              <a:rPr lang="en-001" smtClean="0"/>
              <a:t>125</a:t>
            </a:fld>
            <a:endParaRPr lang="en-001"/>
          </a:p>
        </p:txBody>
      </p:sp>
      <p:graphicFrame>
        <p:nvGraphicFramePr>
          <p:cNvPr id="11" name="Table 10">
            <a:extLst>
              <a:ext uri="{FF2B5EF4-FFF2-40B4-BE49-F238E27FC236}">
                <a16:creationId xmlns:a16="http://schemas.microsoft.com/office/drawing/2014/main" id="{4BEDA745-B0CA-AF2E-27B1-98E33B8A2B5D}"/>
              </a:ext>
            </a:extLst>
          </p:cNvPr>
          <p:cNvGraphicFramePr>
            <a:graphicFrameLocks noGrp="1"/>
          </p:cNvGraphicFramePr>
          <p:nvPr/>
        </p:nvGraphicFramePr>
        <p:xfrm>
          <a:off x="514350" y="1815359"/>
          <a:ext cx="2266950" cy="4128135"/>
        </p:xfrm>
        <a:graphic>
          <a:graphicData uri="http://schemas.openxmlformats.org/drawingml/2006/table">
            <a:tbl>
              <a:tblPr firstRow="1" bandRow="1">
                <a:tableStyleId>{5FD0F851-EC5A-4D38-B0AD-8093EC10F338}</a:tableStyleId>
              </a:tblPr>
              <a:tblGrid>
                <a:gridCol w="1133475">
                  <a:extLst>
                    <a:ext uri="{9D8B030D-6E8A-4147-A177-3AD203B41FA5}">
                      <a16:colId xmlns:a16="http://schemas.microsoft.com/office/drawing/2014/main" val="3321455922"/>
                    </a:ext>
                  </a:extLst>
                </a:gridCol>
                <a:gridCol w="1133475">
                  <a:extLst>
                    <a:ext uri="{9D8B030D-6E8A-4147-A177-3AD203B41FA5}">
                      <a16:colId xmlns:a16="http://schemas.microsoft.com/office/drawing/2014/main" val="3750302535"/>
                    </a:ext>
                  </a:extLst>
                </a:gridCol>
              </a:tblGrid>
              <a:tr h="346720">
                <a:tc>
                  <a:txBody>
                    <a:bodyPr/>
                    <a:lstStyle/>
                    <a:p>
                      <a:pPr algn="l" fontAlgn="b"/>
                      <a:r>
                        <a:rPr lang="en-US" sz="2400" u="none" strike="noStrike" err="1">
                          <a:effectLst/>
                        </a:rPr>
                        <a:t>age_c</a:t>
                      </a:r>
                      <a:endParaRPr lang="en-US"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2400" u="none" strike="noStrike">
                          <a:effectLst/>
                        </a:rPr>
                        <a:t>count</a:t>
                      </a:r>
                      <a:endParaRPr lang="en-US"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18012839"/>
                  </a:ext>
                </a:extLst>
              </a:tr>
              <a:tr h="346720">
                <a:tc>
                  <a:txBody>
                    <a:bodyPr/>
                    <a:lstStyle/>
                    <a:p>
                      <a:pPr algn="l" fontAlgn="b"/>
                      <a:r>
                        <a:rPr lang="en-001" sz="2400" u="none" strike="noStrike">
                          <a:effectLst/>
                        </a:rPr>
                        <a:t>[0,3]</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11</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03968683"/>
                  </a:ext>
                </a:extLst>
              </a:tr>
              <a:tr h="346720">
                <a:tc>
                  <a:txBody>
                    <a:bodyPr/>
                    <a:lstStyle/>
                    <a:p>
                      <a:pPr algn="l" fontAlgn="b"/>
                      <a:r>
                        <a:rPr lang="en-001" sz="2400" u="none" strike="noStrike">
                          <a:effectLst/>
                        </a:rPr>
                        <a:t>(3,6]</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8</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186804387"/>
                  </a:ext>
                </a:extLst>
              </a:tr>
              <a:tr h="346720">
                <a:tc>
                  <a:txBody>
                    <a:bodyPr/>
                    <a:lstStyle/>
                    <a:p>
                      <a:pPr algn="l" fontAlgn="b"/>
                      <a:r>
                        <a:rPr lang="en-001" sz="2400" u="none" strike="noStrike">
                          <a:effectLst/>
                        </a:rPr>
                        <a:t>(6,9]</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6</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75361494"/>
                  </a:ext>
                </a:extLst>
              </a:tr>
              <a:tr h="346720">
                <a:tc>
                  <a:txBody>
                    <a:bodyPr/>
                    <a:lstStyle/>
                    <a:p>
                      <a:pPr algn="l" fontAlgn="b"/>
                      <a:r>
                        <a:rPr lang="en-001" sz="2400" u="none" strike="noStrike">
                          <a:effectLst/>
                        </a:rPr>
                        <a:t>(9,12]</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5</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51411534"/>
                  </a:ext>
                </a:extLst>
              </a:tr>
              <a:tr h="346720">
                <a:tc>
                  <a:txBody>
                    <a:bodyPr/>
                    <a:lstStyle/>
                    <a:p>
                      <a:pPr algn="l" fontAlgn="b"/>
                      <a:r>
                        <a:rPr lang="en-001" sz="2400" u="none" strike="noStrike">
                          <a:effectLst/>
                        </a:rPr>
                        <a:t>(12,15]</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7</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788489602"/>
                  </a:ext>
                </a:extLst>
              </a:tr>
              <a:tr h="346720">
                <a:tc>
                  <a:txBody>
                    <a:bodyPr/>
                    <a:lstStyle/>
                    <a:p>
                      <a:pPr algn="l" fontAlgn="b"/>
                      <a:r>
                        <a:rPr lang="en-001" sz="2400" u="none" strike="noStrike">
                          <a:effectLst/>
                        </a:rPr>
                        <a:t>(15,18]</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30</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05856078"/>
                  </a:ext>
                </a:extLst>
              </a:tr>
              <a:tr h="346720">
                <a:tc>
                  <a:txBody>
                    <a:bodyPr/>
                    <a:lstStyle/>
                    <a:p>
                      <a:pPr algn="l" fontAlgn="b"/>
                      <a:r>
                        <a:rPr lang="en-001" sz="2400" u="none" strike="noStrike">
                          <a:effectLst/>
                        </a:rPr>
                        <a:t>(18,21]</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26</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04503449"/>
                  </a:ext>
                </a:extLst>
              </a:tr>
              <a:tr h="346720">
                <a:tc>
                  <a:txBody>
                    <a:bodyPr/>
                    <a:lstStyle/>
                    <a:p>
                      <a:pPr algn="l" fontAlgn="b"/>
                      <a:r>
                        <a:rPr lang="en-001" sz="2400" u="none" strike="noStrike">
                          <a:effectLst/>
                        </a:rPr>
                        <a:t>(21,24]</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35</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652129166"/>
                  </a:ext>
                </a:extLst>
              </a:tr>
              <a:tr h="346720">
                <a:tc>
                  <a:txBody>
                    <a:bodyPr/>
                    <a:lstStyle/>
                    <a:p>
                      <a:pPr algn="l" fontAlgn="b"/>
                      <a:r>
                        <a:rPr lang="en-001" sz="2400" u="none" strike="noStrike">
                          <a:effectLst/>
                        </a:rPr>
                        <a:t>(24,27]</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19</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72557126"/>
                  </a:ext>
                </a:extLst>
              </a:tr>
              <a:tr h="346720">
                <a:tc>
                  <a:txBody>
                    <a:bodyPr/>
                    <a:lstStyle/>
                    <a:p>
                      <a:pPr algn="l" fontAlgn="b"/>
                      <a:r>
                        <a:rPr lang="en-001" sz="2400" u="none" strike="noStrike">
                          <a:effectLst/>
                        </a:rPr>
                        <a:t>(27,30]</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21</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867783472"/>
                  </a:ext>
                </a:extLst>
              </a:tr>
            </a:tbl>
          </a:graphicData>
        </a:graphic>
      </p:graphicFrame>
      <p:sp>
        <p:nvSpPr>
          <p:cNvPr id="12" name="TextBox 11">
            <a:extLst>
              <a:ext uri="{FF2B5EF4-FFF2-40B4-BE49-F238E27FC236}">
                <a16:creationId xmlns:a16="http://schemas.microsoft.com/office/drawing/2014/main" id="{BE0EF230-6571-B3E5-0E8D-7AE906E83A7B}"/>
              </a:ext>
            </a:extLst>
          </p:cNvPr>
          <p:cNvSpPr txBox="1"/>
          <p:nvPr/>
        </p:nvSpPr>
        <p:spPr>
          <a:xfrm>
            <a:off x="952500" y="1225777"/>
            <a:ext cx="1390650" cy="523220"/>
          </a:xfrm>
          <a:prstGeom prst="rect">
            <a:avLst/>
          </a:prstGeom>
          <a:solidFill>
            <a:schemeClr val="bg1"/>
          </a:solidFill>
          <a:ln>
            <a:noFill/>
          </a:ln>
        </p:spPr>
        <p:txBody>
          <a:bodyPr wrap="square" rtlCol="0">
            <a:spAutoFit/>
          </a:bodyPr>
          <a:lstStyle/>
          <a:p>
            <a:pPr algn="ctr"/>
            <a:r>
              <a:rPr lang="en-US" sz="2800" b="1">
                <a:solidFill>
                  <a:schemeClr val="accent3">
                    <a:lumMod val="75000"/>
                  </a:schemeClr>
                </a:solidFill>
              </a:rPr>
              <a:t>female</a:t>
            </a:r>
            <a:endParaRPr lang="en-001" sz="2800" b="1">
              <a:solidFill>
                <a:schemeClr val="accent3">
                  <a:lumMod val="75000"/>
                </a:schemeClr>
              </a:solidFill>
            </a:endParaRPr>
          </a:p>
        </p:txBody>
      </p:sp>
      <p:graphicFrame>
        <p:nvGraphicFramePr>
          <p:cNvPr id="13" name="Table 12">
            <a:extLst>
              <a:ext uri="{FF2B5EF4-FFF2-40B4-BE49-F238E27FC236}">
                <a16:creationId xmlns:a16="http://schemas.microsoft.com/office/drawing/2014/main" id="{0C72DAD3-1C66-224D-C36A-7E1EEC2F96D8}"/>
              </a:ext>
            </a:extLst>
          </p:cNvPr>
          <p:cNvGraphicFramePr>
            <a:graphicFrameLocks noGrp="1"/>
          </p:cNvGraphicFramePr>
          <p:nvPr/>
        </p:nvGraphicFramePr>
        <p:xfrm>
          <a:off x="3190875" y="1815359"/>
          <a:ext cx="2266950" cy="4128135"/>
        </p:xfrm>
        <a:graphic>
          <a:graphicData uri="http://schemas.openxmlformats.org/drawingml/2006/table">
            <a:tbl>
              <a:tblPr firstRow="1" bandRow="1">
                <a:tableStyleId>{5FD0F851-EC5A-4D38-B0AD-8093EC10F338}</a:tableStyleId>
              </a:tblPr>
              <a:tblGrid>
                <a:gridCol w="1133475">
                  <a:extLst>
                    <a:ext uri="{9D8B030D-6E8A-4147-A177-3AD203B41FA5}">
                      <a16:colId xmlns:a16="http://schemas.microsoft.com/office/drawing/2014/main" val="3321455922"/>
                    </a:ext>
                  </a:extLst>
                </a:gridCol>
                <a:gridCol w="1133475">
                  <a:extLst>
                    <a:ext uri="{9D8B030D-6E8A-4147-A177-3AD203B41FA5}">
                      <a16:colId xmlns:a16="http://schemas.microsoft.com/office/drawing/2014/main" val="3750302535"/>
                    </a:ext>
                  </a:extLst>
                </a:gridCol>
              </a:tblGrid>
              <a:tr h="346720">
                <a:tc>
                  <a:txBody>
                    <a:bodyPr/>
                    <a:lstStyle/>
                    <a:p>
                      <a:pPr algn="l" fontAlgn="b"/>
                      <a:r>
                        <a:rPr lang="en-US" sz="2400" u="none" strike="noStrike" err="1">
                          <a:effectLst/>
                        </a:rPr>
                        <a:t>age_c</a:t>
                      </a:r>
                      <a:endParaRPr lang="en-US"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2400" u="none" strike="noStrike">
                          <a:effectLst/>
                        </a:rPr>
                        <a:t>count</a:t>
                      </a:r>
                      <a:endParaRPr lang="en-US"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18012839"/>
                  </a:ext>
                </a:extLst>
              </a:tr>
              <a:tr h="346720">
                <a:tc>
                  <a:txBody>
                    <a:bodyPr/>
                    <a:lstStyle/>
                    <a:p>
                      <a:pPr algn="l" fontAlgn="b"/>
                      <a:r>
                        <a:rPr lang="en-001" sz="2400" u="none" strike="noStrike">
                          <a:effectLst/>
                        </a:rPr>
                        <a:t>[0,3]</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15</a:t>
                      </a:r>
                    </a:p>
                  </a:txBody>
                  <a:tcPr marL="9525" marR="9525" marT="9525" marB="0" anchor="b"/>
                </a:tc>
                <a:extLst>
                  <a:ext uri="{0D108BD9-81ED-4DB2-BD59-A6C34878D82A}">
                    <a16:rowId xmlns:a16="http://schemas.microsoft.com/office/drawing/2014/main" val="3903968683"/>
                  </a:ext>
                </a:extLst>
              </a:tr>
              <a:tr h="346720">
                <a:tc>
                  <a:txBody>
                    <a:bodyPr/>
                    <a:lstStyle/>
                    <a:p>
                      <a:pPr algn="l" fontAlgn="b"/>
                      <a:r>
                        <a:rPr lang="en-001" sz="2400" u="none" strike="noStrike">
                          <a:effectLst/>
                        </a:rPr>
                        <a:t>(3,6]</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7</a:t>
                      </a:r>
                    </a:p>
                  </a:txBody>
                  <a:tcPr marL="9525" marR="9525" marT="9525" marB="0" anchor="b"/>
                </a:tc>
                <a:extLst>
                  <a:ext uri="{0D108BD9-81ED-4DB2-BD59-A6C34878D82A}">
                    <a16:rowId xmlns:a16="http://schemas.microsoft.com/office/drawing/2014/main" val="4186804387"/>
                  </a:ext>
                </a:extLst>
              </a:tr>
              <a:tr h="346720">
                <a:tc>
                  <a:txBody>
                    <a:bodyPr/>
                    <a:lstStyle/>
                    <a:p>
                      <a:pPr algn="l" fontAlgn="b"/>
                      <a:r>
                        <a:rPr lang="en-001" sz="2400" u="none" strike="noStrike">
                          <a:effectLst/>
                        </a:rPr>
                        <a:t>(6,9]</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6</a:t>
                      </a:r>
                    </a:p>
                  </a:txBody>
                  <a:tcPr marL="9525" marR="9525" marT="9525" marB="0" anchor="b"/>
                </a:tc>
                <a:extLst>
                  <a:ext uri="{0D108BD9-81ED-4DB2-BD59-A6C34878D82A}">
                    <a16:rowId xmlns:a16="http://schemas.microsoft.com/office/drawing/2014/main" val="775361494"/>
                  </a:ext>
                </a:extLst>
              </a:tr>
              <a:tr h="346720">
                <a:tc>
                  <a:txBody>
                    <a:bodyPr/>
                    <a:lstStyle/>
                    <a:p>
                      <a:pPr algn="l" fontAlgn="b"/>
                      <a:r>
                        <a:rPr lang="en-001" sz="2400" u="none" strike="noStrike">
                          <a:effectLst/>
                        </a:rPr>
                        <a:t>(9,12]</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2</a:t>
                      </a:r>
                    </a:p>
                  </a:txBody>
                  <a:tcPr marL="9525" marR="9525" marT="9525" marB="0" anchor="b"/>
                </a:tc>
                <a:extLst>
                  <a:ext uri="{0D108BD9-81ED-4DB2-BD59-A6C34878D82A}">
                    <a16:rowId xmlns:a16="http://schemas.microsoft.com/office/drawing/2014/main" val="3751411534"/>
                  </a:ext>
                </a:extLst>
              </a:tr>
              <a:tr h="346720">
                <a:tc>
                  <a:txBody>
                    <a:bodyPr/>
                    <a:lstStyle/>
                    <a:p>
                      <a:pPr algn="l" fontAlgn="b"/>
                      <a:r>
                        <a:rPr lang="en-001" sz="2400" u="none" strike="noStrike">
                          <a:effectLst/>
                        </a:rPr>
                        <a:t>(12,15]</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6</a:t>
                      </a:r>
                    </a:p>
                  </a:txBody>
                  <a:tcPr marL="9525" marR="9525" marT="9525" marB="0" anchor="b"/>
                </a:tc>
                <a:extLst>
                  <a:ext uri="{0D108BD9-81ED-4DB2-BD59-A6C34878D82A}">
                    <a16:rowId xmlns:a16="http://schemas.microsoft.com/office/drawing/2014/main" val="1788489602"/>
                  </a:ext>
                </a:extLst>
              </a:tr>
              <a:tr h="346720">
                <a:tc>
                  <a:txBody>
                    <a:bodyPr/>
                    <a:lstStyle/>
                    <a:p>
                      <a:pPr algn="l" fontAlgn="b"/>
                      <a:r>
                        <a:rPr lang="en-001" sz="2400" u="none" strike="noStrike">
                          <a:effectLst/>
                        </a:rPr>
                        <a:t>(15,18]</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23</a:t>
                      </a:r>
                    </a:p>
                  </a:txBody>
                  <a:tcPr marL="9525" marR="9525" marT="9525" marB="0" anchor="b"/>
                </a:tc>
                <a:extLst>
                  <a:ext uri="{0D108BD9-81ED-4DB2-BD59-A6C34878D82A}">
                    <a16:rowId xmlns:a16="http://schemas.microsoft.com/office/drawing/2014/main" val="1505856078"/>
                  </a:ext>
                </a:extLst>
              </a:tr>
              <a:tr h="346720">
                <a:tc>
                  <a:txBody>
                    <a:bodyPr/>
                    <a:lstStyle/>
                    <a:p>
                      <a:pPr algn="l" fontAlgn="b"/>
                      <a:r>
                        <a:rPr lang="en-001" sz="2400" u="none" strike="noStrike">
                          <a:effectLst/>
                        </a:rPr>
                        <a:t>(18,21]</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51</a:t>
                      </a:r>
                    </a:p>
                  </a:txBody>
                  <a:tcPr marL="9525" marR="9525" marT="9525" marB="0" anchor="b"/>
                </a:tc>
                <a:extLst>
                  <a:ext uri="{0D108BD9-81ED-4DB2-BD59-A6C34878D82A}">
                    <a16:rowId xmlns:a16="http://schemas.microsoft.com/office/drawing/2014/main" val="1004503449"/>
                  </a:ext>
                </a:extLst>
              </a:tr>
              <a:tr h="346720">
                <a:tc>
                  <a:txBody>
                    <a:bodyPr/>
                    <a:lstStyle/>
                    <a:p>
                      <a:pPr algn="l" fontAlgn="b"/>
                      <a:r>
                        <a:rPr lang="en-001" sz="2400" u="none" strike="noStrike">
                          <a:effectLst/>
                        </a:rPr>
                        <a:t>(21,24]</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50</a:t>
                      </a:r>
                    </a:p>
                  </a:txBody>
                  <a:tcPr marL="9525" marR="9525" marT="9525" marB="0" anchor="b"/>
                </a:tc>
                <a:extLst>
                  <a:ext uri="{0D108BD9-81ED-4DB2-BD59-A6C34878D82A}">
                    <a16:rowId xmlns:a16="http://schemas.microsoft.com/office/drawing/2014/main" val="652129166"/>
                  </a:ext>
                </a:extLst>
              </a:tr>
              <a:tr h="346720">
                <a:tc>
                  <a:txBody>
                    <a:bodyPr/>
                    <a:lstStyle/>
                    <a:p>
                      <a:pPr algn="l" fontAlgn="b"/>
                      <a:r>
                        <a:rPr lang="en-001" sz="2400" u="none" strike="noStrike">
                          <a:effectLst/>
                        </a:rPr>
                        <a:t>(24,27]</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55</a:t>
                      </a:r>
                    </a:p>
                  </a:txBody>
                  <a:tcPr marL="9525" marR="9525" marT="9525" marB="0" anchor="b"/>
                </a:tc>
                <a:extLst>
                  <a:ext uri="{0D108BD9-81ED-4DB2-BD59-A6C34878D82A}">
                    <a16:rowId xmlns:a16="http://schemas.microsoft.com/office/drawing/2014/main" val="1572557126"/>
                  </a:ext>
                </a:extLst>
              </a:tr>
              <a:tr h="346720">
                <a:tc>
                  <a:txBody>
                    <a:bodyPr/>
                    <a:lstStyle/>
                    <a:p>
                      <a:pPr algn="l" fontAlgn="b"/>
                      <a:r>
                        <a:rPr lang="en-001" sz="2400" u="none" strike="noStrike">
                          <a:effectLst/>
                        </a:rPr>
                        <a:t>(27,30]</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49</a:t>
                      </a:r>
                    </a:p>
                  </a:txBody>
                  <a:tcPr marL="9525" marR="9525" marT="9525" marB="0" anchor="b"/>
                </a:tc>
                <a:extLst>
                  <a:ext uri="{0D108BD9-81ED-4DB2-BD59-A6C34878D82A}">
                    <a16:rowId xmlns:a16="http://schemas.microsoft.com/office/drawing/2014/main" val="1867783472"/>
                  </a:ext>
                </a:extLst>
              </a:tr>
            </a:tbl>
          </a:graphicData>
        </a:graphic>
      </p:graphicFrame>
      <p:sp>
        <p:nvSpPr>
          <p:cNvPr id="14" name="TextBox 13">
            <a:extLst>
              <a:ext uri="{FF2B5EF4-FFF2-40B4-BE49-F238E27FC236}">
                <a16:creationId xmlns:a16="http://schemas.microsoft.com/office/drawing/2014/main" id="{D7AD5931-4D44-B63E-83D5-B09D93408F1B}"/>
              </a:ext>
            </a:extLst>
          </p:cNvPr>
          <p:cNvSpPr txBox="1"/>
          <p:nvPr/>
        </p:nvSpPr>
        <p:spPr>
          <a:xfrm>
            <a:off x="3629025" y="1225777"/>
            <a:ext cx="1390650" cy="523220"/>
          </a:xfrm>
          <a:prstGeom prst="rect">
            <a:avLst/>
          </a:prstGeom>
          <a:solidFill>
            <a:schemeClr val="bg1"/>
          </a:solidFill>
          <a:ln>
            <a:noFill/>
          </a:ln>
        </p:spPr>
        <p:txBody>
          <a:bodyPr wrap="square" rtlCol="0">
            <a:spAutoFit/>
          </a:bodyPr>
          <a:lstStyle/>
          <a:p>
            <a:pPr algn="ctr"/>
            <a:r>
              <a:rPr lang="en-US" sz="2800" b="1">
                <a:solidFill>
                  <a:schemeClr val="accent3">
                    <a:lumMod val="75000"/>
                  </a:schemeClr>
                </a:solidFill>
              </a:rPr>
              <a:t>male</a:t>
            </a:r>
            <a:endParaRPr lang="en-001" sz="2800" b="1">
              <a:solidFill>
                <a:schemeClr val="accent3">
                  <a:lumMod val="75000"/>
                </a:schemeClr>
              </a:solidFill>
            </a:endParaRPr>
          </a:p>
        </p:txBody>
      </p:sp>
      <p:sp>
        <p:nvSpPr>
          <p:cNvPr id="5" name="Footer Placeholder 4">
            <a:extLst>
              <a:ext uri="{FF2B5EF4-FFF2-40B4-BE49-F238E27FC236}">
                <a16:creationId xmlns:a16="http://schemas.microsoft.com/office/drawing/2014/main" id="{84F84608-942E-291D-CAE2-CD8C7BF6ED6E}"/>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8531204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535BD-053D-E1BB-84C5-20C415773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6E9B0-6A58-7C47-D52F-DC072DB0815C}"/>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phân</a:t>
            </a:r>
            <a:r>
              <a:rPr lang="en-US"/>
              <a:t> </a:t>
            </a:r>
            <a:r>
              <a:rPr lang="en-US" err="1"/>
              <a:t>phối</a:t>
            </a:r>
            <a:endParaRPr lang="en-001"/>
          </a:p>
        </p:txBody>
      </p:sp>
      <p:sp>
        <p:nvSpPr>
          <p:cNvPr id="3" name="Date Placeholder 2">
            <a:extLst>
              <a:ext uri="{FF2B5EF4-FFF2-40B4-BE49-F238E27FC236}">
                <a16:creationId xmlns:a16="http://schemas.microsoft.com/office/drawing/2014/main" id="{6062799F-9B0C-C8A2-C600-D39714FAB138}"/>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1FAC78C6-7CD8-EC08-8667-19AADF04A2E7}"/>
              </a:ext>
            </a:extLst>
          </p:cNvPr>
          <p:cNvSpPr>
            <a:spLocks noGrp="1"/>
          </p:cNvSpPr>
          <p:nvPr>
            <p:ph type="sldNum" sz="quarter" idx="12"/>
          </p:nvPr>
        </p:nvSpPr>
        <p:spPr/>
        <p:txBody>
          <a:bodyPr/>
          <a:lstStyle/>
          <a:p>
            <a:fld id="{AA8328AE-A94A-43B0-BF47-266FB86AC0A6}" type="slidenum">
              <a:rPr lang="en-001" smtClean="0"/>
              <a:t>126</a:t>
            </a:fld>
            <a:endParaRPr lang="en-001"/>
          </a:p>
        </p:txBody>
      </p:sp>
      <p:pic>
        <p:nvPicPr>
          <p:cNvPr id="6" name="Picture 5">
            <a:extLst>
              <a:ext uri="{FF2B5EF4-FFF2-40B4-BE49-F238E27FC236}">
                <a16:creationId xmlns:a16="http://schemas.microsoft.com/office/drawing/2014/main" id="{C0AA9F82-7237-24AD-879A-D7156AFBE173}"/>
              </a:ext>
            </a:extLst>
          </p:cNvPr>
          <p:cNvPicPr>
            <a:picLocks noChangeAspect="1"/>
          </p:cNvPicPr>
          <p:nvPr/>
        </p:nvPicPr>
        <p:blipFill>
          <a:blip r:embed="rId2"/>
          <a:stretch>
            <a:fillRect/>
          </a:stretch>
        </p:blipFill>
        <p:spPr>
          <a:xfrm>
            <a:off x="546965" y="1275865"/>
            <a:ext cx="5549035" cy="3424107"/>
          </a:xfrm>
          <a:prstGeom prst="rect">
            <a:avLst/>
          </a:prstGeom>
        </p:spPr>
      </p:pic>
      <p:sp>
        <p:nvSpPr>
          <p:cNvPr id="5" name="Footer Placeholder 4">
            <a:extLst>
              <a:ext uri="{FF2B5EF4-FFF2-40B4-BE49-F238E27FC236}">
                <a16:creationId xmlns:a16="http://schemas.microsoft.com/office/drawing/2014/main" id="{23A66D15-0C88-52F9-2DAA-5B216E988B93}"/>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0124346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EB44B-57A6-BEEA-E68F-157F234662E1}"/>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phân</a:t>
            </a:r>
            <a:r>
              <a:rPr lang="en-US"/>
              <a:t> </a:t>
            </a:r>
            <a:r>
              <a:rPr lang="en-US" err="1"/>
              <a:t>phối</a:t>
            </a:r>
            <a:endParaRPr lang="en-001"/>
          </a:p>
        </p:txBody>
      </p:sp>
      <p:sp>
        <p:nvSpPr>
          <p:cNvPr id="3" name="Date Placeholder 2">
            <a:extLst>
              <a:ext uri="{FF2B5EF4-FFF2-40B4-BE49-F238E27FC236}">
                <a16:creationId xmlns:a16="http://schemas.microsoft.com/office/drawing/2014/main" id="{C8C1E117-05E6-941C-72D2-24A2073F5CDC}"/>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ACCEA4E0-3AA7-5E09-CC7D-57AF5063960B}"/>
              </a:ext>
            </a:extLst>
          </p:cNvPr>
          <p:cNvSpPr>
            <a:spLocks noGrp="1"/>
          </p:cNvSpPr>
          <p:nvPr>
            <p:ph type="sldNum" sz="quarter" idx="12"/>
          </p:nvPr>
        </p:nvSpPr>
        <p:spPr/>
        <p:txBody>
          <a:bodyPr/>
          <a:lstStyle/>
          <a:p>
            <a:fld id="{AA8328AE-A94A-43B0-BF47-266FB86AC0A6}" type="slidenum">
              <a:rPr lang="en-001" smtClean="0"/>
              <a:t>127</a:t>
            </a:fld>
            <a:endParaRPr lang="en-001"/>
          </a:p>
        </p:txBody>
      </p:sp>
      <p:pic>
        <p:nvPicPr>
          <p:cNvPr id="6" name="Picture 5">
            <a:extLst>
              <a:ext uri="{FF2B5EF4-FFF2-40B4-BE49-F238E27FC236}">
                <a16:creationId xmlns:a16="http://schemas.microsoft.com/office/drawing/2014/main" id="{B3093864-0F46-D32D-5F43-37BFCB84F77B}"/>
              </a:ext>
            </a:extLst>
          </p:cNvPr>
          <p:cNvPicPr>
            <a:picLocks noChangeAspect="1"/>
          </p:cNvPicPr>
          <p:nvPr/>
        </p:nvPicPr>
        <p:blipFill>
          <a:blip r:embed="rId2"/>
          <a:stretch>
            <a:fillRect/>
          </a:stretch>
        </p:blipFill>
        <p:spPr>
          <a:xfrm>
            <a:off x="546965" y="1275865"/>
            <a:ext cx="5549035" cy="3424107"/>
          </a:xfrm>
          <a:prstGeom prst="rect">
            <a:avLst/>
          </a:prstGeom>
        </p:spPr>
      </p:pic>
      <p:pic>
        <p:nvPicPr>
          <p:cNvPr id="5" name="Picture 4">
            <a:extLst>
              <a:ext uri="{FF2B5EF4-FFF2-40B4-BE49-F238E27FC236}">
                <a16:creationId xmlns:a16="http://schemas.microsoft.com/office/drawing/2014/main" id="{5E3146A0-FEB7-A2AB-A9C0-49FC6CE3AEA0}"/>
              </a:ext>
            </a:extLst>
          </p:cNvPr>
          <p:cNvPicPr>
            <a:picLocks noChangeAspect="1"/>
          </p:cNvPicPr>
          <p:nvPr/>
        </p:nvPicPr>
        <p:blipFill>
          <a:blip r:embed="rId3"/>
          <a:stretch>
            <a:fillRect/>
          </a:stretch>
        </p:blipFill>
        <p:spPr>
          <a:xfrm>
            <a:off x="3581400" y="2636226"/>
            <a:ext cx="7609127" cy="3424107"/>
          </a:xfrm>
          <a:prstGeom prst="rect">
            <a:avLst/>
          </a:prstGeom>
        </p:spPr>
      </p:pic>
      <p:sp>
        <p:nvSpPr>
          <p:cNvPr id="7" name="Footer Placeholder 6">
            <a:extLst>
              <a:ext uri="{FF2B5EF4-FFF2-40B4-BE49-F238E27FC236}">
                <a16:creationId xmlns:a16="http://schemas.microsoft.com/office/drawing/2014/main" id="{A9D7930D-81E8-7CFE-0140-0C1DD122367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57409134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1D819-31D9-C43E-E253-E436F2F6217D}"/>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tỷ</a:t>
            </a:r>
            <a:r>
              <a:rPr lang="en-US"/>
              <a:t> </a:t>
            </a:r>
            <a:r>
              <a:rPr lang="en-US" err="1"/>
              <a:t>lệ</a:t>
            </a:r>
            <a:endParaRPr lang="en-001"/>
          </a:p>
        </p:txBody>
      </p:sp>
      <p:sp>
        <p:nvSpPr>
          <p:cNvPr id="3" name="Date Placeholder 2">
            <a:extLst>
              <a:ext uri="{FF2B5EF4-FFF2-40B4-BE49-F238E27FC236}">
                <a16:creationId xmlns:a16="http://schemas.microsoft.com/office/drawing/2014/main" id="{AB4B6B41-C92A-7C84-6B64-17BD8182D9F5}"/>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965FD9E3-B269-9590-D55A-12C5B76CED10}"/>
              </a:ext>
            </a:extLst>
          </p:cNvPr>
          <p:cNvSpPr>
            <a:spLocks noGrp="1"/>
          </p:cNvSpPr>
          <p:nvPr>
            <p:ph type="sldNum" sz="quarter" idx="12"/>
          </p:nvPr>
        </p:nvSpPr>
        <p:spPr/>
        <p:txBody>
          <a:bodyPr/>
          <a:lstStyle/>
          <a:p>
            <a:fld id="{AA8328AE-A94A-43B0-BF47-266FB86AC0A6}" type="slidenum">
              <a:rPr lang="en-001" smtClean="0"/>
              <a:t>128</a:t>
            </a:fld>
            <a:endParaRPr lang="en-001"/>
          </a:p>
        </p:txBody>
      </p:sp>
      <p:pic>
        <p:nvPicPr>
          <p:cNvPr id="7" name="Picture 6">
            <a:extLst>
              <a:ext uri="{FF2B5EF4-FFF2-40B4-BE49-F238E27FC236}">
                <a16:creationId xmlns:a16="http://schemas.microsoft.com/office/drawing/2014/main" id="{86BCC25C-A58F-A02F-4C38-FC2F08887C5C}"/>
              </a:ext>
            </a:extLst>
          </p:cNvPr>
          <p:cNvPicPr>
            <a:picLocks noChangeAspect="1"/>
          </p:cNvPicPr>
          <p:nvPr/>
        </p:nvPicPr>
        <p:blipFill>
          <a:blip r:embed="rId2"/>
          <a:stretch>
            <a:fillRect/>
          </a:stretch>
        </p:blipFill>
        <p:spPr>
          <a:xfrm>
            <a:off x="679393" y="2681395"/>
            <a:ext cx="10833213" cy="3238500"/>
          </a:xfrm>
          <a:prstGeom prst="rect">
            <a:avLst/>
          </a:prstGeom>
        </p:spPr>
      </p:pic>
      <p:sp>
        <p:nvSpPr>
          <p:cNvPr id="9" name="TextBox 8">
            <a:extLst>
              <a:ext uri="{FF2B5EF4-FFF2-40B4-BE49-F238E27FC236}">
                <a16:creationId xmlns:a16="http://schemas.microsoft.com/office/drawing/2014/main" id="{D10B12F1-F3D3-2882-E439-08D755BC295D}"/>
              </a:ext>
            </a:extLst>
          </p:cNvPr>
          <p:cNvSpPr txBox="1"/>
          <p:nvPr/>
        </p:nvSpPr>
        <p:spPr>
          <a:xfrm>
            <a:off x="1752599" y="1509060"/>
            <a:ext cx="8686800" cy="954107"/>
          </a:xfrm>
          <a:prstGeom prst="rect">
            <a:avLst/>
          </a:prstGeom>
          <a:noFill/>
        </p:spPr>
        <p:txBody>
          <a:bodyPr wrap="square">
            <a:spAutoFit/>
          </a:bodyPr>
          <a:lstStyle/>
          <a:p>
            <a:pPr algn="ctr"/>
            <a:r>
              <a:rPr lang="en-US" sz="2800" b="0" i="0">
                <a:solidFill>
                  <a:srgbClr val="282523"/>
                </a:solidFill>
                <a:effectLst/>
                <a:latin typeface="Ginto"/>
              </a:rPr>
              <a:t>Thành </a:t>
            </a:r>
            <a:r>
              <a:rPr lang="en-US" sz="2800" b="0" i="0" err="1">
                <a:solidFill>
                  <a:srgbClr val="282523"/>
                </a:solidFill>
                <a:effectLst/>
                <a:latin typeface="Ginto"/>
              </a:rPr>
              <a:t>phần</a:t>
            </a:r>
            <a:r>
              <a:rPr lang="en-US" sz="2800" b="0" i="0">
                <a:solidFill>
                  <a:srgbClr val="282523"/>
                </a:solidFill>
                <a:effectLst/>
                <a:latin typeface="Ginto"/>
              </a:rPr>
              <a:t> </a:t>
            </a:r>
            <a:r>
              <a:rPr lang="en-US" sz="2800" b="0" i="0" err="1">
                <a:solidFill>
                  <a:srgbClr val="282523"/>
                </a:solidFill>
                <a:effectLst/>
                <a:latin typeface="Ginto"/>
              </a:rPr>
              <a:t>đảng</a:t>
            </a:r>
            <a:r>
              <a:rPr lang="en-US" sz="2800" b="0" i="0">
                <a:solidFill>
                  <a:srgbClr val="282523"/>
                </a:solidFill>
                <a:effectLst/>
                <a:latin typeface="Ginto"/>
              </a:rPr>
              <a:t> </a:t>
            </a:r>
            <a:r>
              <a:rPr lang="en-US" sz="2800" b="0" i="0" err="1">
                <a:solidFill>
                  <a:srgbClr val="282523"/>
                </a:solidFill>
                <a:effectLst/>
                <a:latin typeface="Ginto"/>
              </a:rPr>
              <a:t>phái</a:t>
            </a:r>
            <a:r>
              <a:rPr lang="en-US" sz="2800" b="0" i="0">
                <a:solidFill>
                  <a:srgbClr val="282523"/>
                </a:solidFill>
                <a:effectLst/>
                <a:latin typeface="Ginto"/>
              </a:rPr>
              <a:t> </a:t>
            </a:r>
            <a:r>
              <a:rPr lang="en-US" sz="2800" b="0" i="0" err="1">
                <a:solidFill>
                  <a:srgbClr val="282523"/>
                </a:solidFill>
                <a:effectLst/>
                <a:latin typeface="Ginto"/>
              </a:rPr>
              <a:t>của</a:t>
            </a:r>
            <a:r>
              <a:rPr lang="en-US" sz="2800" b="0" i="0">
                <a:solidFill>
                  <a:srgbClr val="282523"/>
                </a:solidFill>
                <a:effectLst/>
                <a:latin typeface="Ginto"/>
              </a:rPr>
              <a:t> </a:t>
            </a:r>
            <a:r>
              <a:rPr lang="en-US" sz="2800" b="0" i="0" err="1">
                <a:solidFill>
                  <a:srgbClr val="282523"/>
                </a:solidFill>
                <a:effectLst/>
                <a:latin typeface="Ginto"/>
              </a:rPr>
              <a:t>Quốc</a:t>
            </a:r>
            <a:r>
              <a:rPr lang="en-US" sz="2800" b="0" i="0">
                <a:solidFill>
                  <a:srgbClr val="282523"/>
                </a:solidFill>
                <a:effectLst/>
                <a:latin typeface="Ginto"/>
              </a:rPr>
              <a:t> </a:t>
            </a:r>
            <a:r>
              <a:rPr lang="en-US" sz="2800" b="0" i="0" err="1">
                <a:solidFill>
                  <a:srgbClr val="282523"/>
                </a:solidFill>
                <a:effectLst/>
                <a:latin typeface="Ginto"/>
              </a:rPr>
              <a:t>hội</a:t>
            </a:r>
            <a:r>
              <a:rPr lang="en-US" sz="2800" b="0" i="0">
                <a:solidFill>
                  <a:srgbClr val="282523"/>
                </a:solidFill>
                <a:effectLst/>
                <a:latin typeface="Ginto"/>
              </a:rPr>
              <a:t> Đức </a:t>
            </a:r>
            <a:r>
              <a:rPr lang="en-US" sz="2800" b="0" i="0" err="1">
                <a:solidFill>
                  <a:srgbClr val="282523"/>
                </a:solidFill>
                <a:effectLst/>
                <a:latin typeface="Ginto"/>
              </a:rPr>
              <a:t>khóa</a:t>
            </a:r>
            <a:r>
              <a:rPr lang="en-US" sz="2800" b="0" i="0">
                <a:solidFill>
                  <a:srgbClr val="282523"/>
                </a:solidFill>
                <a:effectLst/>
                <a:latin typeface="Ginto"/>
              </a:rPr>
              <a:t> 8, </a:t>
            </a:r>
            <a:br>
              <a:rPr lang="en-US" sz="2800" b="0" i="0">
                <a:solidFill>
                  <a:srgbClr val="282523"/>
                </a:solidFill>
                <a:effectLst/>
                <a:latin typeface="Ginto"/>
              </a:rPr>
            </a:br>
            <a:r>
              <a:rPr lang="en-US" sz="2800" b="0" i="0" err="1">
                <a:solidFill>
                  <a:srgbClr val="282523"/>
                </a:solidFill>
                <a:effectLst/>
                <a:latin typeface="Ginto"/>
              </a:rPr>
              <a:t>giai</a:t>
            </a:r>
            <a:r>
              <a:rPr lang="en-US" sz="2800" b="0" i="0">
                <a:solidFill>
                  <a:srgbClr val="282523"/>
                </a:solidFill>
                <a:effectLst/>
                <a:latin typeface="Ginto"/>
              </a:rPr>
              <a:t> </a:t>
            </a:r>
            <a:r>
              <a:rPr lang="en-US" sz="2800" b="0" i="0" err="1">
                <a:solidFill>
                  <a:srgbClr val="282523"/>
                </a:solidFill>
                <a:effectLst/>
                <a:latin typeface="Ginto"/>
              </a:rPr>
              <a:t>đoạn</a:t>
            </a:r>
            <a:r>
              <a:rPr lang="en-US" sz="2800" b="0" i="0">
                <a:solidFill>
                  <a:srgbClr val="282523"/>
                </a:solidFill>
                <a:effectLst/>
                <a:latin typeface="Ginto"/>
              </a:rPr>
              <a:t> 1976–1980.</a:t>
            </a:r>
            <a:endParaRPr lang="en-001" sz="2800"/>
          </a:p>
        </p:txBody>
      </p:sp>
      <p:sp>
        <p:nvSpPr>
          <p:cNvPr id="5" name="Footer Placeholder 4">
            <a:extLst>
              <a:ext uri="{FF2B5EF4-FFF2-40B4-BE49-F238E27FC236}">
                <a16:creationId xmlns:a16="http://schemas.microsoft.com/office/drawing/2014/main" id="{0DB016F5-4826-6430-4CCB-009BD9E0395D}"/>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4704356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1E80-C385-AAA2-85F6-12BFA538EE9D}"/>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tỷ</a:t>
            </a:r>
            <a:r>
              <a:rPr lang="en-US"/>
              <a:t> </a:t>
            </a:r>
            <a:r>
              <a:rPr lang="en-US" err="1"/>
              <a:t>lệ</a:t>
            </a:r>
            <a:endParaRPr lang="en-001"/>
          </a:p>
        </p:txBody>
      </p:sp>
      <p:sp>
        <p:nvSpPr>
          <p:cNvPr id="3" name="Date Placeholder 2">
            <a:extLst>
              <a:ext uri="{FF2B5EF4-FFF2-40B4-BE49-F238E27FC236}">
                <a16:creationId xmlns:a16="http://schemas.microsoft.com/office/drawing/2014/main" id="{39CFF75B-B69F-6FA3-0DAA-91C073AF010F}"/>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6821440E-2E72-7C56-5AC0-4455048B3214}"/>
              </a:ext>
            </a:extLst>
          </p:cNvPr>
          <p:cNvSpPr>
            <a:spLocks noGrp="1"/>
          </p:cNvSpPr>
          <p:nvPr>
            <p:ph type="sldNum" sz="quarter" idx="12"/>
          </p:nvPr>
        </p:nvSpPr>
        <p:spPr/>
        <p:txBody>
          <a:bodyPr/>
          <a:lstStyle/>
          <a:p>
            <a:fld id="{AA8328AE-A94A-43B0-BF47-266FB86AC0A6}" type="slidenum">
              <a:rPr lang="en-001" smtClean="0"/>
              <a:t>129</a:t>
            </a:fld>
            <a:endParaRPr lang="en-001"/>
          </a:p>
        </p:txBody>
      </p:sp>
      <p:pic>
        <p:nvPicPr>
          <p:cNvPr id="8" name="Picture 7">
            <a:extLst>
              <a:ext uri="{FF2B5EF4-FFF2-40B4-BE49-F238E27FC236}">
                <a16:creationId xmlns:a16="http://schemas.microsoft.com/office/drawing/2014/main" id="{657147A1-102D-0FFB-65EA-13A9BA3B39B1}"/>
              </a:ext>
            </a:extLst>
          </p:cNvPr>
          <p:cNvPicPr>
            <a:picLocks noChangeAspect="1"/>
          </p:cNvPicPr>
          <p:nvPr/>
        </p:nvPicPr>
        <p:blipFill>
          <a:blip r:embed="rId2"/>
          <a:stretch>
            <a:fillRect/>
          </a:stretch>
        </p:blipFill>
        <p:spPr>
          <a:xfrm>
            <a:off x="2608007" y="1189815"/>
            <a:ext cx="4547036" cy="2805810"/>
          </a:xfrm>
          <a:prstGeom prst="rect">
            <a:avLst/>
          </a:prstGeom>
        </p:spPr>
      </p:pic>
      <p:pic>
        <p:nvPicPr>
          <p:cNvPr id="7" name="Picture 6">
            <a:extLst>
              <a:ext uri="{FF2B5EF4-FFF2-40B4-BE49-F238E27FC236}">
                <a16:creationId xmlns:a16="http://schemas.microsoft.com/office/drawing/2014/main" id="{269EEF53-F43B-053A-4088-4B251591B106}"/>
              </a:ext>
            </a:extLst>
          </p:cNvPr>
          <p:cNvPicPr>
            <a:picLocks noChangeAspect="1"/>
          </p:cNvPicPr>
          <p:nvPr/>
        </p:nvPicPr>
        <p:blipFill>
          <a:blip r:embed="rId3"/>
          <a:stretch>
            <a:fillRect/>
          </a:stretch>
        </p:blipFill>
        <p:spPr>
          <a:xfrm>
            <a:off x="7136964" y="1189816"/>
            <a:ext cx="4547036" cy="2805810"/>
          </a:xfrm>
          <a:prstGeom prst="rect">
            <a:avLst/>
          </a:prstGeom>
        </p:spPr>
      </p:pic>
      <p:pic>
        <p:nvPicPr>
          <p:cNvPr id="9" name="Picture 8">
            <a:extLst>
              <a:ext uri="{FF2B5EF4-FFF2-40B4-BE49-F238E27FC236}">
                <a16:creationId xmlns:a16="http://schemas.microsoft.com/office/drawing/2014/main" id="{C933E164-360C-FBB6-BCDD-4B78E2A84AC7}"/>
              </a:ext>
            </a:extLst>
          </p:cNvPr>
          <p:cNvPicPr>
            <a:picLocks noChangeAspect="1"/>
          </p:cNvPicPr>
          <p:nvPr/>
        </p:nvPicPr>
        <p:blipFill>
          <a:blip r:embed="rId4"/>
          <a:srcRect t="13291" b="13237"/>
          <a:stretch/>
        </p:blipFill>
        <p:spPr>
          <a:xfrm>
            <a:off x="3690323" y="3995625"/>
            <a:ext cx="7011319" cy="2617789"/>
          </a:xfrm>
          <a:prstGeom prst="rect">
            <a:avLst/>
          </a:prstGeom>
        </p:spPr>
      </p:pic>
      <p:sp>
        <p:nvSpPr>
          <p:cNvPr id="10" name="Rectangle: Rounded Corners 9">
            <a:extLst>
              <a:ext uri="{FF2B5EF4-FFF2-40B4-BE49-F238E27FC236}">
                <a16:creationId xmlns:a16="http://schemas.microsoft.com/office/drawing/2014/main" id="{9F9167CC-1211-A3A6-01D8-90771C065215}"/>
              </a:ext>
            </a:extLst>
          </p:cNvPr>
          <p:cNvSpPr/>
          <p:nvPr/>
        </p:nvSpPr>
        <p:spPr>
          <a:xfrm>
            <a:off x="7136964" y="787400"/>
            <a:ext cx="4646994" cy="32082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 name="Footer Placeholder 4">
            <a:extLst>
              <a:ext uri="{FF2B5EF4-FFF2-40B4-BE49-F238E27FC236}">
                <a16:creationId xmlns:a16="http://schemas.microsoft.com/office/drawing/2014/main" id="{2AE1DACF-C69D-E4FC-A302-27E87CB4C6D9}"/>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56126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E8F1-F610-3F45-A72F-67774551B6E7}"/>
              </a:ext>
            </a:extLst>
          </p:cNvPr>
          <p:cNvSpPr>
            <a:spLocks noGrp="1"/>
          </p:cNvSpPr>
          <p:nvPr>
            <p:ph type="title"/>
          </p:nvPr>
        </p:nvSpPr>
        <p:spPr/>
        <p:txBody>
          <a:bodyPr/>
          <a:lstStyle/>
          <a:p>
            <a:r>
              <a:rPr lang="en-US"/>
              <a:t>Khoa </a:t>
            </a:r>
            <a:r>
              <a:rPr lang="en-US" err="1"/>
              <a:t>học</a:t>
            </a:r>
            <a:r>
              <a:rPr lang="en-US"/>
              <a:t> </a:t>
            </a:r>
            <a:r>
              <a:rPr lang="en-US" err="1"/>
              <a:t>liên</a:t>
            </a:r>
            <a:r>
              <a:rPr lang="en-US"/>
              <a:t> </a:t>
            </a:r>
            <a:r>
              <a:rPr lang="en-US" err="1"/>
              <a:t>ngành</a:t>
            </a:r>
            <a:endParaRPr lang="en-001"/>
          </a:p>
        </p:txBody>
      </p:sp>
      <p:sp>
        <p:nvSpPr>
          <p:cNvPr id="3" name="Date Placeholder 2">
            <a:extLst>
              <a:ext uri="{FF2B5EF4-FFF2-40B4-BE49-F238E27FC236}">
                <a16:creationId xmlns:a16="http://schemas.microsoft.com/office/drawing/2014/main" id="{8B10186C-4E8D-3860-433F-01F71F9C6457}"/>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6C5C2E5A-6593-799F-45DC-5825488C8ABD}"/>
              </a:ext>
            </a:extLst>
          </p:cNvPr>
          <p:cNvSpPr>
            <a:spLocks noGrp="1"/>
          </p:cNvSpPr>
          <p:nvPr>
            <p:ph type="ftr" sz="quarter" idx="11"/>
          </p:nvPr>
        </p:nvSpPr>
        <p:spPr/>
        <p:txBody>
          <a:bodyPr/>
          <a:lstStyle/>
          <a:p>
            <a:r>
              <a:rPr lang="en-US"/>
              <a:t>Research Methods (VNU-SIS)</a:t>
            </a:r>
            <a:endParaRPr lang="en-001"/>
          </a:p>
        </p:txBody>
      </p:sp>
      <p:sp>
        <p:nvSpPr>
          <p:cNvPr id="5" name="Slide Number Placeholder 4">
            <a:extLst>
              <a:ext uri="{FF2B5EF4-FFF2-40B4-BE49-F238E27FC236}">
                <a16:creationId xmlns:a16="http://schemas.microsoft.com/office/drawing/2014/main" id="{1EACFA6B-C773-F2D9-CD08-801139CBFD1F}"/>
              </a:ext>
            </a:extLst>
          </p:cNvPr>
          <p:cNvSpPr>
            <a:spLocks noGrp="1"/>
          </p:cNvSpPr>
          <p:nvPr>
            <p:ph type="sldNum" sz="quarter" idx="12"/>
          </p:nvPr>
        </p:nvSpPr>
        <p:spPr/>
        <p:txBody>
          <a:bodyPr/>
          <a:lstStyle/>
          <a:p>
            <a:fld id="{AA8328AE-A94A-43B0-BF47-266FB86AC0A6}" type="slidenum">
              <a:rPr lang="en-001" smtClean="0"/>
              <a:t>13</a:t>
            </a:fld>
            <a:endParaRPr lang="en-001"/>
          </a:p>
        </p:txBody>
      </p:sp>
      <p:sp>
        <p:nvSpPr>
          <p:cNvPr id="6" name="Content Placeholder 5">
            <a:extLst>
              <a:ext uri="{FF2B5EF4-FFF2-40B4-BE49-F238E27FC236}">
                <a16:creationId xmlns:a16="http://schemas.microsoft.com/office/drawing/2014/main" id="{C49CC76E-A63C-F2B9-C257-9DA2CA046197}"/>
              </a:ext>
            </a:extLst>
          </p:cNvPr>
          <p:cNvSpPr>
            <a:spLocks noGrp="1"/>
          </p:cNvSpPr>
          <p:nvPr>
            <p:ph idx="1"/>
          </p:nvPr>
        </p:nvSpPr>
        <p:spPr/>
        <p:txBody>
          <a:bodyPr/>
          <a:lstStyle/>
          <a:p>
            <a:endParaRPr lang="en-001"/>
          </a:p>
        </p:txBody>
      </p:sp>
    </p:spTree>
    <p:extLst>
      <p:ext uri="{BB962C8B-B14F-4D97-AF65-F5344CB8AC3E}">
        <p14:creationId xmlns:p14="http://schemas.microsoft.com/office/powerpoint/2010/main" val="38504832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F47B0-F92E-C9BD-F362-AC99A16F6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3E627-EFB5-0D13-3AE3-F191E516E22B}"/>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tỷ</a:t>
            </a:r>
            <a:r>
              <a:rPr lang="en-US"/>
              <a:t> </a:t>
            </a:r>
            <a:r>
              <a:rPr lang="en-US" err="1"/>
              <a:t>lệ</a:t>
            </a:r>
            <a:endParaRPr lang="en-001"/>
          </a:p>
        </p:txBody>
      </p:sp>
      <p:sp>
        <p:nvSpPr>
          <p:cNvPr id="3" name="Date Placeholder 2">
            <a:extLst>
              <a:ext uri="{FF2B5EF4-FFF2-40B4-BE49-F238E27FC236}">
                <a16:creationId xmlns:a16="http://schemas.microsoft.com/office/drawing/2014/main" id="{A9226452-A398-DE7F-E9E9-9D1769B53A1F}"/>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4F5F9AB9-6432-B3C7-9089-D01CC68F16D9}"/>
              </a:ext>
            </a:extLst>
          </p:cNvPr>
          <p:cNvSpPr>
            <a:spLocks noGrp="1"/>
          </p:cNvSpPr>
          <p:nvPr>
            <p:ph type="sldNum" sz="quarter" idx="12"/>
          </p:nvPr>
        </p:nvSpPr>
        <p:spPr/>
        <p:txBody>
          <a:bodyPr/>
          <a:lstStyle/>
          <a:p>
            <a:fld id="{AA8328AE-A94A-43B0-BF47-266FB86AC0A6}" type="slidenum">
              <a:rPr lang="en-001" smtClean="0"/>
              <a:t>130</a:t>
            </a:fld>
            <a:endParaRPr lang="en-001"/>
          </a:p>
        </p:txBody>
      </p:sp>
      <p:pic>
        <p:nvPicPr>
          <p:cNvPr id="6" name="Picture 5">
            <a:extLst>
              <a:ext uri="{FF2B5EF4-FFF2-40B4-BE49-F238E27FC236}">
                <a16:creationId xmlns:a16="http://schemas.microsoft.com/office/drawing/2014/main" id="{9683C3D0-29A6-9D3C-DE62-94123F2180D0}"/>
              </a:ext>
            </a:extLst>
          </p:cNvPr>
          <p:cNvPicPr>
            <a:picLocks noChangeAspect="1"/>
          </p:cNvPicPr>
          <p:nvPr/>
        </p:nvPicPr>
        <p:blipFill>
          <a:blip r:embed="rId2"/>
          <a:stretch>
            <a:fillRect/>
          </a:stretch>
        </p:blipFill>
        <p:spPr>
          <a:xfrm>
            <a:off x="2028825" y="1264712"/>
            <a:ext cx="8134350" cy="4473893"/>
          </a:xfrm>
          <a:prstGeom prst="rect">
            <a:avLst/>
          </a:prstGeom>
        </p:spPr>
      </p:pic>
      <p:sp>
        <p:nvSpPr>
          <p:cNvPr id="12" name="TextBox 11">
            <a:extLst>
              <a:ext uri="{FF2B5EF4-FFF2-40B4-BE49-F238E27FC236}">
                <a16:creationId xmlns:a16="http://schemas.microsoft.com/office/drawing/2014/main" id="{52F24DD4-1D4C-F032-5627-595D50FE5999}"/>
              </a:ext>
            </a:extLst>
          </p:cNvPr>
          <p:cNvSpPr txBox="1"/>
          <p:nvPr/>
        </p:nvSpPr>
        <p:spPr>
          <a:xfrm>
            <a:off x="1104900" y="5738605"/>
            <a:ext cx="10515600" cy="830997"/>
          </a:xfrm>
          <a:prstGeom prst="rect">
            <a:avLst/>
          </a:prstGeom>
          <a:noFill/>
        </p:spPr>
        <p:txBody>
          <a:bodyPr wrap="square">
            <a:spAutoFit/>
          </a:bodyPr>
          <a:lstStyle/>
          <a:p>
            <a:pPr algn="ctr"/>
            <a:r>
              <a:rPr lang="en-US" sz="2400" b="0" i="0" err="1">
                <a:solidFill>
                  <a:srgbClr val="282523"/>
                </a:solidFill>
                <a:effectLst/>
                <a:latin typeface="Ginto"/>
              </a:rPr>
              <a:t>Thay</a:t>
            </a:r>
            <a:r>
              <a:rPr lang="en-US" sz="2400" b="0" i="0">
                <a:solidFill>
                  <a:srgbClr val="282523"/>
                </a:solidFill>
                <a:effectLst/>
                <a:latin typeface="Ginto"/>
              </a:rPr>
              <a:t> </a:t>
            </a:r>
            <a:r>
              <a:rPr lang="en-US" sz="2400" b="0" i="0" err="1">
                <a:solidFill>
                  <a:srgbClr val="282523"/>
                </a:solidFill>
                <a:effectLst/>
                <a:latin typeface="Ginto"/>
              </a:rPr>
              <a:t>đổi</a:t>
            </a:r>
            <a:r>
              <a:rPr lang="en-US" sz="2400" b="0" i="0">
                <a:solidFill>
                  <a:srgbClr val="282523"/>
                </a:solidFill>
                <a:effectLst/>
                <a:latin typeface="Ginto"/>
              </a:rPr>
              <a:t> </a:t>
            </a:r>
            <a:r>
              <a:rPr lang="en-US" sz="2400" b="0" i="0" err="1">
                <a:solidFill>
                  <a:srgbClr val="282523"/>
                </a:solidFill>
                <a:effectLst/>
                <a:latin typeface="Ginto"/>
              </a:rPr>
              <a:t>trong</a:t>
            </a:r>
            <a:r>
              <a:rPr lang="en-US" sz="2400" b="0" i="0">
                <a:solidFill>
                  <a:srgbClr val="282523"/>
                </a:solidFill>
                <a:effectLst/>
                <a:latin typeface="Ginto"/>
              </a:rPr>
              <a:t> </a:t>
            </a:r>
            <a:r>
              <a:rPr lang="en-US" sz="2400" b="0" i="0" err="1">
                <a:solidFill>
                  <a:srgbClr val="282523"/>
                </a:solidFill>
                <a:effectLst/>
                <a:latin typeface="Ginto"/>
              </a:rPr>
              <a:t>thành</a:t>
            </a:r>
            <a:r>
              <a:rPr lang="en-US" sz="2400" b="0" i="0">
                <a:solidFill>
                  <a:srgbClr val="282523"/>
                </a:solidFill>
                <a:effectLst/>
                <a:latin typeface="Ginto"/>
              </a:rPr>
              <a:t> </a:t>
            </a:r>
            <a:r>
              <a:rPr lang="en-US" sz="2400" b="0" i="0" err="1">
                <a:solidFill>
                  <a:srgbClr val="282523"/>
                </a:solidFill>
                <a:effectLst/>
                <a:latin typeface="Ginto"/>
              </a:rPr>
              <a:t>phần</a:t>
            </a:r>
            <a:r>
              <a:rPr lang="en-US" sz="2400" b="0" i="0">
                <a:solidFill>
                  <a:srgbClr val="282523"/>
                </a:solidFill>
                <a:effectLst/>
                <a:latin typeface="Ginto"/>
              </a:rPr>
              <a:t> </a:t>
            </a:r>
            <a:r>
              <a:rPr lang="en-US" sz="2400" b="0" i="0" err="1">
                <a:solidFill>
                  <a:srgbClr val="282523"/>
                </a:solidFill>
                <a:effectLst/>
                <a:latin typeface="Ginto"/>
              </a:rPr>
              <a:t>giới</a:t>
            </a:r>
            <a:r>
              <a:rPr lang="en-US" sz="2400" b="0" i="0">
                <a:solidFill>
                  <a:srgbClr val="282523"/>
                </a:solidFill>
                <a:effectLst/>
                <a:latin typeface="Ginto"/>
              </a:rPr>
              <a:t> </a:t>
            </a:r>
            <a:r>
              <a:rPr lang="en-US" sz="2400" b="0" i="0" err="1">
                <a:solidFill>
                  <a:srgbClr val="282523"/>
                </a:solidFill>
                <a:effectLst/>
                <a:latin typeface="Ginto"/>
              </a:rPr>
              <a:t>tính</a:t>
            </a:r>
            <a:r>
              <a:rPr lang="en-US" sz="2400" b="0" i="0">
                <a:solidFill>
                  <a:srgbClr val="282523"/>
                </a:solidFill>
                <a:effectLst/>
                <a:latin typeface="Ginto"/>
              </a:rPr>
              <a:t> </a:t>
            </a:r>
            <a:r>
              <a:rPr lang="en-US" sz="2400" b="0" i="0" err="1">
                <a:solidFill>
                  <a:srgbClr val="282523"/>
                </a:solidFill>
                <a:effectLst/>
                <a:latin typeface="Ginto"/>
              </a:rPr>
              <a:t>của</a:t>
            </a:r>
            <a:r>
              <a:rPr lang="en-US" sz="2400" b="0" i="0">
                <a:solidFill>
                  <a:srgbClr val="282523"/>
                </a:solidFill>
                <a:effectLst/>
                <a:latin typeface="Ginto"/>
              </a:rPr>
              <a:t> </a:t>
            </a:r>
            <a:r>
              <a:rPr lang="en-US" sz="2400" b="0" i="0" err="1">
                <a:solidFill>
                  <a:srgbClr val="282523"/>
                </a:solidFill>
                <a:effectLst/>
                <a:latin typeface="Ginto"/>
              </a:rPr>
              <a:t>quốc</a:t>
            </a:r>
            <a:r>
              <a:rPr lang="en-US" sz="2400" b="0" i="0">
                <a:solidFill>
                  <a:srgbClr val="282523"/>
                </a:solidFill>
                <a:effectLst/>
                <a:latin typeface="Ginto"/>
              </a:rPr>
              <a:t> </a:t>
            </a:r>
            <a:r>
              <a:rPr lang="en-US" sz="2400" b="0" i="0" err="1">
                <a:solidFill>
                  <a:srgbClr val="282523"/>
                </a:solidFill>
                <a:effectLst/>
                <a:latin typeface="Ginto"/>
              </a:rPr>
              <a:t>hội</a:t>
            </a:r>
            <a:r>
              <a:rPr lang="en-US" sz="2400" b="0" i="0">
                <a:solidFill>
                  <a:srgbClr val="282523"/>
                </a:solidFill>
                <a:effectLst/>
                <a:latin typeface="Ginto"/>
              </a:rPr>
              <a:t> Rwanda </a:t>
            </a:r>
            <a:br>
              <a:rPr lang="en-US" sz="2400" b="0" i="0">
                <a:solidFill>
                  <a:srgbClr val="282523"/>
                </a:solidFill>
                <a:effectLst/>
                <a:latin typeface="Ginto"/>
              </a:rPr>
            </a:br>
            <a:r>
              <a:rPr lang="en-US" sz="2400" b="0" i="0" err="1">
                <a:solidFill>
                  <a:srgbClr val="282523"/>
                </a:solidFill>
                <a:effectLst/>
                <a:latin typeface="Ginto"/>
              </a:rPr>
              <a:t>từ</a:t>
            </a:r>
            <a:r>
              <a:rPr lang="en-US" sz="2400" b="0" i="0">
                <a:solidFill>
                  <a:srgbClr val="282523"/>
                </a:solidFill>
                <a:effectLst/>
                <a:latin typeface="Ginto"/>
              </a:rPr>
              <a:t> </a:t>
            </a:r>
            <a:r>
              <a:rPr lang="en-US" sz="2400" b="0" i="0" err="1">
                <a:solidFill>
                  <a:srgbClr val="282523"/>
                </a:solidFill>
                <a:effectLst/>
                <a:latin typeface="Ginto"/>
              </a:rPr>
              <a:t>năm</a:t>
            </a:r>
            <a:r>
              <a:rPr lang="en-US" sz="2400" b="0" i="0">
                <a:solidFill>
                  <a:srgbClr val="282523"/>
                </a:solidFill>
                <a:effectLst/>
                <a:latin typeface="Ginto"/>
              </a:rPr>
              <a:t> 1997 </a:t>
            </a:r>
            <a:r>
              <a:rPr lang="en-US" sz="2400" b="0" i="0" err="1">
                <a:solidFill>
                  <a:srgbClr val="282523"/>
                </a:solidFill>
                <a:effectLst/>
                <a:latin typeface="Ginto"/>
              </a:rPr>
              <a:t>đến</a:t>
            </a:r>
            <a:r>
              <a:rPr lang="en-US" sz="2400" b="0" i="0">
                <a:solidFill>
                  <a:srgbClr val="282523"/>
                </a:solidFill>
                <a:effectLst/>
                <a:latin typeface="Ginto"/>
              </a:rPr>
              <a:t> </a:t>
            </a:r>
            <a:r>
              <a:rPr lang="en-US" sz="2400" b="0" i="0" err="1">
                <a:solidFill>
                  <a:srgbClr val="282523"/>
                </a:solidFill>
                <a:effectLst/>
                <a:latin typeface="Ginto"/>
              </a:rPr>
              <a:t>năm</a:t>
            </a:r>
            <a:r>
              <a:rPr lang="en-US" sz="2400" b="0" i="0">
                <a:solidFill>
                  <a:srgbClr val="282523"/>
                </a:solidFill>
                <a:effectLst/>
                <a:latin typeface="Ginto"/>
              </a:rPr>
              <a:t> 2016</a:t>
            </a:r>
            <a:endParaRPr lang="en-001" sz="2400"/>
          </a:p>
        </p:txBody>
      </p:sp>
      <p:sp>
        <p:nvSpPr>
          <p:cNvPr id="5" name="Footer Placeholder 4">
            <a:extLst>
              <a:ext uri="{FF2B5EF4-FFF2-40B4-BE49-F238E27FC236}">
                <a16:creationId xmlns:a16="http://schemas.microsoft.com/office/drawing/2014/main" id="{3CDE4885-269B-CC53-1E2D-21B17A486C7F}"/>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7392534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A7D64-580B-FB3D-770B-46D30A884D79}"/>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tỷ</a:t>
            </a:r>
            <a:r>
              <a:rPr lang="en-US"/>
              <a:t> </a:t>
            </a:r>
            <a:r>
              <a:rPr lang="en-US" err="1"/>
              <a:t>lệ</a:t>
            </a:r>
            <a:endParaRPr lang="en-001"/>
          </a:p>
        </p:txBody>
      </p:sp>
      <p:sp>
        <p:nvSpPr>
          <p:cNvPr id="3" name="Date Placeholder 2">
            <a:extLst>
              <a:ext uri="{FF2B5EF4-FFF2-40B4-BE49-F238E27FC236}">
                <a16:creationId xmlns:a16="http://schemas.microsoft.com/office/drawing/2014/main" id="{FEE83DED-2140-78B8-E93B-28D8C0C8EBCF}"/>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8F461695-61C3-A3B2-AB17-82263E882C70}"/>
              </a:ext>
            </a:extLst>
          </p:cNvPr>
          <p:cNvSpPr>
            <a:spLocks noGrp="1"/>
          </p:cNvSpPr>
          <p:nvPr>
            <p:ph type="sldNum" sz="quarter" idx="12"/>
          </p:nvPr>
        </p:nvSpPr>
        <p:spPr/>
        <p:txBody>
          <a:bodyPr/>
          <a:lstStyle/>
          <a:p>
            <a:fld id="{AA8328AE-A94A-43B0-BF47-266FB86AC0A6}" type="slidenum">
              <a:rPr lang="en-001" smtClean="0"/>
              <a:t>131</a:t>
            </a:fld>
            <a:endParaRPr lang="en-001"/>
          </a:p>
        </p:txBody>
      </p:sp>
      <p:graphicFrame>
        <p:nvGraphicFramePr>
          <p:cNvPr id="6" name="Content Placeholder 5">
            <a:extLst>
              <a:ext uri="{FF2B5EF4-FFF2-40B4-BE49-F238E27FC236}">
                <a16:creationId xmlns:a16="http://schemas.microsoft.com/office/drawing/2014/main" id="{6327E3C8-6E3F-68D5-85B1-DE8B8B219715}"/>
              </a:ext>
            </a:extLst>
          </p:cNvPr>
          <p:cNvGraphicFramePr>
            <a:graphicFrameLocks noGrp="1"/>
          </p:cNvGraphicFramePr>
          <p:nvPr>
            <p:ph idx="1"/>
          </p:nvPr>
        </p:nvGraphicFramePr>
        <p:xfrm>
          <a:off x="838200" y="1473200"/>
          <a:ext cx="10515600" cy="3840480"/>
        </p:xfrm>
        <a:graphic>
          <a:graphicData uri="http://schemas.openxmlformats.org/drawingml/2006/table">
            <a:tbl>
              <a:tblPr firstRow="1" bandRow="1">
                <a:tableStyleId>{5FD0F851-EC5A-4D38-B0AD-8093EC10F338}</a:tableStyleId>
              </a:tblPr>
              <a:tblGrid>
                <a:gridCol w="6588967">
                  <a:extLst>
                    <a:ext uri="{9D8B030D-6E8A-4147-A177-3AD203B41FA5}">
                      <a16:colId xmlns:a16="http://schemas.microsoft.com/office/drawing/2014/main" val="3800949698"/>
                    </a:ext>
                  </a:extLst>
                </a:gridCol>
                <a:gridCol w="1362270">
                  <a:extLst>
                    <a:ext uri="{9D8B030D-6E8A-4147-A177-3AD203B41FA5}">
                      <a16:colId xmlns:a16="http://schemas.microsoft.com/office/drawing/2014/main" val="1727539672"/>
                    </a:ext>
                  </a:extLst>
                </a:gridCol>
                <a:gridCol w="1287624">
                  <a:extLst>
                    <a:ext uri="{9D8B030D-6E8A-4147-A177-3AD203B41FA5}">
                      <a16:colId xmlns:a16="http://schemas.microsoft.com/office/drawing/2014/main" val="1697766679"/>
                    </a:ext>
                  </a:extLst>
                </a:gridCol>
                <a:gridCol w="1276739">
                  <a:extLst>
                    <a:ext uri="{9D8B030D-6E8A-4147-A177-3AD203B41FA5}">
                      <a16:colId xmlns:a16="http://schemas.microsoft.com/office/drawing/2014/main" val="3639124516"/>
                    </a:ext>
                  </a:extLst>
                </a:gridCol>
              </a:tblGrid>
              <a:tr h="370840">
                <a:tc>
                  <a:txBody>
                    <a:bodyPr/>
                    <a:lstStyle/>
                    <a:p>
                      <a:endParaRPr lang="en-001"/>
                    </a:p>
                  </a:txBody>
                  <a:tcPr/>
                </a:tc>
                <a:tc>
                  <a:txBody>
                    <a:bodyPr/>
                    <a:lstStyle/>
                    <a:p>
                      <a:r>
                        <a:rPr lang="en-US" sz="2400" err="1"/>
                        <a:t>Biểu</a:t>
                      </a:r>
                      <a:r>
                        <a:rPr lang="en-US" sz="2400"/>
                        <a:t> </a:t>
                      </a:r>
                      <a:r>
                        <a:rPr lang="en-US" sz="2400" err="1"/>
                        <a:t>đồ</a:t>
                      </a:r>
                      <a:r>
                        <a:rPr lang="en-US" sz="2400"/>
                        <a:t> </a:t>
                      </a:r>
                      <a:r>
                        <a:rPr lang="en-US" sz="2400" err="1"/>
                        <a:t>quạt</a:t>
                      </a:r>
                      <a:endParaRPr lang="en-001" sz="2400"/>
                    </a:p>
                  </a:txBody>
                  <a:tcPr/>
                </a:tc>
                <a:tc>
                  <a:txBody>
                    <a:bodyPr/>
                    <a:lstStyle/>
                    <a:p>
                      <a:r>
                        <a:rPr lang="en-US" sz="2400" err="1"/>
                        <a:t>Biểu</a:t>
                      </a:r>
                      <a:r>
                        <a:rPr lang="en-US" sz="2400"/>
                        <a:t> </a:t>
                      </a:r>
                      <a:r>
                        <a:rPr lang="en-US" sz="2400" err="1"/>
                        <a:t>đồ</a:t>
                      </a:r>
                      <a:r>
                        <a:rPr lang="en-US" sz="2400"/>
                        <a:t> </a:t>
                      </a:r>
                      <a:r>
                        <a:rPr lang="en-US" sz="2400" err="1"/>
                        <a:t>cột</a:t>
                      </a:r>
                      <a:r>
                        <a:rPr lang="en-US" sz="2400"/>
                        <a:t> </a:t>
                      </a:r>
                      <a:r>
                        <a:rPr lang="en-US" sz="2400" err="1"/>
                        <a:t>xếp</a:t>
                      </a:r>
                      <a:r>
                        <a:rPr lang="en-US" sz="2400"/>
                        <a:t> </a:t>
                      </a:r>
                      <a:r>
                        <a:rPr lang="en-US" sz="2400" err="1"/>
                        <a:t>chồng</a:t>
                      </a:r>
                      <a:endParaRPr lang="en-001" sz="2400"/>
                    </a:p>
                  </a:txBody>
                  <a:tcPr/>
                </a:tc>
                <a:tc>
                  <a:txBody>
                    <a:bodyPr/>
                    <a:lstStyle/>
                    <a:p>
                      <a:r>
                        <a:rPr lang="en-US" sz="2400" err="1"/>
                        <a:t>Biểu</a:t>
                      </a:r>
                      <a:r>
                        <a:rPr lang="en-US" sz="2400"/>
                        <a:t> </a:t>
                      </a:r>
                      <a:r>
                        <a:rPr lang="en-US" sz="2400" err="1"/>
                        <a:t>đồ</a:t>
                      </a:r>
                      <a:r>
                        <a:rPr lang="en-US" sz="2400"/>
                        <a:t> </a:t>
                      </a:r>
                      <a:r>
                        <a:rPr lang="en-US" sz="2400" err="1"/>
                        <a:t>cột</a:t>
                      </a:r>
                      <a:r>
                        <a:rPr lang="en-US" sz="2400"/>
                        <a:t> </a:t>
                      </a:r>
                      <a:r>
                        <a:rPr lang="en-US" sz="2400" err="1"/>
                        <a:t>xếp</a:t>
                      </a:r>
                      <a:r>
                        <a:rPr lang="en-US" sz="2400"/>
                        <a:t> </a:t>
                      </a:r>
                      <a:r>
                        <a:rPr lang="en-US" sz="2400" err="1"/>
                        <a:t>cạnh</a:t>
                      </a:r>
                      <a:endParaRPr lang="en-001" sz="2400"/>
                    </a:p>
                  </a:txBody>
                  <a:tcPr/>
                </a:tc>
                <a:extLst>
                  <a:ext uri="{0D108BD9-81ED-4DB2-BD59-A6C34878D82A}">
                    <a16:rowId xmlns:a16="http://schemas.microsoft.com/office/drawing/2014/main" val="4029386957"/>
                  </a:ext>
                </a:extLst>
              </a:tr>
              <a:tr h="370840">
                <a:tc>
                  <a:txBody>
                    <a:bodyPr/>
                    <a:lstStyle/>
                    <a:p>
                      <a:r>
                        <a:rPr lang="vi-VN" sz="2300" b="0" kern="1200">
                          <a:solidFill>
                            <a:schemeClr val="dk1"/>
                          </a:solidFill>
                          <a:effectLst/>
                          <a:latin typeface="Aptos" panose="020B0004020202020204" pitchFamily="34" charset="0"/>
                        </a:rPr>
                        <a:t>Cho phép so sánh dễ dàng tỷ lệ tương đối</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2904180348"/>
                  </a:ext>
                </a:extLst>
              </a:tr>
              <a:tr h="370840">
                <a:tc>
                  <a:txBody>
                    <a:bodyPr/>
                    <a:lstStyle/>
                    <a:p>
                      <a:r>
                        <a:rPr lang="vi-VN" sz="2300" b="0" kern="1200">
                          <a:solidFill>
                            <a:schemeClr val="dk1"/>
                          </a:solidFill>
                          <a:effectLst/>
                          <a:latin typeface="Aptos" panose="020B0004020202020204" pitchFamily="34" charset="0"/>
                        </a:rPr>
                        <a:t>Hiển thị dữ liệu dưới dạng tỷ lệ của tổng thể </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1008373317"/>
                  </a:ext>
                </a:extLst>
              </a:tr>
              <a:tr h="370840">
                <a:tc>
                  <a:txBody>
                    <a:bodyPr/>
                    <a:lstStyle/>
                    <a:p>
                      <a:r>
                        <a:rPr lang="vi-VN" sz="2300" b="0" kern="1200">
                          <a:solidFill>
                            <a:schemeClr val="dk1"/>
                          </a:solidFill>
                          <a:effectLst/>
                          <a:latin typeface="Aptos" panose="020B0004020202020204" pitchFamily="34" charset="0"/>
                        </a:rPr>
                        <a:t>Nhấn mạnh các phân số đơn giản (1/2, 1/3, ...) </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848421741"/>
                  </a:ext>
                </a:extLst>
              </a:tr>
              <a:tr h="370840">
                <a:tc>
                  <a:txBody>
                    <a:bodyPr/>
                    <a:lstStyle/>
                    <a:p>
                      <a:r>
                        <a:rPr lang="en-US" sz="2300" b="0" kern="1200" err="1">
                          <a:solidFill>
                            <a:schemeClr val="dk1"/>
                          </a:solidFill>
                          <a:effectLst/>
                          <a:latin typeface="Aptos" panose="020B0004020202020204" pitchFamily="34" charset="0"/>
                        </a:rPr>
                        <a:t>Ưa</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nhìn</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cho</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các</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tập</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dữ</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liệu</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nhỏ</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3244782343"/>
                  </a:ext>
                </a:extLst>
              </a:tr>
              <a:tr h="370840">
                <a:tc>
                  <a:txBody>
                    <a:bodyPr/>
                    <a:lstStyle/>
                    <a:p>
                      <a:r>
                        <a:rPr lang="en-US" sz="2300" b="0" kern="1200" err="1">
                          <a:solidFill>
                            <a:schemeClr val="dk1"/>
                          </a:solidFill>
                          <a:effectLst/>
                          <a:latin typeface="Aptos" panose="020B0004020202020204" pitchFamily="34" charset="0"/>
                        </a:rPr>
                        <a:t>Hiệu</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quả</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thể</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hiện</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với</a:t>
                      </a:r>
                      <a:r>
                        <a:rPr lang="en-US" sz="2300" b="0" kern="1200">
                          <a:solidFill>
                            <a:schemeClr val="dk1"/>
                          </a:solidFill>
                          <a:effectLst/>
                          <a:latin typeface="Aptos" panose="020B0004020202020204" pitchFamily="34" charset="0"/>
                        </a:rPr>
                        <a:t> </a:t>
                      </a:r>
                      <a:r>
                        <a:rPr lang="vi-VN" sz="2300" b="0" kern="1200">
                          <a:solidFill>
                            <a:schemeClr val="dk1"/>
                          </a:solidFill>
                          <a:effectLst/>
                          <a:latin typeface="Aptos" panose="020B0004020202020204" pitchFamily="34" charset="0"/>
                        </a:rPr>
                        <a:t>một số lượng lớn các tập con </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264152622"/>
                  </a:ext>
                </a:extLst>
              </a:tr>
              <a:tr h="370840">
                <a:tc>
                  <a:txBody>
                    <a:bodyPr/>
                    <a:lstStyle/>
                    <a:p>
                      <a:r>
                        <a:rPr lang="en-US" sz="2300" b="0" kern="1200" err="1">
                          <a:solidFill>
                            <a:schemeClr val="dk1"/>
                          </a:solidFill>
                          <a:effectLst/>
                          <a:latin typeface="Aptos" panose="020B0004020202020204" pitchFamily="34" charset="0"/>
                        </a:rPr>
                        <a:t>Hiệu</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quả</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thể</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hiện</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với</a:t>
                      </a:r>
                      <a:r>
                        <a:rPr lang="en-US" sz="2300" b="0" kern="1200">
                          <a:solidFill>
                            <a:schemeClr val="dk1"/>
                          </a:solidFill>
                          <a:effectLst/>
                          <a:latin typeface="Aptos" panose="020B0004020202020204" pitchFamily="34" charset="0"/>
                        </a:rPr>
                        <a:t> </a:t>
                      </a:r>
                      <a:r>
                        <a:rPr lang="vi-VN" sz="2300" b="0" kern="1200">
                          <a:solidFill>
                            <a:schemeClr val="dk1"/>
                          </a:solidFill>
                          <a:effectLst/>
                          <a:latin typeface="Aptos" panose="020B0004020202020204" pitchFamily="34" charset="0"/>
                        </a:rPr>
                        <a:t>chuỗi thời gian</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1323688567"/>
                  </a:ext>
                </a:extLst>
              </a:tr>
            </a:tbl>
          </a:graphicData>
        </a:graphic>
      </p:graphicFrame>
      <p:sp>
        <p:nvSpPr>
          <p:cNvPr id="5" name="Footer Placeholder 4">
            <a:extLst>
              <a:ext uri="{FF2B5EF4-FFF2-40B4-BE49-F238E27FC236}">
                <a16:creationId xmlns:a16="http://schemas.microsoft.com/office/drawing/2014/main" id="{4CEA1103-4183-0FA7-3FAA-13FEA48FF6AC}"/>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692025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9E061-CFF8-88C2-F8FE-334946E780D2}"/>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quan</a:t>
            </a:r>
            <a:r>
              <a:rPr lang="en-US"/>
              <a:t> </a:t>
            </a:r>
            <a:r>
              <a:rPr lang="en-US" err="1"/>
              <a:t>hệ</a:t>
            </a:r>
            <a:endParaRPr lang="en-001"/>
          </a:p>
        </p:txBody>
      </p:sp>
      <p:sp>
        <p:nvSpPr>
          <p:cNvPr id="3" name="Date Placeholder 2">
            <a:extLst>
              <a:ext uri="{FF2B5EF4-FFF2-40B4-BE49-F238E27FC236}">
                <a16:creationId xmlns:a16="http://schemas.microsoft.com/office/drawing/2014/main" id="{96935E35-F3CE-46CF-0AC1-D4861598C6B4}"/>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4B498593-EC20-15F4-0400-818DAF4C3606}"/>
              </a:ext>
            </a:extLst>
          </p:cNvPr>
          <p:cNvSpPr>
            <a:spLocks noGrp="1"/>
          </p:cNvSpPr>
          <p:nvPr>
            <p:ph type="sldNum" sz="quarter" idx="12"/>
          </p:nvPr>
        </p:nvSpPr>
        <p:spPr/>
        <p:txBody>
          <a:bodyPr/>
          <a:lstStyle/>
          <a:p>
            <a:fld id="{AA8328AE-A94A-43B0-BF47-266FB86AC0A6}" type="slidenum">
              <a:rPr lang="en-001" smtClean="0"/>
              <a:t>132</a:t>
            </a:fld>
            <a:endParaRPr lang="en-001"/>
          </a:p>
        </p:txBody>
      </p:sp>
      <p:pic>
        <p:nvPicPr>
          <p:cNvPr id="7" name="Picture 6">
            <a:extLst>
              <a:ext uri="{FF2B5EF4-FFF2-40B4-BE49-F238E27FC236}">
                <a16:creationId xmlns:a16="http://schemas.microsoft.com/office/drawing/2014/main" id="{A42B3A6C-08E6-F02B-CBA0-345A0E074224}"/>
              </a:ext>
            </a:extLst>
          </p:cNvPr>
          <p:cNvPicPr>
            <a:picLocks noChangeAspect="1"/>
          </p:cNvPicPr>
          <p:nvPr/>
        </p:nvPicPr>
        <p:blipFill>
          <a:blip r:embed="rId3"/>
          <a:stretch>
            <a:fillRect/>
          </a:stretch>
        </p:blipFill>
        <p:spPr>
          <a:xfrm>
            <a:off x="716800" y="2314832"/>
            <a:ext cx="5729199" cy="3764609"/>
          </a:xfrm>
          <a:prstGeom prst="rect">
            <a:avLst/>
          </a:prstGeom>
        </p:spPr>
      </p:pic>
      <p:sp>
        <p:nvSpPr>
          <p:cNvPr id="12" name="Content Placeholder 4">
            <a:extLst>
              <a:ext uri="{FF2B5EF4-FFF2-40B4-BE49-F238E27FC236}">
                <a16:creationId xmlns:a16="http://schemas.microsoft.com/office/drawing/2014/main" id="{67813A4E-65B8-3165-BD9A-5F11922B38E2}"/>
              </a:ext>
            </a:extLst>
          </p:cNvPr>
          <p:cNvSpPr>
            <a:spLocks noGrp="1"/>
          </p:cNvSpPr>
          <p:nvPr>
            <p:ph idx="1"/>
          </p:nvPr>
        </p:nvSpPr>
        <p:spPr>
          <a:xfrm>
            <a:off x="3581399" y="1481812"/>
            <a:ext cx="5693229" cy="841139"/>
          </a:xfrm>
        </p:spPr>
        <p:txBody>
          <a:bodyPr/>
          <a:lstStyle/>
          <a:p>
            <a:pPr marL="0" indent="0" algn="ctr">
              <a:buNone/>
            </a:pPr>
            <a:r>
              <a:rPr lang="en-US"/>
              <a:t>123 </a:t>
            </a:r>
            <a:r>
              <a:rPr lang="en-US" err="1"/>
              <a:t>chim</a:t>
            </a:r>
            <a:r>
              <a:rPr lang="en-US"/>
              <a:t> </a:t>
            </a:r>
            <a:r>
              <a:rPr lang="en-US" err="1"/>
              <a:t>giẻ</a:t>
            </a:r>
            <a:r>
              <a:rPr lang="en-US"/>
              <a:t> </a:t>
            </a:r>
            <a:r>
              <a:rPr lang="en-US" err="1"/>
              <a:t>cùi</a:t>
            </a:r>
            <a:r>
              <a:rPr lang="en-US"/>
              <a:t> lam (blue jay)</a:t>
            </a:r>
            <a:endParaRPr lang="en-001"/>
          </a:p>
        </p:txBody>
      </p:sp>
      <p:sp>
        <p:nvSpPr>
          <p:cNvPr id="5" name="Footer Placeholder 4">
            <a:extLst>
              <a:ext uri="{FF2B5EF4-FFF2-40B4-BE49-F238E27FC236}">
                <a16:creationId xmlns:a16="http://schemas.microsoft.com/office/drawing/2014/main" id="{2E6577B3-C3CC-6D99-64D0-62B532AF2EB3}"/>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261551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2B89E-DA62-FA31-D70C-9D53C02DB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CF342-1730-BA9A-2072-E1CEA8D7E887}"/>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quan</a:t>
            </a:r>
            <a:r>
              <a:rPr lang="en-US"/>
              <a:t> </a:t>
            </a:r>
            <a:r>
              <a:rPr lang="en-US" err="1"/>
              <a:t>hệ</a:t>
            </a:r>
            <a:endParaRPr lang="en-001"/>
          </a:p>
        </p:txBody>
      </p:sp>
      <p:sp>
        <p:nvSpPr>
          <p:cNvPr id="3" name="Date Placeholder 2">
            <a:extLst>
              <a:ext uri="{FF2B5EF4-FFF2-40B4-BE49-F238E27FC236}">
                <a16:creationId xmlns:a16="http://schemas.microsoft.com/office/drawing/2014/main" id="{6DF15151-094E-5FBA-99F6-52526C4BC698}"/>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BB804462-2D2B-04A1-9294-22D940BD9919}"/>
              </a:ext>
            </a:extLst>
          </p:cNvPr>
          <p:cNvSpPr>
            <a:spLocks noGrp="1"/>
          </p:cNvSpPr>
          <p:nvPr>
            <p:ph type="sldNum" sz="quarter" idx="12"/>
          </p:nvPr>
        </p:nvSpPr>
        <p:spPr/>
        <p:txBody>
          <a:bodyPr/>
          <a:lstStyle/>
          <a:p>
            <a:fld id="{AA8328AE-A94A-43B0-BF47-266FB86AC0A6}" type="slidenum">
              <a:rPr lang="en-001" smtClean="0"/>
              <a:t>133</a:t>
            </a:fld>
            <a:endParaRPr lang="en-001"/>
          </a:p>
        </p:txBody>
      </p:sp>
      <p:sp>
        <p:nvSpPr>
          <p:cNvPr id="5" name="Content Placeholder 4">
            <a:extLst>
              <a:ext uri="{FF2B5EF4-FFF2-40B4-BE49-F238E27FC236}">
                <a16:creationId xmlns:a16="http://schemas.microsoft.com/office/drawing/2014/main" id="{AB850DA7-5670-FBA2-5F5F-630D0B746F7C}"/>
              </a:ext>
            </a:extLst>
          </p:cNvPr>
          <p:cNvSpPr>
            <a:spLocks noGrp="1"/>
          </p:cNvSpPr>
          <p:nvPr>
            <p:ph idx="1"/>
          </p:nvPr>
        </p:nvSpPr>
        <p:spPr>
          <a:xfrm>
            <a:off x="3581399" y="1481812"/>
            <a:ext cx="5693229" cy="841139"/>
          </a:xfrm>
        </p:spPr>
        <p:txBody>
          <a:bodyPr/>
          <a:lstStyle/>
          <a:p>
            <a:pPr marL="0" indent="0" algn="ctr">
              <a:buNone/>
            </a:pPr>
            <a:r>
              <a:rPr lang="en-US"/>
              <a:t>123 </a:t>
            </a:r>
            <a:r>
              <a:rPr lang="en-US" err="1"/>
              <a:t>chim</a:t>
            </a:r>
            <a:r>
              <a:rPr lang="en-US"/>
              <a:t> </a:t>
            </a:r>
            <a:r>
              <a:rPr lang="en-US" err="1"/>
              <a:t>giẻ</a:t>
            </a:r>
            <a:r>
              <a:rPr lang="en-US"/>
              <a:t> </a:t>
            </a:r>
            <a:r>
              <a:rPr lang="en-US" err="1"/>
              <a:t>cùi</a:t>
            </a:r>
            <a:r>
              <a:rPr lang="en-US"/>
              <a:t> lam (blue jay)</a:t>
            </a:r>
            <a:endParaRPr lang="en-001"/>
          </a:p>
        </p:txBody>
      </p:sp>
      <p:pic>
        <p:nvPicPr>
          <p:cNvPr id="7" name="Picture 6">
            <a:extLst>
              <a:ext uri="{FF2B5EF4-FFF2-40B4-BE49-F238E27FC236}">
                <a16:creationId xmlns:a16="http://schemas.microsoft.com/office/drawing/2014/main" id="{4565F711-3D1B-DE5D-39F6-644C28EB7DDC}"/>
              </a:ext>
            </a:extLst>
          </p:cNvPr>
          <p:cNvPicPr>
            <a:picLocks noChangeAspect="1"/>
          </p:cNvPicPr>
          <p:nvPr/>
        </p:nvPicPr>
        <p:blipFill>
          <a:blip r:embed="rId3"/>
          <a:stretch>
            <a:fillRect/>
          </a:stretch>
        </p:blipFill>
        <p:spPr>
          <a:xfrm>
            <a:off x="716800" y="2314832"/>
            <a:ext cx="5729199" cy="3764609"/>
          </a:xfrm>
          <a:prstGeom prst="rect">
            <a:avLst/>
          </a:prstGeom>
        </p:spPr>
      </p:pic>
      <p:pic>
        <p:nvPicPr>
          <p:cNvPr id="9" name="Picture 8">
            <a:extLst>
              <a:ext uri="{FF2B5EF4-FFF2-40B4-BE49-F238E27FC236}">
                <a16:creationId xmlns:a16="http://schemas.microsoft.com/office/drawing/2014/main" id="{E2863D26-9624-DC3E-0B91-2E446C2BB7BF}"/>
              </a:ext>
            </a:extLst>
          </p:cNvPr>
          <p:cNvPicPr>
            <a:picLocks noChangeAspect="1"/>
          </p:cNvPicPr>
          <p:nvPr/>
        </p:nvPicPr>
        <p:blipFill>
          <a:blip r:embed="rId4"/>
          <a:stretch>
            <a:fillRect/>
          </a:stretch>
        </p:blipFill>
        <p:spPr>
          <a:xfrm>
            <a:off x="6020364" y="1906459"/>
            <a:ext cx="5454836" cy="4168905"/>
          </a:xfrm>
          <a:prstGeom prst="rect">
            <a:avLst/>
          </a:prstGeom>
        </p:spPr>
      </p:pic>
      <p:sp>
        <p:nvSpPr>
          <p:cNvPr id="6" name="Footer Placeholder 5">
            <a:extLst>
              <a:ext uri="{FF2B5EF4-FFF2-40B4-BE49-F238E27FC236}">
                <a16:creationId xmlns:a16="http://schemas.microsoft.com/office/drawing/2014/main" id="{026FBC02-7A1A-528C-5444-4762F7FDED6B}"/>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7562134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74F31-A6E8-B740-5163-CA68C4670C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C60FC2-470B-E12D-C20C-0B141D92A098}"/>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quan</a:t>
            </a:r>
            <a:r>
              <a:rPr lang="en-US"/>
              <a:t> </a:t>
            </a:r>
            <a:r>
              <a:rPr lang="en-US" err="1"/>
              <a:t>hệ</a:t>
            </a:r>
            <a:endParaRPr lang="en-001"/>
          </a:p>
        </p:txBody>
      </p:sp>
      <p:sp>
        <p:nvSpPr>
          <p:cNvPr id="3" name="Date Placeholder 2">
            <a:extLst>
              <a:ext uri="{FF2B5EF4-FFF2-40B4-BE49-F238E27FC236}">
                <a16:creationId xmlns:a16="http://schemas.microsoft.com/office/drawing/2014/main" id="{920531D1-759D-AA7B-BC1C-484A1677D7D6}"/>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3058DA17-AF68-CB6E-B514-A007450F7883}"/>
              </a:ext>
            </a:extLst>
          </p:cNvPr>
          <p:cNvSpPr>
            <a:spLocks noGrp="1"/>
          </p:cNvSpPr>
          <p:nvPr>
            <p:ph type="sldNum" sz="quarter" idx="12"/>
          </p:nvPr>
        </p:nvSpPr>
        <p:spPr/>
        <p:txBody>
          <a:bodyPr/>
          <a:lstStyle/>
          <a:p>
            <a:fld id="{AA8328AE-A94A-43B0-BF47-266FB86AC0A6}" type="slidenum">
              <a:rPr lang="en-001" smtClean="0"/>
              <a:t>134</a:t>
            </a:fld>
            <a:endParaRPr lang="en-001"/>
          </a:p>
        </p:txBody>
      </p:sp>
      <p:pic>
        <p:nvPicPr>
          <p:cNvPr id="8" name="Picture 7">
            <a:extLst>
              <a:ext uri="{FF2B5EF4-FFF2-40B4-BE49-F238E27FC236}">
                <a16:creationId xmlns:a16="http://schemas.microsoft.com/office/drawing/2014/main" id="{38BE94BC-DD79-6F0C-0818-0385158A5B29}"/>
              </a:ext>
            </a:extLst>
          </p:cNvPr>
          <p:cNvPicPr>
            <a:picLocks noChangeAspect="1"/>
          </p:cNvPicPr>
          <p:nvPr/>
        </p:nvPicPr>
        <p:blipFill>
          <a:blip r:embed="rId3"/>
          <a:stretch>
            <a:fillRect/>
          </a:stretch>
        </p:blipFill>
        <p:spPr>
          <a:xfrm>
            <a:off x="821306" y="1914313"/>
            <a:ext cx="10549387" cy="4262650"/>
          </a:xfrm>
          <a:prstGeom prst="rect">
            <a:avLst/>
          </a:prstGeom>
        </p:spPr>
      </p:pic>
      <p:sp>
        <p:nvSpPr>
          <p:cNvPr id="12" name="Content Placeholder 4">
            <a:extLst>
              <a:ext uri="{FF2B5EF4-FFF2-40B4-BE49-F238E27FC236}">
                <a16:creationId xmlns:a16="http://schemas.microsoft.com/office/drawing/2014/main" id="{C887AB37-E658-ED2C-3098-146E760F787A}"/>
              </a:ext>
            </a:extLst>
          </p:cNvPr>
          <p:cNvSpPr>
            <a:spLocks noGrp="1"/>
          </p:cNvSpPr>
          <p:nvPr>
            <p:ph idx="1"/>
          </p:nvPr>
        </p:nvSpPr>
        <p:spPr>
          <a:xfrm>
            <a:off x="3581399" y="1481812"/>
            <a:ext cx="5693229" cy="841139"/>
          </a:xfrm>
        </p:spPr>
        <p:txBody>
          <a:bodyPr/>
          <a:lstStyle/>
          <a:p>
            <a:pPr marL="0" indent="0" algn="ctr">
              <a:buNone/>
            </a:pPr>
            <a:r>
              <a:rPr lang="en-US"/>
              <a:t>123 </a:t>
            </a:r>
            <a:r>
              <a:rPr lang="en-US" err="1"/>
              <a:t>chim</a:t>
            </a:r>
            <a:r>
              <a:rPr lang="en-US"/>
              <a:t> </a:t>
            </a:r>
            <a:r>
              <a:rPr lang="en-US" err="1"/>
              <a:t>giẻ</a:t>
            </a:r>
            <a:r>
              <a:rPr lang="en-US"/>
              <a:t> </a:t>
            </a:r>
            <a:r>
              <a:rPr lang="en-US" err="1"/>
              <a:t>cùi</a:t>
            </a:r>
            <a:r>
              <a:rPr lang="en-US"/>
              <a:t> lam (blue jay)</a:t>
            </a:r>
            <a:endParaRPr lang="en-001"/>
          </a:p>
        </p:txBody>
      </p:sp>
      <p:sp>
        <p:nvSpPr>
          <p:cNvPr id="5" name="Footer Placeholder 4">
            <a:extLst>
              <a:ext uri="{FF2B5EF4-FFF2-40B4-BE49-F238E27FC236}">
                <a16:creationId xmlns:a16="http://schemas.microsoft.com/office/drawing/2014/main" id="{4ECD7C70-65A3-42E8-AC5E-AC808F423BC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2535541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BF82-506C-8BF9-19E5-203259FE32B1}"/>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xu </a:t>
            </a:r>
            <a:r>
              <a:rPr lang="en-US" err="1"/>
              <a:t>hướng</a:t>
            </a:r>
            <a:endParaRPr lang="en-001"/>
          </a:p>
        </p:txBody>
      </p:sp>
      <p:sp>
        <p:nvSpPr>
          <p:cNvPr id="3" name="Date Placeholder 2">
            <a:extLst>
              <a:ext uri="{FF2B5EF4-FFF2-40B4-BE49-F238E27FC236}">
                <a16:creationId xmlns:a16="http://schemas.microsoft.com/office/drawing/2014/main" id="{09E0C087-0BD7-3944-F4E9-9B69B1F487EF}"/>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CE27D148-4C69-DC4A-5E57-9674D409D8D1}"/>
              </a:ext>
            </a:extLst>
          </p:cNvPr>
          <p:cNvSpPr>
            <a:spLocks noGrp="1"/>
          </p:cNvSpPr>
          <p:nvPr>
            <p:ph type="sldNum" sz="quarter" idx="12"/>
          </p:nvPr>
        </p:nvSpPr>
        <p:spPr/>
        <p:txBody>
          <a:bodyPr/>
          <a:lstStyle/>
          <a:p>
            <a:fld id="{AA8328AE-A94A-43B0-BF47-266FB86AC0A6}" type="slidenum">
              <a:rPr lang="en-001" smtClean="0"/>
              <a:t>135</a:t>
            </a:fld>
            <a:endParaRPr lang="en-001"/>
          </a:p>
        </p:txBody>
      </p:sp>
      <p:pic>
        <p:nvPicPr>
          <p:cNvPr id="7" name="Content Placeholder 6">
            <a:extLst>
              <a:ext uri="{FF2B5EF4-FFF2-40B4-BE49-F238E27FC236}">
                <a16:creationId xmlns:a16="http://schemas.microsoft.com/office/drawing/2014/main" id="{4B3AD6FC-0E00-E15C-5368-9407CFBAB7B3}"/>
              </a:ext>
            </a:extLst>
          </p:cNvPr>
          <p:cNvPicPr>
            <a:picLocks noGrp="1" noChangeAspect="1"/>
          </p:cNvPicPr>
          <p:nvPr>
            <p:ph idx="1"/>
          </p:nvPr>
        </p:nvPicPr>
        <p:blipFill>
          <a:blip r:embed="rId2"/>
          <a:stretch>
            <a:fillRect/>
          </a:stretch>
        </p:blipFill>
        <p:spPr>
          <a:xfrm>
            <a:off x="77068" y="1690445"/>
            <a:ext cx="6192114" cy="3620005"/>
          </a:xfrm>
        </p:spPr>
      </p:pic>
      <p:pic>
        <p:nvPicPr>
          <p:cNvPr id="9" name="Picture 8">
            <a:extLst>
              <a:ext uri="{FF2B5EF4-FFF2-40B4-BE49-F238E27FC236}">
                <a16:creationId xmlns:a16="http://schemas.microsoft.com/office/drawing/2014/main" id="{2E42E3DC-8CB0-7C52-C291-0AE2A376CBE3}"/>
              </a:ext>
            </a:extLst>
          </p:cNvPr>
          <p:cNvPicPr>
            <a:picLocks noChangeAspect="1"/>
          </p:cNvPicPr>
          <p:nvPr/>
        </p:nvPicPr>
        <p:blipFill>
          <a:blip r:embed="rId3"/>
          <a:stretch>
            <a:fillRect/>
          </a:stretch>
        </p:blipFill>
        <p:spPr>
          <a:xfrm>
            <a:off x="5928049" y="1690445"/>
            <a:ext cx="5830114" cy="3477110"/>
          </a:xfrm>
          <a:prstGeom prst="rect">
            <a:avLst/>
          </a:prstGeom>
        </p:spPr>
      </p:pic>
      <p:sp>
        <p:nvSpPr>
          <p:cNvPr id="10" name="Content Placeholder 4">
            <a:extLst>
              <a:ext uri="{FF2B5EF4-FFF2-40B4-BE49-F238E27FC236}">
                <a16:creationId xmlns:a16="http://schemas.microsoft.com/office/drawing/2014/main" id="{95DA2B07-9D8B-3571-4056-EE5CC86B0C0E}"/>
              </a:ext>
            </a:extLst>
          </p:cNvPr>
          <p:cNvSpPr txBox="1">
            <a:spLocks/>
          </p:cNvSpPr>
          <p:nvPr/>
        </p:nvSpPr>
        <p:spPr>
          <a:xfrm>
            <a:off x="1974273" y="5776741"/>
            <a:ext cx="9379527" cy="84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err="1"/>
              <a:t>Số</a:t>
            </a:r>
            <a:r>
              <a:rPr lang="en-US"/>
              <a:t> </a:t>
            </a:r>
            <a:r>
              <a:rPr lang="en-US" err="1"/>
              <a:t>lượng</a:t>
            </a:r>
            <a:r>
              <a:rPr lang="en-US"/>
              <a:t> </a:t>
            </a:r>
            <a:r>
              <a:rPr lang="en-US" err="1"/>
              <a:t>bài</a:t>
            </a:r>
            <a:r>
              <a:rPr lang="en-US"/>
              <a:t> </a:t>
            </a:r>
            <a:r>
              <a:rPr lang="en-US" err="1"/>
              <a:t>báo</a:t>
            </a:r>
            <a:r>
              <a:rPr lang="en-US"/>
              <a:t> </a:t>
            </a:r>
            <a:r>
              <a:rPr lang="en-US" err="1"/>
              <a:t>nộp</a:t>
            </a:r>
            <a:r>
              <a:rPr lang="en-US"/>
              <a:t> </a:t>
            </a:r>
            <a:r>
              <a:rPr lang="en-US" err="1"/>
              <a:t>tính</a:t>
            </a:r>
            <a:r>
              <a:rPr lang="en-US"/>
              <a:t> </a:t>
            </a:r>
            <a:r>
              <a:rPr lang="en-US" err="1"/>
              <a:t>theo</a:t>
            </a:r>
            <a:r>
              <a:rPr lang="en-US"/>
              <a:t> </a:t>
            </a:r>
            <a:r>
              <a:rPr lang="en-US" err="1"/>
              <a:t>tháng</a:t>
            </a:r>
            <a:r>
              <a:rPr lang="en-US"/>
              <a:t> </a:t>
            </a:r>
            <a:r>
              <a:rPr lang="en-US" err="1"/>
              <a:t>lên</a:t>
            </a:r>
            <a:r>
              <a:rPr lang="en-US"/>
              <a:t> </a:t>
            </a:r>
            <a:r>
              <a:rPr lang="en-US" err="1"/>
              <a:t>bioRxiv</a:t>
            </a:r>
            <a:endParaRPr lang="en-001"/>
          </a:p>
        </p:txBody>
      </p:sp>
      <p:sp>
        <p:nvSpPr>
          <p:cNvPr id="5" name="Footer Placeholder 4">
            <a:extLst>
              <a:ext uri="{FF2B5EF4-FFF2-40B4-BE49-F238E27FC236}">
                <a16:creationId xmlns:a16="http://schemas.microsoft.com/office/drawing/2014/main" id="{28FC0278-9B2D-8FA6-2DED-D922D70AE9E4}"/>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39126804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16943-5E0F-BA4D-C267-43EF56601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C1FCB-2EE6-4D1B-68C6-47AB64ECC1D4}"/>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xu </a:t>
            </a:r>
            <a:r>
              <a:rPr lang="en-US" err="1"/>
              <a:t>hướng</a:t>
            </a:r>
            <a:endParaRPr lang="en-001"/>
          </a:p>
        </p:txBody>
      </p:sp>
      <p:sp>
        <p:nvSpPr>
          <p:cNvPr id="3" name="Date Placeholder 2">
            <a:extLst>
              <a:ext uri="{FF2B5EF4-FFF2-40B4-BE49-F238E27FC236}">
                <a16:creationId xmlns:a16="http://schemas.microsoft.com/office/drawing/2014/main" id="{80EB0BA2-24FC-0443-BC45-239630ABDE89}"/>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D2A75719-759A-F288-150A-AA812C649CE0}"/>
              </a:ext>
            </a:extLst>
          </p:cNvPr>
          <p:cNvSpPr>
            <a:spLocks noGrp="1"/>
          </p:cNvSpPr>
          <p:nvPr>
            <p:ph type="sldNum" sz="quarter" idx="12"/>
          </p:nvPr>
        </p:nvSpPr>
        <p:spPr/>
        <p:txBody>
          <a:bodyPr/>
          <a:lstStyle/>
          <a:p>
            <a:fld id="{AA8328AE-A94A-43B0-BF47-266FB86AC0A6}" type="slidenum">
              <a:rPr lang="en-001" smtClean="0"/>
              <a:t>136</a:t>
            </a:fld>
            <a:endParaRPr lang="en-001"/>
          </a:p>
        </p:txBody>
      </p:sp>
      <p:sp>
        <p:nvSpPr>
          <p:cNvPr id="10" name="Content Placeholder 4">
            <a:extLst>
              <a:ext uri="{FF2B5EF4-FFF2-40B4-BE49-F238E27FC236}">
                <a16:creationId xmlns:a16="http://schemas.microsoft.com/office/drawing/2014/main" id="{E2A0C22C-D664-50F5-95C0-22C2AA30842D}"/>
              </a:ext>
            </a:extLst>
          </p:cNvPr>
          <p:cNvSpPr txBox="1">
            <a:spLocks/>
          </p:cNvSpPr>
          <p:nvPr/>
        </p:nvSpPr>
        <p:spPr>
          <a:xfrm>
            <a:off x="1974273" y="5776741"/>
            <a:ext cx="9379527" cy="84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err="1"/>
              <a:t>Số</a:t>
            </a:r>
            <a:r>
              <a:rPr lang="en-US"/>
              <a:t> </a:t>
            </a:r>
            <a:r>
              <a:rPr lang="en-US" err="1"/>
              <a:t>lượng</a:t>
            </a:r>
            <a:r>
              <a:rPr lang="en-US"/>
              <a:t> </a:t>
            </a:r>
            <a:r>
              <a:rPr lang="en-US" err="1"/>
              <a:t>bài</a:t>
            </a:r>
            <a:r>
              <a:rPr lang="en-US"/>
              <a:t> </a:t>
            </a:r>
            <a:r>
              <a:rPr lang="en-US" err="1"/>
              <a:t>báo</a:t>
            </a:r>
            <a:r>
              <a:rPr lang="en-US"/>
              <a:t> </a:t>
            </a:r>
            <a:r>
              <a:rPr lang="en-US" err="1"/>
              <a:t>nộp</a:t>
            </a:r>
            <a:r>
              <a:rPr lang="en-US"/>
              <a:t> </a:t>
            </a:r>
            <a:r>
              <a:rPr lang="en-US" err="1"/>
              <a:t>tính</a:t>
            </a:r>
            <a:r>
              <a:rPr lang="en-US"/>
              <a:t> </a:t>
            </a:r>
            <a:r>
              <a:rPr lang="en-US" err="1"/>
              <a:t>theo</a:t>
            </a:r>
            <a:r>
              <a:rPr lang="en-US"/>
              <a:t> </a:t>
            </a:r>
            <a:r>
              <a:rPr lang="en-US" err="1"/>
              <a:t>tháng</a:t>
            </a:r>
            <a:r>
              <a:rPr lang="en-US"/>
              <a:t> </a:t>
            </a:r>
            <a:r>
              <a:rPr lang="en-US" err="1"/>
              <a:t>lên</a:t>
            </a:r>
            <a:r>
              <a:rPr lang="en-US"/>
              <a:t> </a:t>
            </a:r>
            <a:r>
              <a:rPr lang="en-US" err="1"/>
              <a:t>bioRxiv</a:t>
            </a:r>
            <a:endParaRPr lang="en-001"/>
          </a:p>
        </p:txBody>
      </p:sp>
      <p:pic>
        <p:nvPicPr>
          <p:cNvPr id="11" name="Picture 10">
            <a:extLst>
              <a:ext uri="{FF2B5EF4-FFF2-40B4-BE49-F238E27FC236}">
                <a16:creationId xmlns:a16="http://schemas.microsoft.com/office/drawing/2014/main" id="{ABC2D372-E482-128F-256C-37D25111695B}"/>
              </a:ext>
            </a:extLst>
          </p:cNvPr>
          <p:cNvPicPr>
            <a:picLocks noChangeAspect="1"/>
          </p:cNvPicPr>
          <p:nvPr/>
        </p:nvPicPr>
        <p:blipFill>
          <a:blip r:embed="rId2"/>
          <a:stretch>
            <a:fillRect/>
          </a:stretch>
        </p:blipFill>
        <p:spPr>
          <a:xfrm>
            <a:off x="289765" y="1754309"/>
            <a:ext cx="6030167" cy="3591426"/>
          </a:xfrm>
          <a:prstGeom prst="rect">
            <a:avLst/>
          </a:prstGeom>
        </p:spPr>
      </p:pic>
      <p:pic>
        <p:nvPicPr>
          <p:cNvPr id="13" name="Picture 12">
            <a:extLst>
              <a:ext uri="{FF2B5EF4-FFF2-40B4-BE49-F238E27FC236}">
                <a16:creationId xmlns:a16="http://schemas.microsoft.com/office/drawing/2014/main" id="{3DCF5426-E843-24D2-6B01-D0B1ED70F033}"/>
              </a:ext>
            </a:extLst>
          </p:cNvPr>
          <p:cNvPicPr>
            <a:picLocks noChangeAspect="1"/>
          </p:cNvPicPr>
          <p:nvPr/>
        </p:nvPicPr>
        <p:blipFill>
          <a:blip r:embed="rId3"/>
          <a:stretch>
            <a:fillRect/>
          </a:stretch>
        </p:blipFill>
        <p:spPr>
          <a:xfrm>
            <a:off x="6186964" y="1868625"/>
            <a:ext cx="5677692" cy="3477110"/>
          </a:xfrm>
          <a:prstGeom prst="rect">
            <a:avLst/>
          </a:prstGeom>
        </p:spPr>
      </p:pic>
      <p:sp>
        <p:nvSpPr>
          <p:cNvPr id="5" name="Footer Placeholder 4">
            <a:extLst>
              <a:ext uri="{FF2B5EF4-FFF2-40B4-BE49-F238E27FC236}">
                <a16:creationId xmlns:a16="http://schemas.microsoft.com/office/drawing/2014/main" id="{C746D859-71F5-7D43-502B-A107C5EEA77D}"/>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0692742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00F0C-C04A-26C9-7F4B-9B5CE6CD2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CE95B-CC3A-377C-0792-48BA87810365}"/>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xu </a:t>
            </a:r>
            <a:r>
              <a:rPr lang="en-US" err="1"/>
              <a:t>hướng</a:t>
            </a:r>
            <a:endParaRPr lang="en-001"/>
          </a:p>
        </p:txBody>
      </p:sp>
      <p:sp>
        <p:nvSpPr>
          <p:cNvPr id="3" name="Date Placeholder 2">
            <a:extLst>
              <a:ext uri="{FF2B5EF4-FFF2-40B4-BE49-F238E27FC236}">
                <a16:creationId xmlns:a16="http://schemas.microsoft.com/office/drawing/2014/main" id="{31EC4521-CBE1-D35B-95C3-5AD9D95BF089}"/>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4EFF93B9-0860-8F8A-E407-FE5CE0F372F0}"/>
              </a:ext>
            </a:extLst>
          </p:cNvPr>
          <p:cNvSpPr>
            <a:spLocks noGrp="1"/>
          </p:cNvSpPr>
          <p:nvPr>
            <p:ph type="sldNum" sz="quarter" idx="12"/>
          </p:nvPr>
        </p:nvSpPr>
        <p:spPr/>
        <p:txBody>
          <a:bodyPr/>
          <a:lstStyle/>
          <a:p>
            <a:fld id="{AA8328AE-A94A-43B0-BF47-266FB86AC0A6}" type="slidenum">
              <a:rPr lang="en-001" smtClean="0"/>
              <a:t>137</a:t>
            </a:fld>
            <a:endParaRPr lang="en-001"/>
          </a:p>
        </p:txBody>
      </p:sp>
      <p:sp>
        <p:nvSpPr>
          <p:cNvPr id="10" name="Content Placeholder 4">
            <a:extLst>
              <a:ext uri="{FF2B5EF4-FFF2-40B4-BE49-F238E27FC236}">
                <a16:creationId xmlns:a16="http://schemas.microsoft.com/office/drawing/2014/main" id="{498A3ABB-BCA3-21C1-6DAC-957104523CA9}"/>
              </a:ext>
            </a:extLst>
          </p:cNvPr>
          <p:cNvSpPr txBox="1">
            <a:spLocks/>
          </p:cNvSpPr>
          <p:nvPr/>
        </p:nvSpPr>
        <p:spPr>
          <a:xfrm>
            <a:off x="1974273" y="5776741"/>
            <a:ext cx="9379527" cy="84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err="1"/>
              <a:t>Sản</a:t>
            </a:r>
            <a:r>
              <a:rPr lang="en-US"/>
              <a:t> </a:t>
            </a:r>
            <a:r>
              <a:rPr lang="en-US" err="1"/>
              <a:t>lượng</a:t>
            </a:r>
            <a:r>
              <a:rPr lang="en-US"/>
              <a:t> </a:t>
            </a:r>
            <a:r>
              <a:rPr lang="en-US" err="1"/>
              <a:t>lúa</a:t>
            </a:r>
            <a:r>
              <a:rPr lang="en-US"/>
              <a:t> </a:t>
            </a:r>
            <a:r>
              <a:rPr lang="en-US" err="1"/>
              <a:t>mì</a:t>
            </a:r>
            <a:r>
              <a:rPr lang="en-US"/>
              <a:t> </a:t>
            </a:r>
            <a:r>
              <a:rPr lang="en-US" err="1"/>
              <a:t>trên</a:t>
            </a:r>
            <a:r>
              <a:rPr lang="en-US"/>
              <a:t> </a:t>
            </a:r>
            <a:r>
              <a:rPr lang="en-US" err="1"/>
              <a:t>hàm</a:t>
            </a:r>
            <a:r>
              <a:rPr lang="en-US"/>
              <a:t> </a:t>
            </a:r>
            <a:r>
              <a:rPr lang="en-US" err="1"/>
              <a:t>lượng</a:t>
            </a:r>
            <a:r>
              <a:rPr lang="en-US"/>
              <a:t> </a:t>
            </a:r>
            <a:r>
              <a:rPr lang="en-US" err="1"/>
              <a:t>phân</a:t>
            </a:r>
            <a:r>
              <a:rPr lang="en-US"/>
              <a:t> </a:t>
            </a:r>
            <a:r>
              <a:rPr lang="en-US" err="1"/>
              <a:t>bón</a:t>
            </a:r>
            <a:r>
              <a:rPr lang="en-US"/>
              <a:t> </a:t>
            </a:r>
            <a:r>
              <a:rPr lang="en-US" err="1"/>
              <a:t>sử</a:t>
            </a:r>
            <a:r>
              <a:rPr lang="en-US"/>
              <a:t> </a:t>
            </a:r>
            <a:r>
              <a:rPr lang="en-US" err="1"/>
              <a:t>dụng</a:t>
            </a:r>
            <a:endParaRPr lang="en-001"/>
          </a:p>
        </p:txBody>
      </p:sp>
      <p:pic>
        <p:nvPicPr>
          <p:cNvPr id="6" name="Picture 5">
            <a:extLst>
              <a:ext uri="{FF2B5EF4-FFF2-40B4-BE49-F238E27FC236}">
                <a16:creationId xmlns:a16="http://schemas.microsoft.com/office/drawing/2014/main" id="{82E5C586-01DA-190F-5443-67B0494B920F}"/>
              </a:ext>
            </a:extLst>
          </p:cNvPr>
          <p:cNvPicPr>
            <a:picLocks noChangeAspect="1"/>
          </p:cNvPicPr>
          <p:nvPr/>
        </p:nvPicPr>
        <p:blipFill>
          <a:blip r:embed="rId2"/>
          <a:stretch>
            <a:fillRect/>
          </a:stretch>
        </p:blipFill>
        <p:spPr>
          <a:xfrm>
            <a:off x="3180943" y="1609471"/>
            <a:ext cx="5830114" cy="3639058"/>
          </a:xfrm>
          <a:prstGeom prst="rect">
            <a:avLst/>
          </a:prstGeom>
        </p:spPr>
      </p:pic>
      <p:sp>
        <p:nvSpPr>
          <p:cNvPr id="5" name="Footer Placeholder 4">
            <a:extLst>
              <a:ext uri="{FF2B5EF4-FFF2-40B4-BE49-F238E27FC236}">
                <a16:creationId xmlns:a16="http://schemas.microsoft.com/office/drawing/2014/main" id="{966D2536-2DCA-505C-7BC0-0A2DE4347349}"/>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69767556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4F6DF-4423-A324-CE5F-6D4E9CBAE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9BC8F7-D670-1A16-9C9B-1CAB2CDCAFC3}"/>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không</a:t>
            </a:r>
            <a:r>
              <a:rPr lang="en-US"/>
              <a:t> </a:t>
            </a:r>
            <a:r>
              <a:rPr lang="en-US" err="1"/>
              <a:t>gian</a:t>
            </a:r>
            <a:endParaRPr lang="en-001"/>
          </a:p>
        </p:txBody>
      </p:sp>
      <p:sp>
        <p:nvSpPr>
          <p:cNvPr id="3" name="Date Placeholder 2">
            <a:extLst>
              <a:ext uri="{FF2B5EF4-FFF2-40B4-BE49-F238E27FC236}">
                <a16:creationId xmlns:a16="http://schemas.microsoft.com/office/drawing/2014/main" id="{49F3F9CC-8B9F-D0E6-B559-D13D046DE2A7}"/>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896F813C-EE42-2D76-7A2C-2E4F3FE7787C}"/>
              </a:ext>
            </a:extLst>
          </p:cNvPr>
          <p:cNvSpPr>
            <a:spLocks noGrp="1"/>
          </p:cNvSpPr>
          <p:nvPr>
            <p:ph type="sldNum" sz="quarter" idx="12"/>
          </p:nvPr>
        </p:nvSpPr>
        <p:spPr/>
        <p:txBody>
          <a:bodyPr/>
          <a:lstStyle/>
          <a:p>
            <a:fld id="{AA8328AE-A94A-43B0-BF47-266FB86AC0A6}" type="slidenum">
              <a:rPr lang="en-001" smtClean="0"/>
              <a:t>138</a:t>
            </a:fld>
            <a:endParaRPr lang="en-001"/>
          </a:p>
        </p:txBody>
      </p:sp>
      <p:pic>
        <p:nvPicPr>
          <p:cNvPr id="7" name="Picture 6">
            <a:extLst>
              <a:ext uri="{FF2B5EF4-FFF2-40B4-BE49-F238E27FC236}">
                <a16:creationId xmlns:a16="http://schemas.microsoft.com/office/drawing/2014/main" id="{54512515-3B16-A2F3-8F9E-0D3B88F2A439}"/>
              </a:ext>
            </a:extLst>
          </p:cNvPr>
          <p:cNvPicPr>
            <a:picLocks noChangeAspect="1"/>
          </p:cNvPicPr>
          <p:nvPr/>
        </p:nvPicPr>
        <p:blipFill>
          <a:blip r:embed="rId2"/>
          <a:stretch>
            <a:fillRect/>
          </a:stretch>
        </p:blipFill>
        <p:spPr>
          <a:xfrm>
            <a:off x="3628680" y="1199839"/>
            <a:ext cx="4934639" cy="4458322"/>
          </a:xfrm>
          <a:prstGeom prst="rect">
            <a:avLst/>
          </a:prstGeom>
        </p:spPr>
      </p:pic>
      <p:sp>
        <p:nvSpPr>
          <p:cNvPr id="5" name="Footer Placeholder 4">
            <a:extLst>
              <a:ext uri="{FF2B5EF4-FFF2-40B4-BE49-F238E27FC236}">
                <a16:creationId xmlns:a16="http://schemas.microsoft.com/office/drawing/2014/main" id="{87CEA158-36B5-BF65-89A6-3F2585A55F7B}"/>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7086745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4C4F0-B70E-7852-31DF-8EA4983E7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982B2-79F4-1A5A-8653-029C5B3706CA}"/>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không</a:t>
            </a:r>
            <a:r>
              <a:rPr lang="en-US"/>
              <a:t> </a:t>
            </a:r>
            <a:r>
              <a:rPr lang="en-US" err="1"/>
              <a:t>gian</a:t>
            </a:r>
            <a:endParaRPr lang="en-001"/>
          </a:p>
        </p:txBody>
      </p:sp>
      <p:sp>
        <p:nvSpPr>
          <p:cNvPr id="3" name="Date Placeholder 2">
            <a:extLst>
              <a:ext uri="{FF2B5EF4-FFF2-40B4-BE49-F238E27FC236}">
                <a16:creationId xmlns:a16="http://schemas.microsoft.com/office/drawing/2014/main" id="{ADBC4C53-EE43-485F-7889-66220BC457B6}"/>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655DEB74-5621-F548-F3ED-8C50FD0D2EE7}"/>
              </a:ext>
            </a:extLst>
          </p:cNvPr>
          <p:cNvSpPr>
            <a:spLocks noGrp="1"/>
          </p:cNvSpPr>
          <p:nvPr>
            <p:ph type="sldNum" sz="quarter" idx="12"/>
          </p:nvPr>
        </p:nvSpPr>
        <p:spPr/>
        <p:txBody>
          <a:bodyPr/>
          <a:lstStyle/>
          <a:p>
            <a:fld id="{AA8328AE-A94A-43B0-BF47-266FB86AC0A6}" type="slidenum">
              <a:rPr lang="en-001" smtClean="0"/>
              <a:t>139</a:t>
            </a:fld>
            <a:endParaRPr lang="en-001"/>
          </a:p>
        </p:txBody>
      </p:sp>
      <p:pic>
        <p:nvPicPr>
          <p:cNvPr id="6" name="Picture 5">
            <a:extLst>
              <a:ext uri="{FF2B5EF4-FFF2-40B4-BE49-F238E27FC236}">
                <a16:creationId xmlns:a16="http://schemas.microsoft.com/office/drawing/2014/main" id="{BA006ECE-942C-C4A7-BA07-E6CA3F3D1623}"/>
              </a:ext>
            </a:extLst>
          </p:cNvPr>
          <p:cNvPicPr>
            <a:picLocks noChangeAspect="1"/>
          </p:cNvPicPr>
          <p:nvPr/>
        </p:nvPicPr>
        <p:blipFill>
          <a:blip r:embed="rId2"/>
          <a:stretch>
            <a:fillRect/>
          </a:stretch>
        </p:blipFill>
        <p:spPr>
          <a:xfrm>
            <a:off x="1637419" y="957437"/>
            <a:ext cx="8917162" cy="5398913"/>
          </a:xfrm>
          <a:prstGeom prst="rect">
            <a:avLst/>
          </a:prstGeom>
        </p:spPr>
      </p:pic>
      <p:sp>
        <p:nvSpPr>
          <p:cNvPr id="5" name="Footer Placeholder 4">
            <a:extLst>
              <a:ext uri="{FF2B5EF4-FFF2-40B4-BE49-F238E27FC236}">
                <a16:creationId xmlns:a16="http://schemas.microsoft.com/office/drawing/2014/main" id="{470648AF-8F5B-CC31-BCB6-F25F7E2378C5}"/>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320383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E1F1-32E3-A448-202F-F8E6E747C2D4}"/>
              </a:ext>
            </a:extLst>
          </p:cNvPr>
          <p:cNvSpPr>
            <a:spLocks noGrp="1"/>
          </p:cNvSpPr>
          <p:nvPr>
            <p:ph type="title"/>
          </p:nvPr>
        </p:nvSpPr>
        <p:spPr/>
        <p:txBody>
          <a:bodyPr/>
          <a:lstStyle/>
          <a:p>
            <a:r>
              <a:rPr lang="en-US" err="1"/>
              <a:t>Nghiên</a:t>
            </a:r>
            <a:r>
              <a:rPr lang="en-US"/>
              <a:t> </a:t>
            </a:r>
            <a:r>
              <a:rPr lang="en-US" err="1"/>
              <a:t>cứu</a:t>
            </a:r>
            <a:r>
              <a:rPr lang="en-US"/>
              <a:t> khoa </a:t>
            </a:r>
            <a:r>
              <a:rPr lang="en-US" err="1"/>
              <a:t>học</a:t>
            </a:r>
            <a:r>
              <a:rPr lang="en-US"/>
              <a:t>?</a:t>
            </a:r>
            <a:endParaRPr lang="en-GB"/>
          </a:p>
        </p:txBody>
      </p:sp>
      <p:sp>
        <p:nvSpPr>
          <p:cNvPr id="4" name="Footer Placeholder 3">
            <a:extLst>
              <a:ext uri="{FF2B5EF4-FFF2-40B4-BE49-F238E27FC236}">
                <a16:creationId xmlns:a16="http://schemas.microsoft.com/office/drawing/2014/main" id="{C3199035-D0F1-C051-9597-B3C47E41CD2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8FC3CF-9B5C-99E0-D42A-72D49B822B34}"/>
              </a:ext>
            </a:extLst>
          </p:cNvPr>
          <p:cNvSpPr>
            <a:spLocks noGrp="1"/>
          </p:cNvSpPr>
          <p:nvPr>
            <p:ph type="sldNum" sz="quarter" idx="12"/>
          </p:nvPr>
        </p:nvSpPr>
        <p:spPr/>
        <p:txBody>
          <a:bodyPr/>
          <a:lstStyle/>
          <a:p>
            <a:fld id="{558478D3-4DD5-4D7B-8D8D-7EA87687E863}" type="slidenum">
              <a:rPr lang="en-US" smtClean="0"/>
              <a:pPr/>
              <a:t>14</a:t>
            </a:fld>
            <a:endParaRPr lang="en-US"/>
          </a:p>
        </p:txBody>
      </p:sp>
      <p:sp>
        <p:nvSpPr>
          <p:cNvPr id="3" name="Date Placeholder 2">
            <a:extLst>
              <a:ext uri="{FF2B5EF4-FFF2-40B4-BE49-F238E27FC236}">
                <a16:creationId xmlns:a16="http://schemas.microsoft.com/office/drawing/2014/main" id="{30D16DEA-9563-439E-AE09-D0E76D59D6CA}"/>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5243718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88E234-4CDB-BAA5-AD2A-627245B91C80}"/>
              </a:ext>
            </a:extLst>
          </p:cNvPr>
          <p:cNvPicPr>
            <a:picLocks noChangeAspect="1"/>
          </p:cNvPicPr>
          <p:nvPr/>
        </p:nvPicPr>
        <p:blipFill>
          <a:blip r:embed="rId2"/>
          <a:stretch>
            <a:fillRect/>
          </a:stretch>
        </p:blipFill>
        <p:spPr>
          <a:xfrm>
            <a:off x="55983" y="1160216"/>
            <a:ext cx="7204364" cy="5378696"/>
          </a:xfrm>
          <a:prstGeom prst="rect">
            <a:avLst/>
          </a:prstGeom>
        </p:spPr>
      </p:pic>
      <p:sp>
        <p:nvSpPr>
          <p:cNvPr id="2" name="Title 1">
            <a:extLst>
              <a:ext uri="{FF2B5EF4-FFF2-40B4-BE49-F238E27FC236}">
                <a16:creationId xmlns:a16="http://schemas.microsoft.com/office/drawing/2014/main" id="{C77B0A49-E922-AA41-41E4-D260E8CE226A}"/>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không</a:t>
            </a:r>
            <a:r>
              <a:rPr lang="en-US"/>
              <a:t> </a:t>
            </a:r>
            <a:r>
              <a:rPr lang="en-US" err="1"/>
              <a:t>gian</a:t>
            </a:r>
            <a:endParaRPr lang="en-001"/>
          </a:p>
        </p:txBody>
      </p:sp>
      <p:sp>
        <p:nvSpPr>
          <p:cNvPr id="3" name="Date Placeholder 2">
            <a:extLst>
              <a:ext uri="{FF2B5EF4-FFF2-40B4-BE49-F238E27FC236}">
                <a16:creationId xmlns:a16="http://schemas.microsoft.com/office/drawing/2014/main" id="{E846CCC2-9C82-D53B-12EE-7EEA5A4D20EC}"/>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14EE1C5A-C6C7-F710-0641-A6AE0E03D35E}"/>
              </a:ext>
            </a:extLst>
          </p:cNvPr>
          <p:cNvSpPr>
            <a:spLocks noGrp="1"/>
          </p:cNvSpPr>
          <p:nvPr>
            <p:ph type="sldNum" sz="quarter" idx="12"/>
          </p:nvPr>
        </p:nvSpPr>
        <p:spPr/>
        <p:txBody>
          <a:bodyPr/>
          <a:lstStyle/>
          <a:p>
            <a:fld id="{AA8328AE-A94A-43B0-BF47-266FB86AC0A6}" type="slidenum">
              <a:rPr lang="en-001" smtClean="0"/>
              <a:t>140</a:t>
            </a:fld>
            <a:endParaRPr lang="en-001"/>
          </a:p>
        </p:txBody>
      </p:sp>
      <p:pic>
        <p:nvPicPr>
          <p:cNvPr id="9" name="Picture 8">
            <a:extLst>
              <a:ext uri="{FF2B5EF4-FFF2-40B4-BE49-F238E27FC236}">
                <a16:creationId xmlns:a16="http://schemas.microsoft.com/office/drawing/2014/main" id="{EF4FCCCC-9B49-665E-9EBA-3DF47D549350}"/>
              </a:ext>
            </a:extLst>
          </p:cNvPr>
          <p:cNvPicPr>
            <a:picLocks noChangeAspect="1"/>
          </p:cNvPicPr>
          <p:nvPr/>
        </p:nvPicPr>
        <p:blipFill>
          <a:blip r:embed="rId3"/>
          <a:stretch>
            <a:fillRect/>
          </a:stretch>
        </p:blipFill>
        <p:spPr>
          <a:xfrm>
            <a:off x="7372315" y="2234851"/>
            <a:ext cx="4582164" cy="3229426"/>
          </a:xfrm>
          <a:prstGeom prst="rect">
            <a:avLst/>
          </a:prstGeom>
        </p:spPr>
      </p:pic>
      <p:sp>
        <p:nvSpPr>
          <p:cNvPr id="5" name="Footer Placeholder 4">
            <a:extLst>
              <a:ext uri="{FF2B5EF4-FFF2-40B4-BE49-F238E27FC236}">
                <a16:creationId xmlns:a16="http://schemas.microsoft.com/office/drawing/2014/main" id="{D34B6C31-4B17-D8BF-14F3-93E90F5251F2}"/>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3480502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9B05-CDE7-3245-6204-DFD480FB6387}"/>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không</a:t>
            </a:r>
            <a:r>
              <a:rPr lang="en-US"/>
              <a:t> </a:t>
            </a:r>
            <a:r>
              <a:rPr lang="en-US" err="1"/>
              <a:t>gian</a:t>
            </a:r>
            <a:endParaRPr lang="en-001"/>
          </a:p>
        </p:txBody>
      </p:sp>
      <p:sp>
        <p:nvSpPr>
          <p:cNvPr id="3" name="Date Placeholder 2">
            <a:extLst>
              <a:ext uri="{FF2B5EF4-FFF2-40B4-BE49-F238E27FC236}">
                <a16:creationId xmlns:a16="http://schemas.microsoft.com/office/drawing/2014/main" id="{460764E5-2156-702A-FC5D-C8874E681524}"/>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367B73B9-ED18-FB72-D659-23DC29993F46}"/>
              </a:ext>
            </a:extLst>
          </p:cNvPr>
          <p:cNvSpPr>
            <a:spLocks noGrp="1"/>
          </p:cNvSpPr>
          <p:nvPr>
            <p:ph type="sldNum" sz="quarter" idx="12"/>
          </p:nvPr>
        </p:nvSpPr>
        <p:spPr/>
        <p:txBody>
          <a:bodyPr/>
          <a:lstStyle/>
          <a:p>
            <a:fld id="{AA8328AE-A94A-43B0-BF47-266FB86AC0A6}" type="slidenum">
              <a:rPr lang="en-001" smtClean="0"/>
              <a:t>141</a:t>
            </a:fld>
            <a:endParaRPr lang="en-001"/>
          </a:p>
        </p:txBody>
      </p:sp>
      <p:pic>
        <p:nvPicPr>
          <p:cNvPr id="7" name="Picture 6">
            <a:extLst>
              <a:ext uri="{FF2B5EF4-FFF2-40B4-BE49-F238E27FC236}">
                <a16:creationId xmlns:a16="http://schemas.microsoft.com/office/drawing/2014/main" id="{93B4F256-D5CB-3AB9-F100-00CD099A8618}"/>
              </a:ext>
            </a:extLst>
          </p:cNvPr>
          <p:cNvPicPr>
            <a:picLocks noChangeAspect="1"/>
          </p:cNvPicPr>
          <p:nvPr/>
        </p:nvPicPr>
        <p:blipFill>
          <a:blip r:embed="rId2"/>
          <a:stretch>
            <a:fillRect/>
          </a:stretch>
        </p:blipFill>
        <p:spPr>
          <a:xfrm>
            <a:off x="3581400" y="1065320"/>
            <a:ext cx="8128241" cy="5276974"/>
          </a:xfrm>
          <a:prstGeom prst="rect">
            <a:avLst/>
          </a:prstGeom>
        </p:spPr>
      </p:pic>
      <p:sp>
        <p:nvSpPr>
          <p:cNvPr id="8" name="Content Placeholder 4">
            <a:extLst>
              <a:ext uri="{FF2B5EF4-FFF2-40B4-BE49-F238E27FC236}">
                <a16:creationId xmlns:a16="http://schemas.microsoft.com/office/drawing/2014/main" id="{1045514A-91C9-5926-5045-D27459F53AE0}"/>
              </a:ext>
            </a:extLst>
          </p:cNvPr>
          <p:cNvSpPr txBox="1">
            <a:spLocks/>
          </p:cNvSpPr>
          <p:nvPr/>
        </p:nvSpPr>
        <p:spPr>
          <a:xfrm>
            <a:off x="387498" y="3891957"/>
            <a:ext cx="4350327" cy="57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err="1"/>
              <a:t>Bản</a:t>
            </a:r>
            <a:r>
              <a:rPr lang="en-US"/>
              <a:t> </a:t>
            </a:r>
            <a:r>
              <a:rPr lang="en-US" err="1"/>
              <a:t>đồ</a:t>
            </a:r>
            <a:r>
              <a:rPr lang="en-US"/>
              <a:t> </a:t>
            </a:r>
            <a:r>
              <a:rPr lang="en-US" err="1"/>
              <a:t>phân</a:t>
            </a:r>
            <a:r>
              <a:rPr lang="en-US"/>
              <a:t> </a:t>
            </a:r>
            <a:r>
              <a:rPr lang="en-US" err="1"/>
              <a:t>màu</a:t>
            </a:r>
            <a:endParaRPr lang="en-001"/>
          </a:p>
        </p:txBody>
      </p:sp>
      <p:sp>
        <p:nvSpPr>
          <p:cNvPr id="5" name="Footer Placeholder 4">
            <a:extLst>
              <a:ext uri="{FF2B5EF4-FFF2-40B4-BE49-F238E27FC236}">
                <a16:creationId xmlns:a16="http://schemas.microsoft.com/office/drawing/2014/main" id="{022255BA-353F-8EC1-838C-DD895E302AD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11812247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2263B-809A-6AAD-80CD-AFB71525A5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A29BC0-0DA1-2F29-846E-F31B66B18259}"/>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không</a:t>
            </a:r>
            <a:r>
              <a:rPr lang="en-US"/>
              <a:t> </a:t>
            </a:r>
            <a:r>
              <a:rPr lang="en-US" err="1"/>
              <a:t>gian</a:t>
            </a:r>
            <a:endParaRPr lang="en-001"/>
          </a:p>
        </p:txBody>
      </p:sp>
      <p:sp>
        <p:nvSpPr>
          <p:cNvPr id="3" name="Date Placeholder 2">
            <a:extLst>
              <a:ext uri="{FF2B5EF4-FFF2-40B4-BE49-F238E27FC236}">
                <a16:creationId xmlns:a16="http://schemas.microsoft.com/office/drawing/2014/main" id="{31A0116E-0974-BB74-90AB-DAA287A14AA9}"/>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AFAB8DE9-66A0-5CCF-2465-F42F5E20FD2D}"/>
              </a:ext>
            </a:extLst>
          </p:cNvPr>
          <p:cNvSpPr>
            <a:spLocks noGrp="1"/>
          </p:cNvSpPr>
          <p:nvPr>
            <p:ph type="sldNum" sz="quarter" idx="12"/>
          </p:nvPr>
        </p:nvSpPr>
        <p:spPr/>
        <p:txBody>
          <a:bodyPr/>
          <a:lstStyle/>
          <a:p>
            <a:fld id="{AA8328AE-A94A-43B0-BF47-266FB86AC0A6}" type="slidenum">
              <a:rPr lang="en-001" smtClean="0"/>
              <a:t>142</a:t>
            </a:fld>
            <a:endParaRPr lang="en-001"/>
          </a:p>
        </p:txBody>
      </p:sp>
      <p:sp>
        <p:nvSpPr>
          <p:cNvPr id="8" name="Content Placeholder 4">
            <a:extLst>
              <a:ext uri="{FF2B5EF4-FFF2-40B4-BE49-F238E27FC236}">
                <a16:creationId xmlns:a16="http://schemas.microsoft.com/office/drawing/2014/main" id="{8633CCCB-1670-6055-B7AE-11D6E2249B14}"/>
              </a:ext>
            </a:extLst>
          </p:cNvPr>
          <p:cNvSpPr txBox="1">
            <a:spLocks/>
          </p:cNvSpPr>
          <p:nvPr/>
        </p:nvSpPr>
        <p:spPr>
          <a:xfrm>
            <a:off x="387498" y="3891957"/>
            <a:ext cx="4350327" cy="57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err="1"/>
              <a:t>Bản</a:t>
            </a:r>
            <a:r>
              <a:rPr lang="en-US"/>
              <a:t> </a:t>
            </a:r>
            <a:r>
              <a:rPr lang="en-US" err="1"/>
              <a:t>đồ</a:t>
            </a:r>
            <a:r>
              <a:rPr lang="en-US"/>
              <a:t> </a:t>
            </a:r>
            <a:r>
              <a:rPr lang="en-US" err="1"/>
              <a:t>phân</a:t>
            </a:r>
            <a:r>
              <a:rPr lang="en-US"/>
              <a:t> </a:t>
            </a:r>
            <a:r>
              <a:rPr lang="en-US" err="1"/>
              <a:t>màu</a:t>
            </a:r>
            <a:endParaRPr lang="en-001"/>
          </a:p>
        </p:txBody>
      </p:sp>
      <p:pic>
        <p:nvPicPr>
          <p:cNvPr id="6" name="Picture 5">
            <a:extLst>
              <a:ext uri="{FF2B5EF4-FFF2-40B4-BE49-F238E27FC236}">
                <a16:creationId xmlns:a16="http://schemas.microsoft.com/office/drawing/2014/main" id="{A451F534-26DC-EE0A-7B08-6BA9EDA5B8F7}"/>
              </a:ext>
            </a:extLst>
          </p:cNvPr>
          <p:cNvPicPr>
            <a:picLocks noChangeAspect="1"/>
          </p:cNvPicPr>
          <p:nvPr/>
        </p:nvPicPr>
        <p:blipFill>
          <a:blip r:embed="rId2"/>
          <a:stretch>
            <a:fillRect/>
          </a:stretch>
        </p:blipFill>
        <p:spPr>
          <a:xfrm>
            <a:off x="4109857" y="1372471"/>
            <a:ext cx="7694645" cy="5038971"/>
          </a:xfrm>
          <a:prstGeom prst="rect">
            <a:avLst/>
          </a:prstGeom>
        </p:spPr>
      </p:pic>
      <p:sp>
        <p:nvSpPr>
          <p:cNvPr id="5" name="Footer Placeholder 4">
            <a:extLst>
              <a:ext uri="{FF2B5EF4-FFF2-40B4-BE49-F238E27FC236}">
                <a16:creationId xmlns:a16="http://schemas.microsoft.com/office/drawing/2014/main" id="{7B5DCFAC-7B49-74DE-14E1-8A81CBC878AD}"/>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5077425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A96C0-8171-75AA-826F-F6C74474092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5717395-13B1-27BF-AA9A-6DE6CA883B16}"/>
              </a:ext>
            </a:extLst>
          </p:cNvPr>
          <p:cNvPicPr>
            <a:picLocks noChangeAspect="1"/>
          </p:cNvPicPr>
          <p:nvPr/>
        </p:nvPicPr>
        <p:blipFill>
          <a:blip r:embed="rId2"/>
          <a:stretch>
            <a:fillRect/>
          </a:stretch>
        </p:blipFill>
        <p:spPr>
          <a:xfrm>
            <a:off x="5735783" y="864122"/>
            <a:ext cx="5618017" cy="5693426"/>
          </a:xfrm>
          <a:prstGeom prst="rect">
            <a:avLst/>
          </a:prstGeom>
        </p:spPr>
      </p:pic>
      <p:sp>
        <p:nvSpPr>
          <p:cNvPr id="2" name="Title 1">
            <a:extLst>
              <a:ext uri="{FF2B5EF4-FFF2-40B4-BE49-F238E27FC236}">
                <a16:creationId xmlns:a16="http://schemas.microsoft.com/office/drawing/2014/main" id="{DCD50F31-9CE9-E3B7-4B43-78E928C4168D}"/>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không</a:t>
            </a:r>
            <a:r>
              <a:rPr lang="en-US"/>
              <a:t> </a:t>
            </a:r>
            <a:r>
              <a:rPr lang="en-US" err="1"/>
              <a:t>gian</a:t>
            </a:r>
            <a:endParaRPr lang="en-001"/>
          </a:p>
        </p:txBody>
      </p:sp>
      <p:sp>
        <p:nvSpPr>
          <p:cNvPr id="3" name="Date Placeholder 2">
            <a:extLst>
              <a:ext uri="{FF2B5EF4-FFF2-40B4-BE49-F238E27FC236}">
                <a16:creationId xmlns:a16="http://schemas.microsoft.com/office/drawing/2014/main" id="{62EF60E2-1AEE-F648-DC89-4E9E41ABE3ED}"/>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B7DA960B-5B57-A779-8021-8122FAFCF48D}"/>
              </a:ext>
            </a:extLst>
          </p:cNvPr>
          <p:cNvSpPr>
            <a:spLocks noGrp="1"/>
          </p:cNvSpPr>
          <p:nvPr>
            <p:ph type="sldNum" sz="quarter" idx="12"/>
          </p:nvPr>
        </p:nvSpPr>
        <p:spPr/>
        <p:txBody>
          <a:bodyPr/>
          <a:lstStyle/>
          <a:p>
            <a:fld id="{AA8328AE-A94A-43B0-BF47-266FB86AC0A6}" type="slidenum">
              <a:rPr lang="en-001" smtClean="0"/>
              <a:t>143</a:t>
            </a:fld>
            <a:endParaRPr lang="en-001"/>
          </a:p>
        </p:txBody>
      </p:sp>
      <p:pic>
        <p:nvPicPr>
          <p:cNvPr id="11" name="Picture 10">
            <a:extLst>
              <a:ext uri="{FF2B5EF4-FFF2-40B4-BE49-F238E27FC236}">
                <a16:creationId xmlns:a16="http://schemas.microsoft.com/office/drawing/2014/main" id="{C5862B01-D088-D9B2-BDF6-497FF5B58E24}"/>
              </a:ext>
            </a:extLst>
          </p:cNvPr>
          <p:cNvPicPr>
            <a:picLocks noChangeAspect="1"/>
          </p:cNvPicPr>
          <p:nvPr/>
        </p:nvPicPr>
        <p:blipFill>
          <a:blip r:embed="rId3"/>
          <a:stretch>
            <a:fillRect/>
          </a:stretch>
        </p:blipFill>
        <p:spPr>
          <a:xfrm>
            <a:off x="838200" y="1065320"/>
            <a:ext cx="4648200" cy="5233288"/>
          </a:xfrm>
          <a:prstGeom prst="rect">
            <a:avLst/>
          </a:prstGeom>
        </p:spPr>
      </p:pic>
      <p:sp>
        <p:nvSpPr>
          <p:cNvPr id="12" name="Content Placeholder 4">
            <a:extLst>
              <a:ext uri="{FF2B5EF4-FFF2-40B4-BE49-F238E27FC236}">
                <a16:creationId xmlns:a16="http://schemas.microsoft.com/office/drawing/2014/main" id="{AFEB80BF-CA54-C1EB-0D0D-55C43FFD936D}"/>
              </a:ext>
            </a:extLst>
          </p:cNvPr>
          <p:cNvSpPr txBox="1">
            <a:spLocks/>
          </p:cNvSpPr>
          <p:nvPr/>
        </p:nvSpPr>
        <p:spPr>
          <a:xfrm>
            <a:off x="391886" y="1704310"/>
            <a:ext cx="2743201" cy="9287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err="1"/>
              <a:t>Biểu</a:t>
            </a:r>
            <a:r>
              <a:rPr lang="en-US"/>
              <a:t> </a:t>
            </a:r>
            <a:r>
              <a:rPr lang="en-US" err="1"/>
              <a:t>diễn</a:t>
            </a:r>
            <a:r>
              <a:rPr lang="en-US"/>
              <a:t> </a:t>
            </a:r>
            <a:r>
              <a:rPr lang="en-US" err="1"/>
              <a:t>dữ</a:t>
            </a:r>
            <a:r>
              <a:rPr lang="en-US"/>
              <a:t> </a:t>
            </a:r>
            <a:r>
              <a:rPr lang="en-US" err="1"/>
              <a:t>liệu</a:t>
            </a:r>
            <a:r>
              <a:rPr lang="en-US"/>
              <a:t> </a:t>
            </a:r>
            <a:r>
              <a:rPr lang="en-US" err="1"/>
              <a:t>điểm</a:t>
            </a:r>
            <a:endParaRPr lang="en-001"/>
          </a:p>
        </p:txBody>
      </p:sp>
      <p:sp>
        <p:nvSpPr>
          <p:cNvPr id="5" name="Footer Placeholder 4">
            <a:extLst>
              <a:ext uri="{FF2B5EF4-FFF2-40B4-BE49-F238E27FC236}">
                <a16:creationId xmlns:a16="http://schemas.microsoft.com/office/drawing/2014/main" id="{9641EA18-AD2A-A1D3-27D2-4D3468AD08F4}"/>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3113429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1B03C-D8F9-F95F-ED71-E1C817EC8A6F}"/>
              </a:ext>
            </a:extLst>
          </p:cNvPr>
          <p:cNvSpPr>
            <a:spLocks noGrp="1"/>
          </p:cNvSpPr>
          <p:nvPr>
            <p:ph type="title"/>
          </p:nvPr>
        </p:nvSpPr>
        <p:spPr/>
        <p:txBody>
          <a:bodyPr/>
          <a:lstStyle/>
          <a:p>
            <a:r>
              <a:rPr lang="en-US" err="1"/>
              <a:t>Biểu</a:t>
            </a:r>
            <a:r>
              <a:rPr lang="en-US"/>
              <a:t> </a:t>
            </a:r>
            <a:r>
              <a:rPr lang="en-US" err="1"/>
              <a:t>diễn</a:t>
            </a:r>
            <a:r>
              <a:rPr lang="en-US"/>
              <a:t> </a:t>
            </a:r>
            <a:r>
              <a:rPr lang="en-US" err="1"/>
              <a:t>dữ</a:t>
            </a:r>
            <a:r>
              <a:rPr lang="en-US"/>
              <a:t> </a:t>
            </a:r>
            <a:r>
              <a:rPr lang="en-US" err="1"/>
              <a:t>liệu</a:t>
            </a:r>
            <a:r>
              <a:rPr lang="en-US"/>
              <a:t> – </a:t>
            </a:r>
            <a:r>
              <a:rPr lang="en-US" err="1"/>
              <a:t>không</a:t>
            </a:r>
            <a:r>
              <a:rPr lang="en-US"/>
              <a:t> </a:t>
            </a:r>
            <a:r>
              <a:rPr lang="en-US" err="1"/>
              <a:t>gian</a:t>
            </a:r>
            <a:endParaRPr lang="en-001"/>
          </a:p>
        </p:txBody>
      </p:sp>
      <p:sp>
        <p:nvSpPr>
          <p:cNvPr id="3" name="Date Placeholder 2">
            <a:extLst>
              <a:ext uri="{FF2B5EF4-FFF2-40B4-BE49-F238E27FC236}">
                <a16:creationId xmlns:a16="http://schemas.microsoft.com/office/drawing/2014/main" id="{2DE67713-1F5E-F3B1-2EBB-5F1F93095268}"/>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230EE8E7-E5B0-E4D5-5D16-A00440C5ADEB}"/>
              </a:ext>
            </a:extLst>
          </p:cNvPr>
          <p:cNvSpPr>
            <a:spLocks noGrp="1"/>
          </p:cNvSpPr>
          <p:nvPr>
            <p:ph type="sldNum" sz="quarter" idx="12"/>
          </p:nvPr>
        </p:nvSpPr>
        <p:spPr/>
        <p:txBody>
          <a:bodyPr/>
          <a:lstStyle/>
          <a:p>
            <a:fld id="{AA8328AE-A94A-43B0-BF47-266FB86AC0A6}" type="slidenum">
              <a:rPr lang="en-001" smtClean="0"/>
              <a:t>144</a:t>
            </a:fld>
            <a:endParaRPr lang="en-001"/>
          </a:p>
        </p:txBody>
      </p:sp>
      <p:pic>
        <p:nvPicPr>
          <p:cNvPr id="7" name="Picture 6">
            <a:extLst>
              <a:ext uri="{FF2B5EF4-FFF2-40B4-BE49-F238E27FC236}">
                <a16:creationId xmlns:a16="http://schemas.microsoft.com/office/drawing/2014/main" id="{93DC6934-848F-ABA4-5D46-4ABD29D5C2ED}"/>
              </a:ext>
            </a:extLst>
          </p:cNvPr>
          <p:cNvPicPr>
            <a:picLocks noChangeAspect="1"/>
          </p:cNvPicPr>
          <p:nvPr/>
        </p:nvPicPr>
        <p:blipFill>
          <a:blip r:embed="rId2"/>
          <a:stretch>
            <a:fillRect/>
          </a:stretch>
        </p:blipFill>
        <p:spPr>
          <a:xfrm>
            <a:off x="3264749" y="1026874"/>
            <a:ext cx="6798573" cy="4749867"/>
          </a:xfrm>
          <a:prstGeom prst="rect">
            <a:avLst/>
          </a:prstGeom>
        </p:spPr>
      </p:pic>
      <p:sp>
        <p:nvSpPr>
          <p:cNvPr id="8" name="Content Placeholder 4">
            <a:extLst>
              <a:ext uri="{FF2B5EF4-FFF2-40B4-BE49-F238E27FC236}">
                <a16:creationId xmlns:a16="http://schemas.microsoft.com/office/drawing/2014/main" id="{360A33F5-63FF-02F1-5698-10B90300F6D0}"/>
              </a:ext>
            </a:extLst>
          </p:cNvPr>
          <p:cNvSpPr txBox="1">
            <a:spLocks/>
          </p:cNvSpPr>
          <p:nvPr/>
        </p:nvSpPr>
        <p:spPr>
          <a:xfrm>
            <a:off x="1406237" y="5822887"/>
            <a:ext cx="9379527" cy="5796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err="1"/>
              <a:t>Vị</a:t>
            </a:r>
            <a:r>
              <a:rPr lang="en-US"/>
              <a:t> </a:t>
            </a:r>
            <a:r>
              <a:rPr lang="en-US" err="1"/>
              <a:t>trí</a:t>
            </a:r>
            <a:r>
              <a:rPr lang="en-US"/>
              <a:t> </a:t>
            </a:r>
            <a:r>
              <a:rPr lang="en-US" err="1"/>
              <a:t>tua</a:t>
            </a:r>
            <a:r>
              <a:rPr lang="en-US"/>
              <a:t> bin </a:t>
            </a:r>
            <a:r>
              <a:rPr lang="en-US" err="1"/>
              <a:t>gió</a:t>
            </a:r>
            <a:r>
              <a:rPr lang="en-US"/>
              <a:t> ở Trang </a:t>
            </a:r>
            <a:r>
              <a:rPr lang="en-US" err="1"/>
              <a:t>trại</a:t>
            </a:r>
            <a:r>
              <a:rPr lang="en-US"/>
              <a:t> </a:t>
            </a:r>
            <a:r>
              <a:rPr lang="en-US" err="1"/>
              <a:t>gió</a:t>
            </a:r>
            <a:r>
              <a:rPr lang="en-US"/>
              <a:t> Shiloh</a:t>
            </a:r>
            <a:endParaRPr lang="en-001"/>
          </a:p>
        </p:txBody>
      </p:sp>
      <p:sp>
        <p:nvSpPr>
          <p:cNvPr id="5" name="Footer Placeholder 4">
            <a:extLst>
              <a:ext uri="{FF2B5EF4-FFF2-40B4-BE49-F238E27FC236}">
                <a16:creationId xmlns:a16="http://schemas.microsoft.com/office/drawing/2014/main" id="{469E2D7D-96D9-46E0-CDF2-CEE58DA37229}"/>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159487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BCA91-D78E-995F-3B36-D920636C417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E225210-1263-87E8-0548-7D1311E6EC87}"/>
              </a:ext>
            </a:extLst>
          </p:cNvPr>
          <p:cNvSpPr>
            <a:spLocks noGrp="1"/>
          </p:cNvSpPr>
          <p:nvPr>
            <p:ph type="title"/>
          </p:nvPr>
        </p:nvSpPr>
        <p:spPr/>
        <p:txBody>
          <a:bodyPr/>
          <a:lstStyle/>
          <a:p>
            <a:r>
              <a:rPr lang="en-US" err="1"/>
              <a:t>Các</a:t>
            </a:r>
            <a:r>
              <a:rPr lang="en-US"/>
              <a:t> </a:t>
            </a:r>
            <a:r>
              <a:rPr lang="en-US" err="1"/>
              <a:t>bước</a:t>
            </a:r>
            <a:r>
              <a:rPr lang="en-US"/>
              <a:t> </a:t>
            </a:r>
            <a:r>
              <a:rPr lang="en-US" err="1"/>
              <a:t>phân</a:t>
            </a:r>
            <a:r>
              <a:rPr lang="en-US"/>
              <a:t> </a:t>
            </a:r>
            <a:r>
              <a:rPr lang="en-US" err="1"/>
              <a:t>tích</a:t>
            </a:r>
            <a:endParaRPr lang="en-US"/>
          </a:p>
        </p:txBody>
      </p:sp>
      <p:sp>
        <p:nvSpPr>
          <p:cNvPr id="7" name="Content Placeholder 6">
            <a:extLst>
              <a:ext uri="{FF2B5EF4-FFF2-40B4-BE49-F238E27FC236}">
                <a16:creationId xmlns:a16="http://schemas.microsoft.com/office/drawing/2014/main" id="{1FE2C8EC-8A66-C6D7-F72A-DE680162E343}"/>
              </a:ext>
            </a:extLst>
          </p:cNvPr>
          <p:cNvSpPr>
            <a:spLocks noGrp="1"/>
          </p:cNvSpPr>
          <p:nvPr>
            <p:ph idx="1"/>
          </p:nvPr>
        </p:nvSpPr>
        <p:spPr/>
        <p:txBody>
          <a:bodyPr/>
          <a:lstStyle/>
          <a:p>
            <a:pPr>
              <a:lnSpc>
                <a:spcPct val="200000"/>
              </a:lnSpc>
            </a:pPr>
            <a:r>
              <a:rPr lang="en-US" err="1">
                <a:solidFill>
                  <a:schemeClr val="bg1">
                    <a:lumMod val="85000"/>
                  </a:schemeClr>
                </a:solidFill>
              </a:rPr>
              <a:t>Tiền</a:t>
            </a:r>
            <a:r>
              <a:rPr lang="en-US">
                <a:solidFill>
                  <a:schemeClr val="bg1">
                    <a:lumMod val="85000"/>
                  </a:schemeClr>
                </a:solidFill>
              </a:rPr>
              <a:t> </a:t>
            </a:r>
            <a:r>
              <a:rPr lang="en-US" err="1">
                <a:solidFill>
                  <a:schemeClr val="bg1">
                    <a:lumMod val="85000"/>
                  </a:schemeClr>
                </a:solidFill>
              </a:rPr>
              <a:t>xử</a:t>
            </a:r>
            <a:r>
              <a:rPr lang="en-US">
                <a:solidFill>
                  <a:schemeClr val="bg1">
                    <a:lumMod val="85000"/>
                  </a:schemeClr>
                </a:solidFill>
              </a:rPr>
              <a:t> </a:t>
            </a:r>
            <a:r>
              <a:rPr lang="en-US" err="1">
                <a:solidFill>
                  <a:schemeClr val="bg1">
                    <a:lumMod val="85000"/>
                  </a:schemeClr>
                </a:solidFill>
              </a:rPr>
              <a:t>lý</a:t>
            </a:r>
            <a:r>
              <a:rPr lang="en-US">
                <a:solidFill>
                  <a:schemeClr val="bg1">
                    <a:lumMod val="85000"/>
                  </a:schemeClr>
                </a:solidFill>
              </a:rPr>
              <a:t> </a:t>
            </a:r>
            <a:r>
              <a:rPr lang="en-US" err="1">
                <a:solidFill>
                  <a:schemeClr val="bg1">
                    <a:lumMod val="85000"/>
                  </a:schemeClr>
                </a:solidFill>
              </a:rPr>
              <a:t>dữ</a:t>
            </a:r>
            <a:r>
              <a:rPr lang="en-US">
                <a:solidFill>
                  <a:schemeClr val="bg1">
                    <a:lumMod val="85000"/>
                  </a:schemeClr>
                </a:solidFill>
              </a:rPr>
              <a:t> </a:t>
            </a:r>
            <a:r>
              <a:rPr lang="en-US" err="1">
                <a:solidFill>
                  <a:schemeClr val="bg1">
                    <a:lumMod val="85000"/>
                  </a:schemeClr>
                </a:solidFill>
              </a:rPr>
              <a:t>liệu</a:t>
            </a:r>
            <a:endParaRPr lang="en-US">
              <a:solidFill>
                <a:schemeClr val="bg1">
                  <a:lumMod val="85000"/>
                </a:schemeClr>
              </a:solidFill>
            </a:endParaRPr>
          </a:p>
          <a:p>
            <a:pPr>
              <a:lnSpc>
                <a:spcPct val="200000"/>
              </a:lnSpc>
            </a:pPr>
            <a:r>
              <a:rPr lang="en-US" err="1">
                <a:solidFill>
                  <a:schemeClr val="bg1">
                    <a:lumMod val="85000"/>
                  </a:schemeClr>
                </a:solidFill>
              </a:rPr>
              <a:t>Tìm</a:t>
            </a:r>
            <a:r>
              <a:rPr lang="en-US">
                <a:solidFill>
                  <a:schemeClr val="bg1">
                    <a:lumMod val="85000"/>
                  </a:schemeClr>
                </a:solidFill>
              </a:rPr>
              <a:t> </a:t>
            </a:r>
            <a:r>
              <a:rPr lang="en-US" err="1">
                <a:solidFill>
                  <a:schemeClr val="bg1">
                    <a:lumMod val="85000"/>
                  </a:schemeClr>
                </a:solidFill>
              </a:rPr>
              <a:t>hiểu</a:t>
            </a:r>
            <a:r>
              <a:rPr lang="en-US">
                <a:solidFill>
                  <a:schemeClr val="bg1">
                    <a:lumMod val="85000"/>
                  </a:schemeClr>
                </a:solidFill>
              </a:rPr>
              <a:t> </a:t>
            </a:r>
            <a:r>
              <a:rPr lang="en-US" err="1">
                <a:solidFill>
                  <a:schemeClr val="bg1">
                    <a:lumMod val="85000"/>
                  </a:schemeClr>
                </a:solidFill>
              </a:rPr>
              <a:t>dữ</a:t>
            </a:r>
            <a:r>
              <a:rPr lang="en-US">
                <a:solidFill>
                  <a:schemeClr val="bg1">
                    <a:lumMod val="85000"/>
                  </a:schemeClr>
                </a:solidFill>
              </a:rPr>
              <a:t> </a:t>
            </a:r>
            <a:r>
              <a:rPr lang="en-US" err="1">
                <a:solidFill>
                  <a:schemeClr val="bg1">
                    <a:lumMod val="85000"/>
                  </a:schemeClr>
                </a:solidFill>
              </a:rPr>
              <a:t>liệu</a:t>
            </a:r>
            <a:r>
              <a:rPr lang="en-US">
                <a:solidFill>
                  <a:schemeClr val="bg1">
                    <a:lumMod val="85000"/>
                  </a:schemeClr>
                </a:solidFill>
              </a:rPr>
              <a:t>/</a:t>
            </a:r>
            <a:r>
              <a:rPr lang="en-US" err="1">
                <a:solidFill>
                  <a:schemeClr val="bg1">
                    <a:lumMod val="85000"/>
                  </a:schemeClr>
                </a:solidFill>
              </a:rPr>
              <a:t>Biểu</a:t>
            </a:r>
            <a:r>
              <a:rPr lang="en-US">
                <a:solidFill>
                  <a:schemeClr val="bg1">
                    <a:lumMod val="85000"/>
                  </a:schemeClr>
                </a:solidFill>
              </a:rPr>
              <a:t> </a:t>
            </a:r>
            <a:r>
              <a:rPr lang="en-US" err="1">
                <a:solidFill>
                  <a:schemeClr val="bg1">
                    <a:lumMod val="85000"/>
                  </a:schemeClr>
                </a:solidFill>
              </a:rPr>
              <a:t>diễn</a:t>
            </a:r>
            <a:r>
              <a:rPr lang="en-US">
                <a:solidFill>
                  <a:schemeClr val="bg1">
                    <a:lumMod val="85000"/>
                  </a:schemeClr>
                </a:solidFill>
              </a:rPr>
              <a:t> </a:t>
            </a:r>
            <a:r>
              <a:rPr lang="en-US" err="1">
                <a:solidFill>
                  <a:schemeClr val="bg1">
                    <a:lumMod val="85000"/>
                  </a:schemeClr>
                </a:solidFill>
              </a:rPr>
              <a:t>dữ</a:t>
            </a:r>
            <a:r>
              <a:rPr lang="en-US">
                <a:solidFill>
                  <a:schemeClr val="bg1">
                    <a:lumMod val="85000"/>
                  </a:schemeClr>
                </a:solidFill>
              </a:rPr>
              <a:t> </a:t>
            </a:r>
            <a:r>
              <a:rPr lang="en-US" err="1">
                <a:solidFill>
                  <a:schemeClr val="bg1">
                    <a:lumMod val="85000"/>
                  </a:schemeClr>
                </a:solidFill>
              </a:rPr>
              <a:t>liệu</a:t>
            </a:r>
            <a:endParaRPr lang="en-US">
              <a:solidFill>
                <a:schemeClr val="bg1">
                  <a:lumMod val="85000"/>
                </a:schemeClr>
              </a:solidFill>
            </a:endParaRPr>
          </a:p>
          <a:p>
            <a:pPr>
              <a:lnSpc>
                <a:spcPct val="200000"/>
              </a:lnSpc>
            </a:pPr>
            <a:r>
              <a:rPr lang="en-US" err="1"/>
              <a:t>Thống</a:t>
            </a:r>
            <a:r>
              <a:rPr lang="en-US"/>
              <a:t> </a:t>
            </a:r>
            <a:r>
              <a:rPr lang="en-US" err="1"/>
              <a:t>kê</a:t>
            </a:r>
            <a:r>
              <a:rPr lang="en-US"/>
              <a:t> </a:t>
            </a:r>
            <a:r>
              <a:rPr lang="en-US" err="1"/>
              <a:t>mô</a:t>
            </a:r>
            <a:r>
              <a:rPr lang="en-US"/>
              <a:t> </a:t>
            </a:r>
            <a:r>
              <a:rPr lang="en-US" err="1"/>
              <a:t>tả</a:t>
            </a:r>
            <a:endParaRPr lang="en-US"/>
          </a:p>
          <a:p>
            <a:pPr>
              <a:lnSpc>
                <a:spcPct val="200000"/>
              </a:lnSpc>
            </a:pPr>
            <a:r>
              <a:rPr lang="en-US" err="1">
                <a:solidFill>
                  <a:schemeClr val="bg1">
                    <a:lumMod val="85000"/>
                  </a:schemeClr>
                </a:solidFill>
              </a:rPr>
              <a:t>Thống</a:t>
            </a:r>
            <a:r>
              <a:rPr lang="en-US">
                <a:solidFill>
                  <a:schemeClr val="bg1">
                    <a:lumMod val="85000"/>
                  </a:schemeClr>
                </a:solidFill>
              </a:rPr>
              <a:t> </a:t>
            </a:r>
            <a:r>
              <a:rPr lang="en-US" err="1">
                <a:solidFill>
                  <a:schemeClr val="bg1">
                    <a:lumMod val="85000"/>
                  </a:schemeClr>
                </a:solidFill>
              </a:rPr>
              <a:t>kê</a:t>
            </a:r>
            <a:r>
              <a:rPr lang="en-US">
                <a:solidFill>
                  <a:schemeClr val="bg1">
                    <a:lumMod val="85000"/>
                  </a:schemeClr>
                </a:solidFill>
              </a:rPr>
              <a:t> </a:t>
            </a:r>
            <a:r>
              <a:rPr lang="en-US" err="1">
                <a:solidFill>
                  <a:schemeClr val="bg1">
                    <a:lumMod val="85000"/>
                  </a:schemeClr>
                </a:solidFill>
              </a:rPr>
              <a:t>suy</a:t>
            </a:r>
            <a:r>
              <a:rPr lang="en-US">
                <a:solidFill>
                  <a:schemeClr val="bg1">
                    <a:lumMod val="85000"/>
                  </a:schemeClr>
                </a:solidFill>
              </a:rPr>
              <a:t> </a:t>
            </a:r>
            <a:r>
              <a:rPr lang="en-US" err="1">
                <a:solidFill>
                  <a:schemeClr val="bg1">
                    <a:lumMod val="85000"/>
                  </a:schemeClr>
                </a:solidFill>
              </a:rPr>
              <a:t>luận</a:t>
            </a:r>
            <a:endParaRPr lang="en-US">
              <a:solidFill>
                <a:schemeClr val="bg1">
                  <a:lumMod val="85000"/>
                </a:schemeClr>
              </a:solidFill>
            </a:endParaRPr>
          </a:p>
        </p:txBody>
      </p:sp>
      <p:sp>
        <p:nvSpPr>
          <p:cNvPr id="4" name="Footer Placeholder 3">
            <a:extLst>
              <a:ext uri="{FF2B5EF4-FFF2-40B4-BE49-F238E27FC236}">
                <a16:creationId xmlns:a16="http://schemas.microsoft.com/office/drawing/2014/main" id="{23E03A9B-9875-C71F-75D8-48F7A3D867EF}"/>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1F89BF51-E309-8742-0B11-4FCDDA4F5C9D}"/>
              </a:ext>
            </a:extLst>
          </p:cNvPr>
          <p:cNvSpPr>
            <a:spLocks noGrp="1"/>
          </p:cNvSpPr>
          <p:nvPr>
            <p:ph type="sldNum" sz="quarter" idx="12"/>
          </p:nvPr>
        </p:nvSpPr>
        <p:spPr/>
        <p:txBody>
          <a:bodyPr/>
          <a:lstStyle/>
          <a:p>
            <a:fld id="{558478D3-4DD5-4D7B-8D8D-7EA87687E863}" type="slidenum">
              <a:rPr lang="en-US" smtClean="0"/>
              <a:pPr/>
              <a:t>145</a:t>
            </a:fld>
            <a:endParaRPr lang="en-US"/>
          </a:p>
        </p:txBody>
      </p:sp>
      <p:sp>
        <p:nvSpPr>
          <p:cNvPr id="2" name="Date Placeholder 1">
            <a:extLst>
              <a:ext uri="{FF2B5EF4-FFF2-40B4-BE49-F238E27FC236}">
                <a16:creationId xmlns:a16="http://schemas.microsoft.com/office/drawing/2014/main" id="{ECD42C0C-60E5-6992-AC44-C0B4C0C3A30D}"/>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7424114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B351-A9DD-5FB9-6CF4-DADEDD7B8554}"/>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Phân</a:t>
            </a:r>
            <a:r>
              <a:rPr lang="en-US"/>
              <a:t> </a:t>
            </a:r>
            <a:r>
              <a:rPr lang="en-US" err="1"/>
              <a:t>phối</a:t>
            </a:r>
            <a:endParaRPr lang="en-001"/>
          </a:p>
        </p:txBody>
      </p:sp>
      <p:sp>
        <p:nvSpPr>
          <p:cNvPr id="3" name="Date Placeholder 2">
            <a:extLst>
              <a:ext uri="{FF2B5EF4-FFF2-40B4-BE49-F238E27FC236}">
                <a16:creationId xmlns:a16="http://schemas.microsoft.com/office/drawing/2014/main" id="{9267671E-0D60-186E-688D-F126B9CBD94E}"/>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5F8079B4-2EE2-BB27-813A-2421767D150A}"/>
              </a:ext>
            </a:extLst>
          </p:cNvPr>
          <p:cNvSpPr>
            <a:spLocks noGrp="1"/>
          </p:cNvSpPr>
          <p:nvPr>
            <p:ph type="sldNum" sz="quarter" idx="12"/>
          </p:nvPr>
        </p:nvSpPr>
        <p:spPr/>
        <p:txBody>
          <a:bodyPr/>
          <a:lstStyle/>
          <a:p>
            <a:fld id="{AA8328AE-A94A-43B0-BF47-266FB86AC0A6}" type="slidenum">
              <a:rPr lang="en-001" smtClean="0"/>
              <a:t>146</a:t>
            </a:fld>
            <a:endParaRPr lang="en-001"/>
          </a:p>
        </p:txBody>
      </p:sp>
      <p:pic>
        <p:nvPicPr>
          <p:cNvPr id="6" name="Picture 5">
            <a:extLst>
              <a:ext uri="{FF2B5EF4-FFF2-40B4-BE49-F238E27FC236}">
                <a16:creationId xmlns:a16="http://schemas.microsoft.com/office/drawing/2014/main" id="{B90AF3D3-34C0-2D69-89DB-320596E6781E}"/>
              </a:ext>
            </a:extLst>
          </p:cNvPr>
          <p:cNvPicPr>
            <a:picLocks noChangeAspect="1"/>
          </p:cNvPicPr>
          <p:nvPr/>
        </p:nvPicPr>
        <p:blipFill>
          <a:blip r:embed="rId2"/>
          <a:stretch>
            <a:fillRect/>
          </a:stretch>
        </p:blipFill>
        <p:spPr>
          <a:xfrm>
            <a:off x="721186" y="1349456"/>
            <a:ext cx="5720428" cy="4159088"/>
          </a:xfrm>
          <a:prstGeom prst="rect">
            <a:avLst/>
          </a:prstGeom>
        </p:spPr>
      </p:pic>
      <p:sp>
        <p:nvSpPr>
          <p:cNvPr id="5" name="Footer Placeholder 4">
            <a:extLst>
              <a:ext uri="{FF2B5EF4-FFF2-40B4-BE49-F238E27FC236}">
                <a16:creationId xmlns:a16="http://schemas.microsoft.com/office/drawing/2014/main" id="{FD199F2C-3AC4-952B-1B2C-4DE9D6BAFC42}"/>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29846736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B5259-D78A-1EC6-7D3C-D335E63EE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A9022-5637-CE7C-92EF-F910998160EA}"/>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Phân</a:t>
            </a:r>
            <a:r>
              <a:rPr lang="en-US"/>
              <a:t> </a:t>
            </a:r>
            <a:r>
              <a:rPr lang="en-US" err="1"/>
              <a:t>phối</a:t>
            </a:r>
            <a:endParaRPr lang="en-001"/>
          </a:p>
        </p:txBody>
      </p:sp>
      <p:sp>
        <p:nvSpPr>
          <p:cNvPr id="3" name="Date Placeholder 2">
            <a:extLst>
              <a:ext uri="{FF2B5EF4-FFF2-40B4-BE49-F238E27FC236}">
                <a16:creationId xmlns:a16="http://schemas.microsoft.com/office/drawing/2014/main" id="{DDE30D1D-7A73-4E2F-3824-1DB1644731D0}"/>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10FA6B6E-16C0-51A1-143C-D407FB25A2CF}"/>
              </a:ext>
            </a:extLst>
          </p:cNvPr>
          <p:cNvSpPr>
            <a:spLocks noGrp="1"/>
          </p:cNvSpPr>
          <p:nvPr>
            <p:ph type="sldNum" sz="quarter" idx="12"/>
          </p:nvPr>
        </p:nvSpPr>
        <p:spPr/>
        <p:txBody>
          <a:bodyPr/>
          <a:lstStyle/>
          <a:p>
            <a:fld id="{AA8328AE-A94A-43B0-BF47-266FB86AC0A6}" type="slidenum">
              <a:rPr lang="en-001" smtClean="0"/>
              <a:t>147</a:t>
            </a:fld>
            <a:endParaRPr lang="en-001"/>
          </a:p>
        </p:txBody>
      </p:sp>
      <p:pic>
        <p:nvPicPr>
          <p:cNvPr id="6" name="Picture 5">
            <a:extLst>
              <a:ext uri="{FF2B5EF4-FFF2-40B4-BE49-F238E27FC236}">
                <a16:creationId xmlns:a16="http://schemas.microsoft.com/office/drawing/2014/main" id="{DC165FFB-6910-72BB-DA17-C62C3D45E5B1}"/>
              </a:ext>
            </a:extLst>
          </p:cNvPr>
          <p:cNvPicPr>
            <a:picLocks noChangeAspect="1"/>
          </p:cNvPicPr>
          <p:nvPr/>
        </p:nvPicPr>
        <p:blipFill>
          <a:blip r:embed="rId2"/>
          <a:stretch>
            <a:fillRect/>
          </a:stretch>
        </p:blipFill>
        <p:spPr>
          <a:xfrm>
            <a:off x="721186" y="1349456"/>
            <a:ext cx="5720428" cy="4159088"/>
          </a:xfrm>
          <a:prstGeom prst="rect">
            <a:avLst/>
          </a:prstGeom>
        </p:spPr>
      </p:pic>
      <p:pic>
        <p:nvPicPr>
          <p:cNvPr id="7" name="Picture 6" descr="Normal Distribution - MathBitsNotebook(A2)">
            <a:extLst>
              <a:ext uri="{FF2B5EF4-FFF2-40B4-BE49-F238E27FC236}">
                <a16:creationId xmlns:a16="http://schemas.microsoft.com/office/drawing/2014/main" id="{5A2F96C9-A077-8449-99EE-3C1D0586DE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858"/>
          <a:stretch/>
        </p:blipFill>
        <p:spPr bwMode="auto">
          <a:xfrm>
            <a:off x="5568463" y="2425909"/>
            <a:ext cx="6284960" cy="325175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A2B21D7-CCEB-A3CA-7AB8-D5D3504B54C5}"/>
              </a:ext>
            </a:extLst>
          </p:cNvPr>
          <p:cNvCxnSpPr>
            <a:cxnSpLocks/>
          </p:cNvCxnSpPr>
          <p:nvPr/>
        </p:nvCxnSpPr>
        <p:spPr>
          <a:xfrm>
            <a:off x="7919356" y="5677668"/>
            <a:ext cx="758929" cy="0"/>
          </a:xfrm>
          <a:prstGeom prst="straightConnector1">
            <a:avLst/>
          </a:prstGeom>
          <a:ln w="57150">
            <a:solidFill>
              <a:srgbClr val="E6672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9BAE736-CA68-EDC5-10D4-E26C626B83CD}"/>
                  </a:ext>
                </a:extLst>
              </p:cNvPr>
              <p:cNvSpPr txBox="1">
                <a:spLocks/>
              </p:cNvSpPr>
              <p:nvPr/>
            </p:nvSpPr>
            <p:spPr>
              <a:xfrm>
                <a:off x="7459038" y="5819019"/>
                <a:ext cx="1725433" cy="519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FF0000"/>
                    </a:solidFill>
                  </a:rPr>
                  <a:t>Độ </a:t>
                </a:r>
                <a:r>
                  <a:rPr lang="en-US" sz="2000" err="1">
                    <a:solidFill>
                      <a:srgbClr val="FF0000"/>
                    </a:solidFill>
                  </a:rPr>
                  <a:t>lệch</a:t>
                </a:r>
                <a:r>
                  <a:rPr lang="en-US" sz="2000">
                    <a:solidFill>
                      <a:srgbClr val="FF0000"/>
                    </a:solidFill>
                  </a:rPr>
                  <a:t> </a:t>
                </a:r>
                <a:r>
                  <a:rPr lang="en-US" sz="2000" err="1">
                    <a:solidFill>
                      <a:srgbClr val="FF0000"/>
                    </a:solidFill>
                  </a:rPr>
                  <a:t>chuẩn</a:t>
                </a:r>
                <a:r>
                  <a:rPr lang="en-US" sz="2000">
                    <a:solidFill>
                      <a:srgbClr val="FF0000"/>
                    </a:solidFill>
                  </a:rPr>
                  <a:t> </a:t>
                </a:r>
                <a14:m>
                  <m:oMath xmlns:m="http://schemas.openxmlformats.org/officeDocument/2006/math">
                    <m:r>
                      <a:rPr lang="en-US" sz="2200" b="0" i="1" smtClean="0">
                        <a:solidFill>
                          <a:srgbClr val="FF0000"/>
                        </a:solidFill>
                        <a:latin typeface="Cambria Math" panose="02040503050406030204" pitchFamily="18" charset="0"/>
                      </a:rPr>
                      <m:t>𝜎</m:t>
                    </m:r>
                  </m:oMath>
                </a14:m>
                <a:endParaRPr lang="en-001" sz="2200">
                  <a:solidFill>
                    <a:srgbClr val="FF0000"/>
                  </a:solidFill>
                </a:endParaRPr>
              </a:p>
            </p:txBody>
          </p:sp>
        </mc:Choice>
        <mc:Fallback xmlns="">
          <p:sp>
            <p:nvSpPr>
              <p:cNvPr id="9" name="Content Placeholder 8">
                <a:extLst>
                  <a:ext uri="{FF2B5EF4-FFF2-40B4-BE49-F238E27FC236}">
                    <a16:creationId xmlns:a16="http://schemas.microsoft.com/office/drawing/2014/main" id="{C9BAE736-CA68-EDC5-10D4-E26C626B83CD}"/>
                  </a:ext>
                </a:extLst>
              </p:cNvPr>
              <p:cNvSpPr txBox="1">
                <a:spLocks noRot="1" noChangeAspect="1" noMove="1" noResize="1" noEditPoints="1" noAdjustHandles="1" noChangeArrowheads="1" noChangeShapeType="1" noTextEdit="1"/>
              </p:cNvSpPr>
              <p:nvPr/>
            </p:nvSpPr>
            <p:spPr>
              <a:xfrm>
                <a:off x="7459038" y="5819019"/>
                <a:ext cx="1725433" cy="519493"/>
              </a:xfrm>
              <a:prstGeom prst="rect">
                <a:avLst/>
              </a:prstGeom>
              <a:blipFill>
                <a:blip r:embed="rId4"/>
                <a:stretch>
                  <a:fillRect t="-11765" b="-49412"/>
                </a:stretch>
              </a:blipFill>
            </p:spPr>
            <p:txBody>
              <a:bodyPr/>
              <a:lstStyle/>
              <a:p>
                <a:r>
                  <a:rPr lang="en-001">
                    <a:noFill/>
                  </a:rPr>
                  <a:t> </a:t>
                </a:r>
              </a:p>
            </p:txBody>
          </p:sp>
        </mc:Fallback>
      </mc:AlternateContent>
      <p:cxnSp>
        <p:nvCxnSpPr>
          <p:cNvPr id="10" name="Straight Arrow Connector 9">
            <a:extLst>
              <a:ext uri="{FF2B5EF4-FFF2-40B4-BE49-F238E27FC236}">
                <a16:creationId xmlns:a16="http://schemas.microsoft.com/office/drawing/2014/main" id="{21BCE608-7009-E921-509D-6D91AFECA8CB}"/>
              </a:ext>
            </a:extLst>
          </p:cNvPr>
          <p:cNvCxnSpPr>
            <a:cxnSpLocks/>
          </p:cNvCxnSpPr>
          <p:nvPr/>
        </p:nvCxnSpPr>
        <p:spPr>
          <a:xfrm flipV="1">
            <a:off x="8678285" y="1847364"/>
            <a:ext cx="808615" cy="928495"/>
          </a:xfrm>
          <a:prstGeom prst="straightConnector1">
            <a:avLst/>
          </a:prstGeom>
          <a:ln w="57150">
            <a:solidFill>
              <a:srgbClr val="E6672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8">
                <a:extLst>
                  <a:ext uri="{FF2B5EF4-FFF2-40B4-BE49-F238E27FC236}">
                    <a16:creationId xmlns:a16="http://schemas.microsoft.com/office/drawing/2014/main" id="{4C713227-9D4B-97F6-DD81-46B8420C2E5F}"/>
                  </a:ext>
                </a:extLst>
              </p:cNvPr>
              <p:cNvSpPr txBox="1">
                <a:spLocks/>
              </p:cNvSpPr>
              <p:nvPr/>
            </p:nvSpPr>
            <p:spPr>
              <a:xfrm>
                <a:off x="9313195" y="1457693"/>
                <a:ext cx="2228964" cy="519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FF0000"/>
                    </a:solidFill>
                  </a:rPr>
                  <a:t>Trung </a:t>
                </a:r>
                <a:r>
                  <a:rPr lang="en-US" sz="2000" err="1">
                    <a:solidFill>
                      <a:srgbClr val="FF0000"/>
                    </a:solidFill>
                  </a:rPr>
                  <a:t>bình</a:t>
                </a:r>
                <a:r>
                  <a:rPr lang="en-US" sz="2000">
                    <a:solidFill>
                      <a:srgbClr val="FF0000"/>
                    </a:solidFill>
                  </a:rPr>
                  <a:t> </a:t>
                </a:r>
                <a14:m>
                  <m:oMath xmlns:m="http://schemas.openxmlformats.org/officeDocument/2006/math">
                    <m:r>
                      <a:rPr lang="en-US" sz="2200" b="0" i="1" smtClean="0">
                        <a:solidFill>
                          <a:srgbClr val="FF0000"/>
                        </a:solidFill>
                        <a:latin typeface="Cambria Math" panose="02040503050406030204" pitchFamily="18" charset="0"/>
                      </a:rPr>
                      <m:t>𝜇</m:t>
                    </m:r>
                  </m:oMath>
                </a14:m>
                <a:endParaRPr lang="en-001" sz="2200">
                  <a:solidFill>
                    <a:srgbClr val="FF0000"/>
                  </a:solidFill>
                </a:endParaRPr>
              </a:p>
            </p:txBody>
          </p:sp>
        </mc:Choice>
        <mc:Fallback xmlns="">
          <p:sp>
            <p:nvSpPr>
              <p:cNvPr id="11" name="Content Placeholder 8">
                <a:extLst>
                  <a:ext uri="{FF2B5EF4-FFF2-40B4-BE49-F238E27FC236}">
                    <a16:creationId xmlns:a16="http://schemas.microsoft.com/office/drawing/2014/main" id="{4C713227-9D4B-97F6-DD81-46B8420C2E5F}"/>
                  </a:ext>
                </a:extLst>
              </p:cNvPr>
              <p:cNvSpPr txBox="1">
                <a:spLocks noRot="1" noChangeAspect="1" noMove="1" noResize="1" noEditPoints="1" noAdjustHandles="1" noChangeArrowheads="1" noChangeShapeType="1" noTextEdit="1"/>
              </p:cNvSpPr>
              <p:nvPr/>
            </p:nvSpPr>
            <p:spPr>
              <a:xfrm>
                <a:off x="9313195" y="1457693"/>
                <a:ext cx="2228964" cy="519493"/>
              </a:xfrm>
              <a:prstGeom prst="rect">
                <a:avLst/>
              </a:prstGeom>
              <a:blipFill>
                <a:blip r:embed="rId5"/>
                <a:stretch>
                  <a:fillRect l="-3014" t="-7059"/>
                </a:stretch>
              </a:blipFill>
            </p:spPr>
            <p:txBody>
              <a:bodyPr/>
              <a:lstStyle/>
              <a:p>
                <a:r>
                  <a:rPr lang="en-001">
                    <a:noFill/>
                  </a:rPr>
                  <a:t> </a:t>
                </a:r>
              </a:p>
            </p:txBody>
          </p:sp>
        </mc:Fallback>
      </mc:AlternateContent>
      <p:sp>
        <p:nvSpPr>
          <p:cNvPr id="12" name="Rectangle 11">
            <a:extLst>
              <a:ext uri="{FF2B5EF4-FFF2-40B4-BE49-F238E27FC236}">
                <a16:creationId xmlns:a16="http://schemas.microsoft.com/office/drawing/2014/main" id="{5119B001-007C-A688-EC7A-ECEC2DC538E6}"/>
              </a:ext>
            </a:extLst>
          </p:cNvPr>
          <p:cNvSpPr/>
          <p:nvPr/>
        </p:nvSpPr>
        <p:spPr>
          <a:xfrm>
            <a:off x="5836811" y="2615599"/>
            <a:ext cx="2082545" cy="92849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 name="Footer Placeholder 4">
            <a:extLst>
              <a:ext uri="{FF2B5EF4-FFF2-40B4-BE49-F238E27FC236}">
                <a16:creationId xmlns:a16="http://schemas.microsoft.com/office/drawing/2014/main" id="{62D43106-528F-B882-D523-18C0A31B6290}"/>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3593925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E854-E2BC-4EC9-642E-9C633443EA8C}"/>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Phân</a:t>
            </a:r>
            <a:r>
              <a:rPr lang="en-US"/>
              <a:t> </a:t>
            </a:r>
            <a:r>
              <a:rPr lang="en-US" err="1"/>
              <a:t>phối</a:t>
            </a:r>
            <a:endParaRPr lang="en-001"/>
          </a:p>
        </p:txBody>
      </p:sp>
      <p:sp>
        <p:nvSpPr>
          <p:cNvPr id="3" name="Date Placeholder 2">
            <a:extLst>
              <a:ext uri="{FF2B5EF4-FFF2-40B4-BE49-F238E27FC236}">
                <a16:creationId xmlns:a16="http://schemas.microsoft.com/office/drawing/2014/main" id="{0A9D0BAF-F353-99C9-2D8A-C8235862CEC8}"/>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C2E52893-BCB7-164E-8A4E-025CD6124649}"/>
              </a:ext>
            </a:extLst>
          </p:cNvPr>
          <p:cNvSpPr>
            <a:spLocks noGrp="1"/>
          </p:cNvSpPr>
          <p:nvPr>
            <p:ph type="sldNum" sz="quarter" idx="12"/>
          </p:nvPr>
        </p:nvSpPr>
        <p:spPr/>
        <p:txBody>
          <a:bodyPr/>
          <a:lstStyle/>
          <a:p>
            <a:fld id="{AA8328AE-A94A-43B0-BF47-266FB86AC0A6}" type="slidenum">
              <a:rPr lang="en-001" smtClean="0"/>
              <a:t>148</a:t>
            </a:fld>
            <a:endParaRPr lang="en-001"/>
          </a:p>
        </p:txBody>
      </p:sp>
      <p:pic>
        <p:nvPicPr>
          <p:cNvPr id="1026" name="Picture 2" descr="undefined">
            <a:extLst>
              <a:ext uri="{FF2B5EF4-FFF2-40B4-BE49-F238E27FC236}">
                <a16:creationId xmlns:a16="http://schemas.microsoft.com/office/drawing/2014/main" id="{FB5B1851-6E89-88B3-F096-6A2E93A3C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1097150"/>
            <a:ext cx="8515350" cy="544176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BD0F3EE-1FBE-5DCC-EDCE-4DB10413C0AA}"/>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0449533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Phân</a:t>
            </a:r>
            <a:r>
              <a:rPr lang="en-US"/>
              <a:t> </a:t>
            </a:r>
            <a:r>
              <a:rPr lang="en-US" err="1"/>
              <a:t>phối</a:t>
            </a:r>
            <a:endParaRPr lang="en-001"/>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149</a:t>
            </a:fld>
            <a:endParaRPr lang="en-US"/>
          </a:p>
        </p:txBody>
      </p:sp>
      <p:sp>
        <p:nvSpPr>
          <p:cNvPr id="3" name="Date Placeholder 2">
            <a:extLst>
              <a:ext uri="{FF2B5EF4-FFF2-40B4-BE49-F238E27FC236}">
                <a16:creationId xmlns:a16="http://schemas.microsoft.com/office/drawing/2014/main" id="{1B2F2E63-78B9-F6AA-2073-58EA2110A95B}"/>
              </a:ext>
            </a:extLst>
          </p:cNvPr>
          <p:cNvSpPr>
            <a:spLocks noGrp="1"/>
          </p:cNvSpPr>
          <p:nvPr>
            <p:ph type="dt" sz="half" idx="10"/>
          </p:nvPr>
        </p:nvSpPr>
        <p:spPr/>
        <p:txBody>
          <a:bodyPr/>
          <a:lstStyle/>
          <a:p>
            <a:r>
              <a:rPr lang="en-001"/>
              <a:t>26/10/2024</a:t>
            </a:r>
          </a:p>
        </p:txBody>
      </p:sp>
      <p:sp>
        <p:nvSpPr>
          <p:cNvPr id="4" name="Rectangle 3">
            <a:extLst>
              <a:ext uri="{FF2B5EF4-FFF2-40B4-BE49-F238E27FC236}">
                <a16:creationId xmlns:a16="http://schemas.microsoft.com/office/drawing/2014/main" id="{353BCF23-6718-7E05-56C0-B7CFED5A4431}"/>
              </a:ext>
            </a:extLst>
          </p:cNvPr>
          <p:cNvSpPr/>
          <p:nvPr/>
        </p:nvSpPr>
        <p:spPr>
          <a:xfrm>
            <a:off x="9554308" y="3704492"/>
            <a:ext cx="1453661" cy="422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9" name="Picture 8">
            <a:extLst>
              <a:ext uri="{FF2B5EF4-FFF2-40B4-BE49-F238E27FC236}">
                <a16:creationId xmlns:a16="http://schemas.microsoft.com/office/drawing/2014/main" id="{05FEC57C-EE22-FC41-A4C9-1BEAFE664F6A}"/>
              </a:ext>
            </a:extLst>
          </p:cNvPr>
          <p:cNvPicPr>
            <a:picLocks noChangeAspect="1"/>
          </p:cNvPicPr>
          <p:nvPr/>
        </p:nvPicPr>
        <p:blipFill>
          <a:blip r:embed="rId3"/>
          <a:stretch>
            <a:fillRect/>
          </a:stretch>
        </p:blipFill>
        <p:spPr>
          <a:xfrm>
            <a:off x="2209800" y="2223830"/>
            <a:ext cx="5620212" cy="4086225"/>
          </a:xfrm>
          <a:prstGeom prst="rect">
            <a:avLst/>
          </a:prstGeom>
        </p:spPr>
      </p:pic>
      <p:cxnSp>
        <p:nvCxnSpPr>
          <p:cNvPr id="16" name="Straight Connector 15">
            <a:extLst>
              <a:ext uri="{FF2B5EF4-FFF2-40B4-BE49-F238E27FC236}">
                <a16:creationId xmlns:a16="http://schemas.microsoft.com/office/drawing/2014/main" id="{918BBDE1-9787-3AA1-9ED1-3DA293978A4E}"/>
              </a:ext>
            </a:extLst>
          </p:cNvPr>
          <p:cNvCxnSpPr>
            <a:cxnSpLocks/>
          </p:cNvCxnSpPr>
          <p:nvPr/>
        </p:nvCxnSpPr>
        <p:spPr>
          <a:xfrm>
            <a:off x="5107176" y="2743200"/>
            <a:ext cx="0" cy="33800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3A4C9027-EB43-E1E3-BED4-E1B93309E29B}"/>
              </a:ext>
            </a:extLst>
          </p:cNvPr>
          <p:cNvCxnSpPr>
            <a:cxnSpLocks/>
          </p:cNvCxnSpPr>
          <p:nvPr/>
        </p:nvCxnSpPr>
        <p:spPr>
          <a:xfrm rot="10800000" flipV="1">
            <a:off x="5107176" y="1702744"/>
            <a:ext cx="1283350" cy="868129"/>
          </a:xfrm>
          <a:prstGeom prst="curvedConnector3">
            <a:avLst>
              <a:gd name="adj1" fmla="val 98835"/>
            </a:avLst>
          </a:prstGeom>
          <a:ln w="57150">
            <a:solidFill>
              <a:srgbClr val="7030A0"/>
            </a:solidFill>
            <a:tailEnd type="triangle"/>
          </a:ln>
        </p:spPr>
        <p:style>
          <a:lnRef idx="2">
            <a:schemeClr val="accent6"/>
          </a:lnRef>
          <a:fillRef idx="0">
            <a:schemeClr val="accent6"/>
          </a:fillRef>
          <a:effectRef idx="1">
            <a:schemeClr val="accent6"/>
          </a:effectRef>
          <a:fontRef idx="minor">
            <a:schemeClr val="tx1"/>
          </a:fontRef>
        </p:style>
      </p:cxnSp>
      <p:sp>
        <p:nvSpPr>
          <p:cNvPr id="20" name="Left Brace 19">
            <a:extLst>
              <a:ext uri="{FF2B5EF4-FFF2-40B4-BE49-F238E27FC236}">
                <a16:creationId xmlns:a16="http://schemas.microsoft.com/office/drawing/2014/main" id="{82787ADA-DF36-1564-0B4B-831187C6DA51}"/>
              </a:ext>
            </a:extLst>
          </p:cNvPr>
          <p:cNvSpPr/>
          <p:nvPr/>
        </p:nvSpPr>
        <p:spPr>
          <a:xfrm>
            <a:off x="6390526" y="1152425"/>
            <a:ext cx="246580" cy="1100635"/>
          </a:xfrm>
          <a:prstGeom prst="leftBrace">
            <a:avLst>
              <a:gd name="adj1" fmla="val 42210"/>
              <a:gd name="adj2" fmla="val 50000"/>
            </a:avLst>
          </a:prstGeom>
          <a:noFill/>
          <a:ln w="57150">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001"/>
          </a:p>
        </p:txBody>
      </p:sp>
      <p:sp>
        <p:nvSpPr>
          <p:cNvPr id="28" name="TextBox 27">
            <a:extLst>
              <a:ext uri="{FF2B5EF4-FFF2-40B4-BE49-F238E27FC236}">
                <a16:creationId xmlns:a16="http://schemas.microsoft.com/office/drawing/2014/main" id="{A393EB86-EB04-BC5C-87A0-AE8BF4B9B45B}"/>
              </a:ext>
            </a:extLst>
          </p:cNvPr>
          <p:cNvSpPr txBox="1"/>
          <p:nvPr/>
        </p:nvSpPr>
        <p:spPr>
          <a:xfrm>
            <a:off x="6637105" y="1065320"/>
            <a:ext cx="1828801" cy="461665"/>
          </a:xfrm>
          <a:prstGeom prst="rect">
            <a:avLst/>
          </a:prstGeom>
          <a:noFill/>
        </p:spPr>
        <p:txBody>
          <a:bodyPr wrap="square" rtlCol="0">
            <a:spAutoFit/>
          </a:bodyPr>
          <a:lstStyle/>
          <a:p>
            <a:r>
              <a:rPr lang="en-US" sz="2400" b="1" err="1">
                <a:solidFill>
                  <a:srgbClr val="00B0F0"/>
                </a:solidFill>
              </a:rPr>
              <a:t>trung</a:t>
            </a:r>
            <a:r>
              <a:rPr lang="en-US" sz="2400" b="1">
                <a:solidFill>
                  <a:srgbClr val="00B0F0"/>
                </a:solidFill>
              </a:rPr>
              <a:t> </a:t>
            </a:r>
            <a:r>
              <a:rPr lang="en-US" sz="2400" b="1" err="1">
                <a:solidFill>
                  <a:srgbClr val="00B0F0"/>
                </a:solidFill>
              </a:rPr>
              <a:t>bình</a:t>
            </a:r>
            <a:endParaRPr lang="en-001" sz="2400" b="1">
              <a:solidFill>
                <a:srgbClr val="00B0F0"/>
              </a:solidFill>
            </a:endParaRPr>
          </a:p>
        </p:txBody>
      </p:sp>
      <p:sp>
        <p:nvSpPr>
          <p:cNvPr id="29" name="TextBox 28">
            <a:extLst>
              <a:ext uri="{FF2B5EF4-FFF2-40B4-BE49-F238E27FC236}">
                <a16:creationId xmlns:a16="http://schemas.microsoft.com/office/drawing/2014/main" id="{9323FE9E-E167-E214-A434-176AF8053B6C}"/>
              </a:ext>
            </a:extLst>
          </p:cNvPr>
          <p:cNvSpPr txBox="1"/>
          <p:nvPr/>
        </p:nvSpPr>
        <p:spPr>
          <a:xfrm>
            <a:off x="6637105" y="1506031"/>
            <a:ext cx="1828801" cy="461665"/>
          </a:xfrm>
          <a:prstGeom prst="rect">
            <a:avLst/>
          </a:prstGeom>
          <a:noFill/>
        </p:spPr>
        <p:txBody>
          <a:bodyPr wrap="square" rtlCol="0">
            <a:spAutoFit/>
          </a:bodyPr>
          <a:lstStyle/>
          <a:p>
            <a:r>
              <a:rPr lang="en-US" sz="2400" b="1" err="1">
                <a:solidFill>
                  <a:srgbClr val="00B050"/>
                </a:solidFill>
              </a:rPr>
              <a:t>trung</a:t>
            </a:r>
            <a:r>
              <a:rPr lang="en-US" sz="2400" b="1">
                <a:solidFill>
                  <a:srgbClr val="00B050"/>
                </a:solidFill>
              </a:rPr>
              <a:t> </a:t>
            </a:r>
            <a:r>
              <a:rPr lang="en-US" sz="2400" b="1" err="1">
                <a:solidFill>
                  <a:srgbClr val="00B050"/>
                </a:solidFill>
              </a:rPr>
              <a:t>vị</a:t>
            </a:r>
            <a:endParaRPr lang="en-001" sz="2400" b="1">
              <a:solidFill>
                <a:srgbClr val="00B050"/>
              </a:solidFill>
            </a:endParaRPr>
          </a:p>
        </p:txBody>
      </p:sp>
      <p:sp>
        <p:nvSpPr>
          <p:cNvPr id="30" name="TextBox 29">
            <a:extLst>
              <a:ext uri="{FF2B5EF4-FFF2-40B4-BE49-F238E27FC236}">
                <a16:creationId xmlns:a16="http://schemas.microsoft.com/office/drawing/2014/main" id="{6DCD3AE7-62AB-8981-2638-FB01A7C91C1A}"/>
              </a:ext>
            </a:extLst>
          </p:cNvPr>
          <p:cNvSpPr txBox="1"/>
          <p:nvPr/>
        </p:nvSpPr>
        <p:spPr>
          <a:xfrm>
            <a:off x="6637105" y="1946742"/>
            <a:ext cx="1828801" cy="461665"/>
          </a:xfrm>
          <a:prstGeom prst="rect">
            <a:avLst/>
          </a:prstGeom>
          <a:noFill/>
        </p:spPr>
        <p:txBody>
          <a:bodyPr wrap="square" rtlCol="0">
            <a:spAutoFit/>
          </a:bodyPr>
          <a:lstStyle/>
          <a:p>
            <a:r>
              <a:rPr lang="en-US" sz="2400" b="1">
                <a:solidFill>
                  <a:srgbClr val="FF0000"/>
                </a:solidFill>
              </a:rPr>
              <a:t>mode</a:t>
            </a:r>
            <a:endParaRPr lang="en-001" sz="2400" b="1">
              <a:solidFill>
                <a:srgbClr val="FF0000"/>
              </a:solidFill>
            </a:endParaRPr>
          </a:p>
        </p:txBody>
      </p:sp>
      <p:sp>
        <p:nvSpPr>
          <p:cNvPr id="32" name="TextBox 31">
            <a:extLst>
              <a:ext uri="{FF2B5EF4-FFF2-40B4-BE49-F238E27FC236}">
                <a16:creationId xmlns:a16="http://schemas.microsoft.com/office/drawing/2014/main" id="{3809A9A0-3B54-CCAA-B39C-8D1D7EBF4CF8}"/>
              </a:ext>
            </a:extLst>
          </p:cNvPr>
          <p:cNvSpPr txBox="1"/>
          <p:nvPr/>
        </p:nvSpPr>
        <p:spPr>
          <a:xfrm>
            <a:off x="4171157" y="5150502"/>
            <a:ext cx="818509" cy="461665"/>
          </a:xfrm>
          <a:prstGeom prst="rect">
            <a:avLst/>
          </a:prstGeom>
          <a:solidFill>
            <a:srgbClr val="FFFFFF">
              <a:alpha val="50196"/>
            </a:srgbClr>
          </a:solidFill>
        </p:spPr>
        <p:txBody>
          <a:bodyPr wrap="square" rtlCol="0">
            <a:spAutoFit/>
          </a:bodyPr>
          <a:lstStyle/>
          <a:p>
            <a:pPr algn="ctr"/>
            <a:r>
              <a:rPr lang="en-US" sz="2400" b="1">
                <a:solidFill>
                  <a:srgbClr val="00B050"/>
                </a:solidFill>
              </a:rPr>
              <a:t>50%</a:t>
            </a:r>
            <a:endParaRPr lang="en-001" sz="2400" b="1">
              <a:solidFill>
                <a:srgbClr val="00B050"/>
              </a:solidFill>
            </a:endParaRPr>
          </a:p>
        </p:txBody>
      </p:sp>
      <p:sp>
        <p:nvSpPr>
          <p:cNvPr id="33" name="TextBox 32">
            <a:extLst>
              <a:ext uri="{FF2B5EF4-FFF2-40B4-BE49-F238E27FC236}">
                <a16:creationId xmlns:a16="http://schemas.microsoft.com/office/drawing/2014/main" id="{362BD6AE-6EBB-2433-3947-13726C74F9C9}"/>
              </a:ext>
            </a:extLst>
          </p:cNvPr>
          <p:cNvSpPr txBox="1"/>
          <p:nvPr/>
        </p:nvSpPr>
        <p:spPr>
          <a:xfrm>
            <a:off x="5216306" y="5150502"/>
            <a:ext cx="818509" cy="461665"/>
          </a:xfrm>
          <a:prstGeom prst="rect">
            <a:avLst/>
          </a:prstGeom>
          <a:solidFill>
            <a:srgbClr val="FFFFFF">
              <a:alpha val="50196"/>
            </a:srgbClr>
          </a:solidFill>
        </p:spPr>
        <p:txBody>
          <a:bodyPr wrap="square" rtlCol="0">
            <a:spAutoFit/>
          </a:bodyPr>
          <a:lstStyle/>
          <a:p>
            <a:pPr algn="ctr"/>
            <a:r>
              <a:rPr lang="en-US" sz="2400" b="1">
                <a:solidFill>
                  <a:srgbClr val="00B050"/>
                </a:solidFill>
              </a:rPr>
              <a:t>50%</a:t>
            </a:r>
            <a:endParaRPr lang="en-001" sz="2400" b="1">
              <a:solidFill>
                <a:srgbClr val="00B050"/>
              </a:solidFill>
            </a:endParaRPr>
          </a:p>
        </p:txBody>
      </p:sp>
      <p:sp>
        <p:nvSpPr>
          <p:cNvPr id="6" name="Footer Placeholder 5">
            <a:extLst>
              <a:ext uri="{FF2B5EF4-FFF2-40B4-BE49-F238E27FC236}">
                <a16:creationId xmlns:a16="http://schemas.microsoft.com/office/drawing/2014/main" id="{70002E5B-8764-692F-D718-AD9949573B2A}"/>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042213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E1F1-32E3-A448-202F-F8E6E747C2D4}"/>
              </a:ext>
            </a:extLst>
          </p:cNvPr>
          <p:cNvSpPr>
            <a:spLocks noGrp="1"/>
          </p:cNvSpPr>
          <p:nvPr>
            <p:ph type="title"/>
          </p:nvPr>
        </p:nvSpPr>
        <p:spPr/>
        <p:txBody>
          <a:bodyPr/>
          <a:lstStyle/>
          <a:p>
            <a:r>
              <a:rPr lang="en-US" err="1"/>
              <a:t>Nghiên</a:t>
            </a:r>
            <a:r>
              <a:rPr lang="en-US"/>
              <a:t> </a:t>
            </a:r>
            <a:r>
              <a:rPr lang="en-US" err="1"/>
              <a:t>cứu</a:t>
            </a:r>
            <a:r>
              <a:rPr lang="en-US"/>
              <a:t> khoa </a:t>
            </a:r>
            <a:r>
              <a:rPr lang="en-US" err="1"/>
              <a:t>học</a:t>
            </a:r>
            <a:r>
              <a:rPr lang="en-US"/>
              <a:t>?</a:t>
            </a:r>
            <a:endParaRPr lang="en-GB"/>
          </a:p>
        </p:txBody>
      </p:sp>
      <p:sp>
        <p:nvSpPr>
          <p:cNvPr id="3" name="Content Placeholder 2">
            <a:extLst>
              <a:ext uri="{FF2B5EF4-FFF2-40B4-BE49-F238E27FC236}">
                <a16:creationId xmlns:a16="http://schemas.microsoft.com/office/drawing/2014/main" id="{07C7884D-231A-F95A-6237-203996B02A29}"/>
              </a:ext>
            </a:extLst>
          </p:cNvPr>
          <p:cNvSpPr>
            <a:spLocks noGrp="1"/>
          </p:cNvSpPr>
          <p:nvPr>
            <p:ph idx="1"/>
          </p:nvPr>
        </p:nvSpPr>
        <p:spPr/>
        <p:txBody>
          <a:bodyPr>
            <a:normAutofit/>
          </a:bodyPr>
          <a:lstStyle/>
          <a:p>
            <a:pPr marL="0" indent="0" algn="l">
              <a:buNone/>
            </a:pPr>
            <a:endParaRPr lang="en-US" b="0" i="0">
              <a:solidFill>
                <a:srgbClr val="333333"/>
              </a:solidFill>
              <a:effectLst/>
              <a:latin typeface="OpenSans"/>
            </a:endParaRPr>
          </a:p>
          <a:p>
            <a:pPr marL="0" indent="0" algn="l">
              <a:buNone/>
            </a:pPr>
            <a:r>
              <a:rPr lang="en-US" b="0" i="0">
                <a:solidFill>
                  <a:srgbClr val="333333"/>
                </a:solidFill>
                <a:effectLst/>
                <a:latin typeface="OpenSans"/>
              </a:rPr>
              <a:t>Research is </a:t>
            </a:r>
            <a:r>
              <a:rPr lang="en-US" b="0" i="0">
                <a:solidFill>
                  <a:srgbClr val="333333"/>
                </a:solidFill>
                <a:effectLst/>
                <a:highlight>
                  <a:srgbClr val="FFFF00"/>
                </a:highlight>
                <a:latin typeface="OpenSans"/>
              </a:rPr>
              <a:t>systematic inquiry </a:t>
            </a:r>
            <a:r>
              <a:rPr lang="en-US" b="0" i="0">
                <a:solidFill>
                  <a:srgbClr val="333333"/>
                </a:solidFill>
                <a:effectLst/>
                <a:latin typeface="OpenSans"/>
              </a:rPr>
              <a:t>that helps to </a:t>
            </a:r>
            <a:r>
              <a:rPr lang="en-US" b="0" i="0">
                <a:solidFill>
                  <a:srgbClr val="333333"/>
                </a:solidFill>
                <a:effectLst/>
                <a:highlight>
                  <a:srgbClr val="FFFF00"/>
                </a:highlight>
                <a:latin typeface="OpenSans"/>
              </a:rPr>
              <a:t>make sense of the world </a:t>
            </a:r>
            <a:r>
              <a:rPr lang="en-US" b="0" i="0">
                <a:solidFill>
                  <a:srgbClr val="333333"/>
                </a:solidFill>
                <a:effectLst/>
                <a:latin typeface="OpenSans"/>
              </a:rPr>
              <a:t>and that helps to make sensible the debates and interpretations that we have of issues of </a:t>
            </a:r>
            <a:r>
              <a:rPr lang="en-US" b="0" i="0">
                <a:solidFill>
                  <a:srgbClr val="333333"/>
                </a:solidFill>
                <a:effectLst/>
                <a:highlight>
                  <a:srgbClr val="F6CD00"/>
                </a:highlight>
                <a:latin typeface="OpenSans"/>
              </a:rPr>
              <a:t>contemporary significance</a:t>
            </a:r>
            <a:r>
              <a:rPr lang="en-US" b="0" i="0">
                <a:solidFill>
                  <a:srgbClr val="333333"/>
                </a:solidFill>
                <a:effectLst/>
                <a:latin typeface="OpenSans"/>
              </a:rPr>
              <a:t>.</a:t>
            </a:r>
          </a:p>
        </p:txBody>
      </p:sp>
      <p:sp>
        <p:nvSpPr>
          <p:cNvPr id="4" name="Footer Placeholder 3">
            <a:extLst>
              <a:ext uri="{FF2B5EF4-FFF2-40B4-BE49-F238E27FC236}">
                <a16:creationId xmlns:a16="http://schemas.microsoft.com/office/drawing/2014/main" id="{C3199035-D0F1-C051-9597-B3C47E41CD2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8FC3CF-9B5C-99E0-D42A-72D49B822B34}"/>
              </a:ext>
            </a:extLst>
          </p:cNvPr>
          <p:cNvSpPr>
            <a:spLocks noGrp="1"/>
          </p:cNvSpPr>
          <p:nvPr>
            <p:ph type="sldNum" sz="quarter" idx="12"/>
          </p:nvPr>
        </p:nvSpPr>
        <p:spPr/>
        <p:txBody>
          <a:bodyPr/>
          <a:lstStyle/>
          <a:p>
            <a:fld id="{558478D3-4DD5-4D7B-8D8D-7EA87687E863}" type="slidenum">
              <a:rPr lang="en-US" smtClean="0"/>
              <a:pPr/>
              <a:t>15</a:t>
            </a:fld>
            <a:endParaRPr lang="en-US"/>
          </a:p>
        </p:txBody>
      </p:sp>
      <p:sp>
        <p:nvSpPr>
          <p:cNvPr id="6" name="TextBox 5">
            <a:extLst>
              <a:ext uri="{FF2B5EF4-FFF2-40B4-BE49-F238E27FC236}">
                <a16:creationId xmlns:a16="http://schemas.microsoft.com/office/drawing/2014/main" id="{5BD4F4B7-C385-52BC-C644-EAD438F74097}"/>
              </a:ext>
            </a:extLst>
          </p:cNvPr>
          <p:cNvSpPr txBox="1"/>
          <p:nvPr/>
        </p:nvSpPr>
        <p:spPr>
          <a:xfrm>
            <a:off x="6930189" y="3429000"/>
            <a:ext cx="4074695" cy="369332"/>
          </a:xfrm>
          <a:prstGeom prst="rect">
            <a:avLst/>
          </a:prstGeom>
          <a:noFill/>
        </p:spPr>
        <p:txBody>
          <a:bodyPr wrap="square" rtlCol="0">
            <a:spAutoFit/>
          </a:bodyPr>
          <a:lstStyle/>
          <a:p>
            <a:pPr algn="r"/>
            <a:r>
              <a:rPr lang="en-US"/>
              <a:t>Professor Sandra Halperin</a:t>
            </a:r>
            <a:endParaRPr lang="en-GB"/>
          </a:p>
        </p:txBody>
      </p:sp>
      <p:sp>
        <p:nvSpPr>
          <p:cNvPr id="8" name="TextBox 7">
            <a:extLst>
              <a:ext uri="{FF2B5EF4-FFF2-40B4-BE49-F238E27FC236}">
                <a16:creationId xmlns:a16="http://schemas.microsoft.com/office/drawing/2014/main" id="{503182AB-F113-F9D5-5A18-8E186B46FE08}"/>
              </a:ext>
            </a:extLst>
          </p:cNvPr>
          <p:cNvSpPr txBox="1"/>
          <p:nvPr/>
        </p:nvSpPr>
        <p:spPr>
          <a:xfrm>
            <a:off x="2083622" y="3640662"/>
            <a:ext cx="8921262" cy="369332"/>
          </a:xfrm>
          <a:prstGeom prst="rect">
            <a:avLst/>
          </a:prstGeom>
          <a:noFill/>
        </p:spPr>
        <p:txBody>
          <a:bodyPr wrap="square">
            <a:spAutoFit/>
          </a:bodyPr>
          <a:lstStyle/>
          <a:p>
            <a:pPr algn="r"/>
            <a:r>
              <a:rPr lang="en-US">
                <a:hlinkClick r:id="rId2"/>
              </a:rPr>
              <a:t>https://www.coursera.org/learn/research-methods/home/info</a:t>
            </a:r>
            <a:endParaRPr lang="en-GB"/>
          </a:p>
        </p:txBody>
      </p:sp>
      <p:sp>
        <p:nvSpPr>
          <p:cNvPr id="7" name="Date Placeholder 6">
            <a:extLst>
              <a:ext uri="{FF2B5EF4-FFF2-40B4-BE49-F238E27FC236}">
                <a16:creationId xmlns:a16="http://schemas.microsoft.com/office/drawing/2014/main" id="{2453243C-6897-C579-369A-CEFD4ABA4BC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4973638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51B77-B3AE-05A1-A8B9-77A71399013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DE228-AB9C-005E-201E-F0E1DAEB7F54}"/>
              </a:ext>
            </a:extLst>
          </p:cNvPr>
          <p:cNvSpPr>
            <a:spLocks noGrp="1"/>
          </p:cNvSpPr>
          <p:nvPr>
            <p:ph type="sldNum" sz="quarter" idx="12"/>
          </p:nvPr>
        </p:nvSpPr>
        <p:spPr/>
        <p:txBody>
          <a:bodyPr/>
          <a:lstStyle/>
          <a:p>
            <a:fld id="{558478D3-4DD5-4D7B-8D8D-7EA87687E863}" type="slidenum">
              <a:rPr lang="en-US" smtClean="0"/>
              <a:pPr/>
              <a:t>150</a:t>
            </a:fld>
            <a:endParaRPr lang="en-US"/>
          </a:p>
        </p:txBody>
      </p:sp>
      <p:sp>
        <p:nvSpPr>
          <p:cNvPr id="3" name="Date Placeholder 2">
            <a:extLst>
              <a:ext uri="{FF2B5EF4-FFF2-40B4-BE49-F238E27FC236}">
                <a16:creationId xmlns:a16="http://schemas.microsoft.com/office/drawing/2014/main" id="{15E19FF7-3740-2C1F-8A44-EE92C57783F7}"/>
              </a:ext>
            </a:extLst>
          </p:cNvPr>
          <p:cNvSpPr>
            <a:spLocks noGrp="1"/>
          </p:cNvSpPr>
          <p:nvPr>
            <p:ph type="dt" sz="half" idx="10"/>
          </p:nvPr>
        </p:nvSpPr>
        <p:spPr/>
        <p:txBody>
          <a:bodyPr/>
          <a:lstStyle/>
          <a:p>
            <a:r>
              <a:rPr lang="en-001"/>
              <a:t>26/10/2024</a:t>
            </a:r>
          </a:p>
        </p:txBody>
      </p:sp>
      <p:sp>
        <p:nvSpPr>
          <p:cNvPr id="4" name="Rectangle 3">
            <a:extLst>
              <a:ext uri="{FF2B5EF4-FFF2-40B4-BE49-F238E27FC236}">
                <a16:creationId xmlns:a16="http://schemas.microsoft.com/office/drawing/2014/main" id="{ADAA68D9-3019-4E66-8ED8-78F2F17B95B4}"/>
              </a:ext>
            </a:extLst>
          </p:cNvPr>
          <p:cNvSpPr/>
          <p:nvPr/>
        </p:nvSpPr>
        <p:spPr>
          <a:xfrm>
            <a:off x="9554308" y="3704492"/>
            <a:ext cx="1453661" cy="422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1026" name="Picture 2" descr="Individuals are grouped by their disposable income with lines identifying their mean and median.">
            <a:extLst>
              <a:ext uri="{FF2B5EF4-FFF2-40B4-BE49-F238E27FC236}">
                <a16:creationId xmlns:a16="http://schemas.microsoft.com/office/drawing/2014/main" id="{D6789688-7A8A-8460-C48A-25D8AEDED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441" y="610642"/>
            <a:ext cx="6047792" cy="59282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14B4EBF-B5D5-4266-B5B3-BE7E65989B0C}"/>
              </a:ext>
            </a:extLst>
          </p:cNvPr>
          <p:cNvSpPr/>
          <p:nvPr/>
        </p:nvSpPr>
        <p:spPr>
          <a:xfrm>
            <a:off x="10302911" y="4374416"/>
            <a:ext cx="1202358" cy="422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3" name="Straight Connector 12">
            <a:extLst>
              <a:ext uri="{FF2B5EF4-FFF2-40B4-BE49-F238E27FC236}">
                <a16:creationId xmlns:a16="http://schemas.microsoft.com/office/drawing/2014/main" id="{E41C337B-99AC-0FD8-63EF-A8563037B3F8}"/>
              </a:ext>
            </a:extLst>
          </p:cNvPr>
          <p:cNvCxnSpPr>
            <a:cxnSpLocks/>
          </p:cNvCxnSpPr>
          <p:nvPr/>
        </p:nvCxnSpPr>
        <p:spPr>
          <a:xfrm>
            <a:off x="3561541" y="1914619"/>
            <a:ext cx="0" cy="754670"/>
          </a:xfrm>
          <a:prstGeom prst="line">
            <a:avLst/>
          </a:prstGeom>
          <a:ln w="5080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A28240-F626-FBB7-3A0F-375B9BABB51C}"/>
              </a:ext>
            </a:extLst>
          </p:cNvPr>
          <p:cNvCxnSpPr>
            <a:cxnSpLocks/>
          </p:cNvCxnSpPr>
          <p:nvPr/>
        </p:nvCxnSpPr>
        <p:spPr>
          <a:xfrm>
            <a:off x="3179465" y="1879450"/>
            <a:ext cx="0" cy="572875"/>
          </a:xfrm>
          <a:prstGeom prst="line">
            <a:avLst/>
          </a:prstGeom>
          <a:ln w="50800">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65CC01A-2ABC-981E-8799-EAF4E850EF48}"/>
              </a:ext>
            </a:extLst>
          </p:cNvPr>
          <p:cNvCxnSpPr>
            <a:cxnSpLocks/>
          </p:cNvCxnSpPr>
          <p:nvPr/>
        </p:nvCxnSpPr>
        <p:spPr>
          <a:xfrm>
            <a:off x="3892060" y="3049556"/>
            <a:ext cx="0" cy="572875"/>
          </a:xfrm>
          <a:prstGeom prst="line">
            <a:avLst/>
          </a:prstGeom>
          <a:ln w="50800">
            <a:solidFill>
              <a:srgbClr val="00B0F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25B3BA0-E4FD-9070-2D7D-09BF305F3FA4}"/>
              </a:ext>
            </a:extLst>
          </p:cNvPr>
          <p:cNvSpPr txBox="1"/>
          <p:nvPr/>
        </p:nvSpPr>
        <p:spPr>
          <a:xfrm>
            <a:off x="2198671" y="1858110"/>
            <a:ext cx="1065394" cy="430887"/>
          </a:xfrm>
          <a:prstGeom prst="rect">
            <a:avLst/>
          </a:prstGeom>
          <a:noFill/>
        </p:spPr>
        <p:txBody>
          <a:bodyPr wrap="square" rtlCol="0">
            <a:spAutoFit/>
          </a:bodyPr>
          <a:lstStyle/>
          <a:p>
            <a:r>
              <a:rPr lang="en-US" sz="2200" b="1">
                <a:solidFill>
                  <a:srgbClr val="FF0000"/>
                </a:solidFill>
              </a:rPr>
              <a:t>mode</a:t>
            </a:r>
            <a:endParaRPr lang="en-001" sz="2200" b="1">
              <a:solidFill>
                <a:srgbClr val="FF0000"/>
              </a:solidFill>
            </a:endParaRPr>
          </a:p>
        </p:txBody>
      </p:sp>
      <p:sp>
        <p:nvSpPr>
          <p:cNvPr id="17" name="Rectangle 16">
            <a:extLst>
              <a:ext uri="{FF2B5EF4-FFF2-40B4-BE49-F238E27FC236}">
                <a16:creationId xmlns:a16="http://schemas.microsoft.com/office/drawing/2014/main" id="{B605FF3D-F38C-E355-057B-4D885712BB8B}"/>
              </a:ext>
            </a:extLst>
          </p:cNvPr>
          <p:cNvSpPr/>
          <p:nvPr/>
        </p:nvSpPr>
        <p:spPr>
          <a:xfrm>
            <a:off x="2936873" y="1373088"/>
            <a:ext cx="2842597" cy="460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8" name="Rectangle 17">
            <a:extLst>
              <a:ext uri="{FF2B5EF4-FFF2-40B4-BE49-F238E27FC236}">
                <a16:creationId xmlns:a16="http://schemas.microsoft.com/office/drawing/2014/main" id="{CF698EA3-00C9-0F02-54B7-B629DC6F3771}"/>
              </a:ext>
            </a:extLst>
          </p:cNvPr>
          <p:cNvSpPr/>
          <p:nvPr/>
        </p:nvSpPr>
        <p:spPr>
          <a:xfrm>
            <a:off x="3579783" y="2669290"/>
            <a:ext cx="2863355" cy="3072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0" name="TextBox 19">
            <a:extLst>
              <a:ext uri="{FF2B5EF4-FFF2-40B4-BE49-F238E27FC236}">
                <a16:creationId xmlns:a16="http://schemas.microsoft.com/office/drawing/2014/main" id="{FE568B7A-52D8-4317-1FAD-26540BCDA993}"/>
              </a:ext>
            </a:extLst>
          </p:cNvPr>
          <p:cNvSpPr txBox="1"/>
          <p:nvPr/>
        </p:nvSpPr>
        <p:spPr>
          <a:xfrm>
            <a:off x="4494612" y="2895667"/>
            <a:ext cx="820615" cy="307777"/>
          </a:xfrm>
          <a:prstGeom prst="rect">
            <a:avLst/>
          </a:prstGeom>
          <a:solidFill>
            <a:srgbClr val="FFFFFF"/>
          </a:solidFill>
        </p:spPr>
        <p:txBody>
          <a:bodyPr wrap="square" rtlCol="0">
            <a:spAutoFit/>
          </a:bodyPr>
          <a:lstStyle/>
          <a:p>
            <a:pPr algn="ctr"/>
            <a:endParaRPr lang="en-001" sz="1400"/>
          </a:p>
        </p:txBody>
      </p:sp>
      <p:sp>
        <p:nvSpPr>
          <p:cNvPr id="2" name="Title 1">
            <a:extLst>
              <a:ext uri="{FF2B5EF4-FFF2-40B4-BE49-F238E27FC236}">
                <a16:creationId xmlns:a16="http://schemas.microsoft.com/office/drawing/2014/main" id="{5525D625-E20B-621E-2159-1C375161DA46}"/>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Phân</a:t>
            </a:r>
            <a:r>
              <a:rPr lang="en-US"/>
              <a:t> </a:t>
            </a:r>
            <a:r>
              <a:rPr lang="en-US" err="1"/>
              <a:t>phối</a:t>
            </a:r>
            <a:endParaRPr lang="en-001"/>
          </a:p>
        </p:txBody>
      </p:sp>
      <p:sp>
        <p:nvSpPr>
          <p:cNvPr id="7" name="Rectangle 6">
            <a:extLst>
              <a:ext uri="{FF2B5EF4-FFF2-40B4-BE49-F238E27FC236}">
                <a16:creationId xmlns:a16="http://schemas.microsoft.com/office/drawing/2014/main" id="{56D0ED44-B309-9F55-D63B-57CB32D0E40A}"/>
              </a:ext>
            </a:extLst>
          </p:cNvPr>
          <p:cNvSpPr/>
          <p:nvPr/>
        </p:nvSpPr>
        <p:spPr>
          <a:xfrm>
            <a:off x="3859018" y="1525488"/>
            <a:ext cx="1065392" cy="460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9" name="TextBox 18">
            <a:extLst>
              <a:ext uri="{FF2B5EF4-FFF2-40B4-BE49-F238E27FC236}">
                <a16:creationId xmlns:a16="http://schemas.microsoft.com/office/drawing/2014/main" id="{DE67A4EA-551F-CA22-7C97-B1FC827A90EB}"/>
              </a:ext>
            </a:extLst>
          </p:cNvPr>
          <p:cNvSpPr txBox="1"/>
          <p:nvPr/>
        </p:nvSpPr>
        <p:spPr>
          <a:xfrm>
            <a:off x="3179465" y="1399998"/>
            <a:ext cx="1315147" cy="430887"/>
          </a:xfrm>
          <a:prstGeom prst="rect">
            <a:avLst/>
          </a:prstGeom>
          <a:noFill/>
        </p:spPr>
        <p:txBody>
          <a:bodyPr wrap="square" rtlCol="0">
            <a:spAutoFit/>
          </a:bodyPr>
          <a:lstStyle/>
          <a:p>
            <a:pPr algn="ctr"/>
            <a:r>
              <a:rPr lang="en-US" sz="2200" b="1" err="1">
                <a:solidFill>
                  <a:srgbClr val="00B050"/>
                </a:solidFill>
              </a:rPr>
              <a:t>trung</a:t>
            </a:r>
            <a:r>
              <a:rPr lang="en-US" sz="2200" b="1">
                <a:solidFill>
                  <a:srgbClr val="00B050"/>
                </a:solidFill>
              </a:rPr>
              <a:t> </a:t>
            </a:r>
            <a:r>
              <a:rPr lang="en-US" sz="2200" b="1" err="1">
                <a:solidFill>
                  <a:srgbClr val="00B050"/>
                </a:solidFill>
              </a:rPr>
              <a:t>vị</a:t>
            </a:r>
            <a:endParaRPr lang="en-001" sz="2200" b="1">
              <a:solidFill>
                <a:srgbClr val="00B050"/>
              </a:solidFill>
            </a:endParaRPr>
          </a:p>
        </p:txBody>
      </p:sp>
      <p:sp>
        <p:nvSpPr>
          <p:cNvPr id="8" name="TextBox 7">
            <a:extLst>
              <a:ext uri="{FF2B5EF4-FFF2-40B4-BE49-F238E27FC236}">
                <a16:creationId xmlns:a16="http://schemas.microsoft.com/office/drawing/2014/main" id="{70BC6143-2929-6A49-AECD-9AA4384AF635}"/>
              </a:ext>
            </a:extLst>
          </p:cNvPr>
          <p:cNvSpPr txBox="1"/>
          <p:nvPr/>
        </p:nvSpPr>
        <p:spPr>
          <a:xfrm>
            <a:off x="3696313" y="2607483"/>
            <a:ext cx="1618913" cy="430887"/>
          </a:xfrm>
          <a:prstGeom prst="rect">
            <a:avLst/>
          </a:prstGeom>
          <a:noFill/>
        </p:spPr>
        <p:txBody>
          <a:bodyPr wrap="square" rtlCol="0">
            <a:spAutoFit/>
          </a:bodyPr>
          <a:lstStyle/>
          <a:p>
            <a:pPr algn="ctr"/>
            <a:r>
              <a:rPr lang="en-US" sz="2200" b="1" err="1">
                <a:solidFill>
                  <a:srgbClr val="00B0F0"/>
                </a:solidFill>
              </a:rPr>
              <a:t>trung</a:t>
            </a:r>
            <a:r>
              <a:rPr lang="en-US" sz="2200" b="1">
                <a:solidFill>
                  <a:srgbClr val="00B0F0"/>
                </a:solidFill>
              </a:rPr>
              <a:t> </a:t>
            </a:r>
            <a:r>
              <a:rPr lang="en-US" sz="2200" b="1" err="1">
                <a:solidFill>
                  <a:srgbClr val="00B0F0"/>
                </a:solidFill>
              </a:rPr>
              <a:t>bình</a:t>
            </a:r>
            <a:endParaRPr lang="en-001" sz="2200" b="1">
              <a:solidFill>
                <a:srgbClr val="00B0F0"/>
              </a:solidFill>
            </a:endParaRPr>
          </a:p>
        </p:txBody>
      </p:sp>
      <p:sp>
        <p:nvSpPr>
          <p:cNvPr id="9" name="Footer Placeholder 8">
            <a:extLst>
              <a:ext uri="{FF2B5EF4-FFF2-40B4-BE49-F238E27FC236}">
                <a16:creationId xmlns:a16="http://schemas.microsoft.com/office/drawing/2014/main" id="{639D810F-2505-6800-F8B6-86334DA556A0}"/>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1035166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ED8DD-4495-9E38-A608-E694B53E95C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8CDDD7-2DC0-F574-4862-FE1DA4575A4D}"/>
              </a:ext>
            </a:extLst>
          </p:cNvPr>
          <p:cNvSpPr>
            <a:spLocks noGrp="1"/>
          </p:cNvSpPr>
          <p:nvPr>
            <p:ph type="sldNum" sz="quarter" idx="12"/>
          </p:nvPr>
        </p:nvSpPr>
        <p:spPr/>
        <p:txBody>
          <a:bodyPr/>
          <a:lstStyle/>
          <a:p>
            <a:fld id="{558478D3-4DD5-4D7B-8D8D-7EA87687E863}" type="slidenum">
              <a:rPr lang="en-US" smtClean="0"/>
              <a:pPr/>
              <a:t>151</a:t>
            </a:fld>
            <a:endParaRPr lang="en-US"/>
          </a:p>
        </p:txBody>
      </p:sp>
      <p:sp>
        <p:nvSpPr>
          <p:cNvPr id="3" name="Date Placeholder 2">
            <a:extLst>
              <a:ext uri="{FF2B5EF4-FFF2-40B4-BE49-F238E27FC236}">
                <a16:creationId xmlns:a16="http://schemas.microsoft.com/office/drawing/2014/main" id="{6A018A64-881D-BC72-8701-5FE7BA067D17}"/>
              </a:ext>
            </a:extLst>
          </p:cNvPr>
          <p:cNvSpPr>
            <a:spLocks noGrp="1"/>
          </p:cNvSpPr>
          <p:nvPr>
            <p:ph type="dt" sz="half" idx="10"/>
          </p:nvPr>
        </p:nvSpPr>
        <p:spPr/>
        <p:txBody>
          <a:bodyPr/>
          <a:lstStyle/>
          <a:p>
            <a:r>
              <a:rPr lang="en-001"/>
              <a:t>26/10/2024</a:t>
            </a:r>
          </a:p>
        </p:txBody>
      </p:sp>
      <p:pic>
        <p:nvPicPr>
          <p:cNvPr id="11" name="Picture 10">
            <a:extLst>
              <a:ext uri="{FF2B5EF4-FFF2-40B4-BE49-F238E27FC236}">
                <a16:creationId xmlns:a16="http://schemas.microsoft.com/office/drawing/2014/main" id="{1ADB75B4-8AC5-EF1D-3450-7F2AA1521E1D}"/>
              </a:ext>
            </a:extLst>
          </p:cNvPr>
          <p:cNvPicPr>
            <a:picLocks noChangeAspect="1"/>
          </p:cNvPicPr>
          <p:nvPr/>
        </p:nvPicPr>
        <p:blipFill>
          <a:blip r:embed="rId3"/>
          <a:srcRect t="52178"/>
          <a:stretch/>
        </p:blipFill>
        <p:spPr>
          <a:xfrm>
            <a:off x="5569936" y="2010187"/>
            <a:ext cx="6120000" cy="3218939"/>
          </a:xfrm>
          <a:prstGeom prst="rect">
            <a:avLst/>
          </a:prstGeom>
        </p:spPr>
      </p:pic>
      <p:sp>
        <p:nvSpPr>
          <p:cNvPr id="2" name="Title 1">
            <a:extLst>
              <a:ext uri="{FF2B5EF4-FFF2-40B4-BE49-F238E27FC236}">
                <a16:creationId xmlns:a16="http://schemas.microsoft.com/office/drawing/2014/main" id="{3294BBB1-D1C3-C08F-7C15-CCAF3608F48B}"/>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Phân</a:t>
            </a:r>
            <a:r>
              <a:rPr lang="en-US"/>
              <a:t> </a:t>
            </a:r>
            <a:r>
              <a:rPr lang="en-US" err="1"/>
              <a:t>phối</a:t>
            </a:r>
            <a:endParaRPr lang="en-001"/>
          </a:p>
        </p:txBody>
      </p:sp>
      <p:pic>
        <p:nvPicPr>
          <p:cNvPr id="8" name="Picture 7">
            <a:extLst>
              <a:ext uri="{FF2B5EF4-FFF2-40B4-BE49-F238E27FC236}">
                <a16:creationId xmlns:a16="http://schemas.microsoft.com/office/drawing/2014/main" id="{F3447E2A-556B-54C9-8E2B-9FB7AE94F7CC}"/>
              </a:ext>
            </a:extLst>
          </p:cNvPr>
          <p:cNvPicPr>
            <a:picLocks noChangeAspect="1"/>
          </p:cNvPicPr>
          <p:nvPr/>
        </p:nvPicPr>
        <p:blipFill>
          <a:blip r:embed="rId3"/>
          <a:srcRect b="48333"/>
          <a:stretch/>
        </p:blipFill>
        <p:spPr>
          <a:xfrm>
            <a:off x="421239" y="1787407"/>
            <a:ext cx="6120000" cy="3477730"/>
          </a:xfrm>
          <a:prstGeom prst="rect">
            <a:avLst/>
          </a:prstGeom>
        </p:spPr>
      </p:pic>
      <p:sp>
        <p:nvSpPr>
          <p:cNvPr id="22" name="TextBox 21">
            <a:extLst>
              <a:ext uri="{FF2B5EF4-FFF2-40B4-BE49-F238E27FC236}">
                <a16:creationId xmlns:a16="http://schemas.microsoft.com/office/drawing/2014/main" id="{8082A879-2D2C-7B2D-0DB3-048DAF255833}"/>
              </a:ext>
            </a:extLst>
          </p:cNvPr>
          <p:cNvSpPr txBox="1"/>
          <p:nvPr/>
        </p:nvSpPr>
        <p:spPr>
          <a:xfrm>
            <a:off x="2238226" y="5289101"/>
            <a:ext cx="2486025" cy="307777"/>
          </a:xfrm>
          <a:prstGeom prst="rect">
            <a:avLst/>
          </a:prstGeom>
          <a:noFill/>
        </p:spPr>
        <p:txBody>
          <a:bodyPr wrap="square" rtlCol="0">
            <a:spAutoFit/>
          </a:bodyPr>
          <a:lstStyle/>
          <a:p>
            <a:pPr algn="ctr"/>
            <a:r>
              <a:rPr lang="en-US" sz="1400" err="1"/>
              <a:t>Lệch</a:t>
            </a:r>
            <a:r>
              <a:rPr lang="en-US" sz="1400"/>
              <a:t> </a:t>
            </a:r>
            <a:r>
              <a:rPr lang="en-US" sz="1400" err="1"/>
              <a:t>phải</a:t>
            </a:r>
            <a:r>
              <a:rPr lang="en-US" sz="1400"/>
              <a:t>/ </a:t>
            </a:r>
            <a:r>
              <a:rPr lang="en-US" sz="1400" err="1"/>
              <a:t>Lệch</a:t>
            </a:r>
            <a:r>
              <a:rPr lang="en-US" sz="1400"/>
              <a:t> </a:t>
            </a:r>
            <a:r>
              <a:rPr lang="en-US" sz="1400" err="1"/>
              <a:t>dương</a:t>
            </a:r>
            <a:endParaRPr lang="en-001" sz="1400"/>
          </a:p>
        </p:txBody>
      </p:sp>
      <p:sp>
        <p:nvSpPr>
          <p:cNvPr id="23" name="TextBox 22">
            <a:extLst>
              <a:ext uri="{FF2B5EF4-FFF2-40B4-BE49-F238E27FC236}">
                <a16:creationId xmlns:a16="http://schemas.microsoft.com/office/drawing/2014/main" id="{90454DA7-8712-9C21-C341-3D0F3BD1ECD4}"/>
              </a:ext>
            </a:extLst>
          </p:cNvPr>
          <p:cNvSpPr txBox="1"/>
          <p:nvPr/>
        </p:nvSpPr>
        <p:spPr>
          <a:xfrm>
            <a:off x="7496175" y="5289101"/>
            <a:ext cx="2486025" cy="307777"/>
          </a:xfrm>
          <a:prstGeom prst="rect">
            <a:avLst/>
          </a:prstGeom>
          <a:noFill/>
        </p:spPr>
        <p:txBody>
          <a:bodyPr wrap="square" rtlCol="0">
            <a:spAutoFit/>
          </a:bodyPr>
          <a:lstStyle/>
          <a:p>
            <a:pPr algn="ctr"/>
            <a:r>
              <a:rPr lang="en-US" sz="1400" err="1"/>
              <a:t>Lệch</a:t>
            </a:r>
            <a:r>
              <a:rPr lang="en-US" sz="1400"/>
              <a:t> </a:t>
            </a:r>
            <a:r>
              <a:rPr lang="en-US" sz="1400" err="1"/>
              <a:t>trái</a:t>
            </a:r>
            <a:r>
              <a:rPr lang="en-US" sz="1400"/>
              <a:t>/ </a:t>
            </a:r>
            <a:r>
              <a:rPr lang="en-US" sz="1400" err="1"/>
              <a:t>Lệch</a:t>
            </a:r>
            <a:r>
              <a:rPr lang="en-US" sz="1400"/>
              <a:t> </a:t>
            </a:r>
            <a:r>
              <a:rPr lang="en-US" sz="1400" err="1"/>
              <a:t>âm</a:t>
            </a:r>
            <a:endParaRPr lang="en-001" sz="1400"/>
          </a:p>
        </p:txBody>
      </p:sp>
      <p:sp>
        <p:nvSpPr>
          <p:cNvPr id="4" name="Footer Placeholder 3">
            <a:extLst>
              <a:ext uri="{FF2B5EF4-FFF2-40B4-BE49-F238E27FC236}">
                <a16:creationId xmlns:a16="http://schemas.microsoft.com/office/drawing/2014/main" id="{7BD41810-4502-A515-DEF0-DB0E18FB7001}"/>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3292306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442DD-92F4-8FB9-6334-8FF88B8CDF0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4D3DEB9-70C0-8DE2-0EFC-152D6999A0B4}"/>
              </a:ext>
            </a:extLst>
          </p:cNvPr>
          <p:cNvPicPr>
            <a:picLocks noChangeAspect="1"/>
          </p:cNvPicPr>
          <p:nvPr/>
        </p:nvPicPr>
        <p:blipFill>
          <a:blip r:embed="rId3"/>
          <a:srcRect r="51296"/>
          <a:stretch/>
        </p:blipFill>
        <p:spPr>
          <a:xfrm>
            <a:off x="6880362" y="1061294"/>
            <a:ext cx="4003294" cy="5652128"/>
          </a:xfrm>
          <a:prstGeom prst="rect">
            <a:avLst/>
          </a:prstGeom>
        </p:spPr>
      </p:pic>
      <p:sp>
        <p:nvSpPr>
          <p:cNvPr id="2" name="Title 1">
            <a:extLst>
              <a:ext uri="{FF2B5EF4-FFF2-40B4-BE49-F238E27FC236}">
                <a16:creationId xmlns:a16="http://schemas.microsoft.com/office/drawing/2014/main" id="{DCCE238C-9631-8A85-AFB9-EEB1659095BA}"/>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GB"/>
          </a:p>
        </p:txBody>
      </p:sp>
      <p:sp>
        <p:nvSpPr>
          <p:cNvPr id="5" name="Slide Number Placeholder 4">
            <a:extLst>
              <a:ext uri="{FF2B5EF4-FFF2-40B4-BE49-F238E27FC236}">
                <a16:creationId xmlns:a16="http://schemas.microsoft.com/office/drawing/2014/main" id="{C8DD7643-1525-D268-CA5C-13CCD457ED70}"/>
              </a:ext>
            </a:extLst>
          </p:cNvPr>
          <p:cNvSpPr>
            <a:spLocks noGrp="1"/>
          </p:cNvSpPr>
          <p:nvPr>
            <p:ph type="sldNum" sz="quarter" idx="12"/>
          </p:nvPr>
        </p:nvSpPr>
        <p:spPr/>
        <p:txBody>
          <a:bodyPr/>
          <a:lstStyle/>
          <a:p>
            <a:fld id="{558478D3-4DD5-4D7B-8D8D-7EA87687E863}" type="slidenum">
              <a:rPr lang="en-US" smtClean="0"/>
              <a:pPr/>
              <a:t>152</a:t>
            </a:fld>
            <a:endParaRPr lang="en-US"/>
          </a:p>
        </p:txBody>
      </p:sp>
      <p:sp>
        <p:nvSpPr>
          <p:cNvPr id="6" name="Date Placeholder 5">
            <a:extLst>
              <a:ext uri="{FF2B5EF4-FFF2-40B4-BE49-F238E27FC236}">
                <a16:creationId xmlns:a16="http://schemas.microsoft.com/office/drawing/2014/main" id="{FDEB9FE2-E333-EAA7-0B3C-568604A6DB78}"/>
              </a:ext>
            </a:extLst>
          </p:cNvPr>
          <p:cNvSpPr>
            <a:spLocks noGrp="1"/>
          </p:cNvSpPr>
          <p:nvPr>
            <p:ph type="dt" sz="half" idx="10"/>
          </p:nvPr>
        </p:nvSpPr>
        <p:spPr/>
        <p:txBody>
          <a:bodyPr/>
          <a:lstStyle/>
          <a:p>
            <a:r>
              <a:rPr lang="en-001"/>
              <a:t>26/10/2024</a:t>
            </a:r>
          </a:p>
        </p:txBody>
      </p:sp>
      <p:sp>
        <p:nvSpPr>
          <p:cNvPr id="4" name="Content Placeholder 2">
            <a:extLst>
              <a:ext uri="{FF2B5EF4-FFF2-40B4-BE49-F238E27FC236}">
                <a16:creationId xmlns:a16="http://schemas.microsoft.com/office/drawing/2014/main" id="{0F7CFCB0-FDC8-C924-D21B-8F48D5A595B8}"/>
              </a:ext>
            </a:extLst>
          </p:cNvPr>
          <p:cNvSpPr>
            <a:spLocks noGrp="1"/>
          </p:cNvSpPr>
          <p:nvPr>
            <p:ph idx="1"/>
          </p:nvPr>
        </p:nvSpPr>
        <p:spPr>
          <a:xfrm>
            <a:off x="838200" y="1459833"/>
            <a:ext cx="3268579" cy="4598068"/>
          </a:xfrm>
        </p:spPr>
        <p:txBody>
          <a:bodyPr>
            <a:normAutofit/>
          </a:bodyPr>
          <a:lstStyle/>
          <a:p>
            <a:pPr>
              <a:lnSpc>
                <a:spcPct val="120000"/>
              </a:lnSpc>
            </a:pPr>
            <a:r>
              <a:rPr lang="en-US" sz="2200" dirty="0" err="1"/>
              <a:t>csmptv</a:t>
            </a:r>
            <a:r>
              <a:rPr lang="en-US" sz="2200" dirty="0"/>
              <a:t>: </a:t>
            </a:r>
            <a:r>
              <a:rPr lang="en-US" sz="2200" dirty="0" err="1"/>
              <a:t>lượng</a:t>
            </a:r>
            <a:r>
              <a:rPr lang="en-US" sz="2200" dirty="0"/>
              <a:t> </a:t>
            </a:r>
            <a:r>
              <a:rPr lang="en-US" sz="2200" dirty="0" err="1"/>
              <a:t>nước</a:t>
            </a:r>
            <a:r>
              <a:rPr lang="en-US" sz="2200" dirty="0"/>
              <a:t> </a:t>
            </a:r>
            <a:r>
              <a:rPr lang="en-US" sz="2200" dirty="0" err="1"/>
              <a:t>cấp</a:t>
            </a:r>
            <a:r>
              <a:rPr lang="en-US" sz="2200" dirty="0"/>
              <a:t> </a:t>
            </a:r>
            <a:r>
              <a:rPr lang="en-US" sz="2200" dirty="0" err="1"/>
              <a:t>tiêu</a:t>
            </a:r>
            <a:r>
              <a:rPr lang="en-US" sz="2200" dirty="0"/>
              <a:t> </a:t>
            </a:r>
            <a:r>
              <a:rPr lang="en-US" sz="2200" dirty="0" err="1"/>
              <a:t>thụ</a:t>
            </a:r>
            <a:r>
              <a:rPr lang="en-US" sz="2200" dirty="0"/>
              <a:t> </a:t>
            </a:r>
            <a:r>
              <a:rPr lang="en-US" sz="2200" dirty="0" err="1"/>
              <a:t>trong</a:t>
            </a:r>
            <a:r>
              <a:rPr lang="en-US" sz="2200" dirty="0"/>
              <a:t> 1 </a:t>
            </a:r>
            <a:r>
              <a:rPr lang="en-US" sz="2200" dirty="0" err="1"/>
              <a:t>năm</a:t>
            </a:r>
            <a:endParaRPr lang="en-US" sz="2200" dirty="0"/>
          </a:p>
          <a:p>
            <a:pPr>
              <a:lnSpc>
                <a:spcPct val="120000"/>
              </a:lnSpc>
            </a:pPr>
            <a:r>
              <a:rPr lang="en-US" sz="2200" dirty="0" err="1"/>
              <a:t>rwtank</a:t>
            </a:r>
            <a:r>
              <a:rPr lang="en-US" sz="2200" dirty="0"/>
              <a:t>: </a:t>
            </a:r>
            <a:r>
              <a:rPr lang="en-US" sz="2200" dirty="0" err="1"/>
              <a:t>có</a:t>
            </a:r>
            <a:r>
              <a:rPr lang="en-US" sz="2200" dirty="0"/>
              <a:t> </a:t>
            </a:r>
            <a:r>
              <a:rPr lang="en-US" sz="2200" dirty="0" err="1"/>
              <a:t>bể</a:t>
            </a:r>
            <a:r>
              <a:rPr lang="en-US" sz="2200" dirty="0"/>
              <a:t> </a:t>
            </a:r>
            <a:r>
              <a:rPr lang="en-US" sz="2200" dirty="0" err="1"/>
              <a:t>nước</a:t>
            </a:r>
            <a:r>
              <a:rPr lang="en-US" sz="2200" dirty="0"/>
              <a:t> </a:t>
            </a:r>
            <a:r>
              <a:rPr lang="en-US" sz="2200" dirty="0" err="1"/>
              <a:t>mưa</a:t>
            </a:r>
            <a:endParaRPr lang="en-US" sz="2200" dirty="0"/>
          </a:p>
          <a:p>
            <a:pPr>
              <a:lnSpc>
                <a:spcPct val="120000"/>
              </a:lnSpc>
            </a:pPr>
            <a:r>
              <a:rPr lang="en-US" sz="2200" dirty="0"/>
              <a:t>iceqac2: </a:t>
            </a:r>
            <a:r>
              <a:rPr lang="en-US" sz="2200" dirty="0" err="1"/>
              <a:t>thu</a:t>
            </a:r>
            <a:r>
              <a:rPr lang="en-US" sz="2200" dirty="0"/>
              <a:t> </a:t>
            </a:r>
            <a:r>
              <a:rPr lang="en-US" sz="2200" dirty="0" err="1"/>
              <a:t>nhập</a:t>
            </a:r>
            <a:r>
              <a:rPr lang="en-US" sz="2200" dirty="0"/>
              <a:t> </a:t>
            </a:r>
            <a:r>
              <a:rPr lang="en-US" sz="2200" dirty="0" err="1"/>
              <a:t>của</a:t>
            </a:r>
            <a:r>
              <a:rPr lang="en-US" sz="2200" dirty="0"/>
              <a:t> </a:t>
            </a:r>
            <a:r>
              <a:rPr lang="en-US" sz="2200" dirty="0" err="1"/>
              <a:t>gia</a:t>
            </a:r>
            <a:r>
              <a:rPr lang="en-US" sz="2200" dirty="0"/>
              <a:t> </a:t>
            </a:r>
            <a:r>
              <a:rPr lang="en-US" sz="2200" dirty="0" err="1"/>
              <a:t>đình</a:t>
            </a:r>
            <a:r>
              <a:rPr lang="en-US" sz="2200" dirty="0"/>
              <a:t> </a:t>
            </a:r>
          </a:p>
          <a:p>
            <a:pPr marL="0" indent="0">
              <a:lnSpc>
                <a:spcPct val="120000"/>
              </a:lnSpc>
              <a:buNone/>
            </a:pPr>
            <a:endParaRPr lang="en-US" dirty="0"/>
          </a:p>
        </p:txBody>
      </p:sp>
      <p:sp>
        <p:nvSpPr>
          <p:cNvPr id="7" name="Footer Placeholder 6">
            <a:extLst>
              <a:ext uri="{FF2B5EF4-FFF2-40B4-BE49-F238E27FC236}">
                <a16:creationId xmlns:a16="http://schemas.microsoft.com/office/drawing/2014/main" id="{98EAD529-3B30-60E4-8F50-FA9B9041369B}"/>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96155138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4B951E0-1575-ED51-25EB-1BED550B5CC1}"/>
              </a:ext>
            </a:extLst>
          </p:cNvPr>
          <p:cNvSpPr txBox="1"/>
          <p:nvPr/>
        </p:nvSpPr>
        <p:spPr>
          <a:xfrm>
            <a:off x="5356021" y="1286671"/>
            <a:ext cx="1065394" cy="430887"/>
          </a:xfrm>
          <a:prstGeom prst="rect">
            <a:avLst/>
          </a:prstGeom>
          <a:noFill/>
        </p:spPr>
        <p:txBody>
          <a:bodyPr wrap="square" rtlCol="0">
            <a:spAutoFit/>
          </a:bodyPr>
          <a:lstStyle/>
          <a:p>
            <a:r>
              <a:rPr lang="en-US" sz="2200" b="1">
                <a:solidFill>
                  <a:srgbClr val="FF0000"/>
                </a:solidFill>
              </a:rPr>
              <a:t>mode</a:t>
            </a:r>
            <a:endParaRPr lang="en-001" sz="2200" b="1">
              <a:solidFill>
                <a:srgbClr val="FF0000"/>
              </a:solidFill>
            </a:endParaRPr>
          </a:p>
        </p:txBody>
      </p:sp>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001"/>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153</a:t>
            </a:fld>
            <a:endParaRPr lang="en-US"/>
          </a:p>
        </p:txBody>
      </p:sp>
      <p:pic>
        <p:nvPicPr>
          <p:cNvPr id="31" name="Picture 30">
            <a:extLst>
              <a:ext uri="{FF2B5EF4-FFF2-40B4-BE49-F238E27FC236}">
                <a16:creationId xmlns:a16="http://schemas.microsoft.com/office/drawing/2014/main" id="{24381149-1E28-3818-CBA4-8FEFEE8AF258}"/>
              </a:ext>
            </a:extLst>
          </p:cNvPr>
          <p:cNvPicPr>
            <a:picLocks noChangeAspect="1"/>
          </p:cNvPicPr>
          <p:nvPr/>
        </p:nvPicPr>
        <p:blipFill>
          <a:blip r:embed="rId2"/>
          <a:stretch>
            <a:fillRect/>
          </a:stretch>
        </p:blipFill>
        <p:spPr>
          <a:xfrm>
            <a:off x="3452822" y="1744419"/>
            <a:ext cx="5580000" cy="4782857"/>
          </a:xfrm>
          <a:prstGeom prst="rect">
            <a:avLst/>
          </a:prstGeom>
        </p:spPr>
      </p:pic>
      <p:sp>
        <p:nvSpPr>
          <p:cNvPr id="3" name="Date Placeholder 2">
            <a:extLst>
              <a:ext uri="{FF2B5EF4-FFF2-40B4-BE49-F238E27FC236}">
                <a16:creationId xmlns:a16="http://schemas.microsoft.com/office/drawing/2014/main" id="{D7D4D069-5EE5-2B27-5B0E-4C8059F8F916}"/>
              </a:ext>
            </a:extLst>
          </p:cNvPr>
          <p:cNvSpPr>
            <a:spLocks noGrp="1"/>
          </p:cNvSpPr>
          <p:nvPr>
            <p:ph type="dt" sz="half" idx="10"/>
          </p:nvPr>
        </p:nvSpPr>
        <p:spPr/>
        <p:txBody>
          <a:bodyPr/>
          <a:lstStyle/>
          <a:p>
            <a:r>
              <a:rPr lang="en-001"/>
              <a:t>26/10/2024</a:t>
            </a:r>
          </a:p>
        </p:txBody>
      </p:sp>
      <p:cxnSp>
        <p:nvCxnSpPr>
          <p:cNvPr id="8" name="Straight Connector 7">
            <a:extLst>
              <a:ext uri="{FF2B5EF4-FFF2-40B4-BE49-F238E27FC236}">
                <a16:creationId xmlns:a16="http://schemas.microsoft.com/office/drawing/2014/main" id="{5E587948-2FD5-7E6C-0A9D-85130809BDC2}"/>
              </a:ext>
            </a:extLst>
          </p:cNvPr>
          <p:cNvCxnSpPr>
            <a:cxnSpLocks/>
          </p:cNvCxnSpPr>
          <p:nvPr/>
        </p:nvCxnSpPr>
        <p:spPr>
          <a:xfrm>
            <a:off x="6155855" y="1664884"/>
            <a:ext cx="0" cy="546752"/>
          </a:xfrm>
          <a:prstGeom prst="line">
            <a:avLst/>
          </a:prstGeom>
          <a:ln w="50800">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0393E86-85CC-1647-9775-CB852A064387}"/>
              </a:ext>
            </a:extLst>
          </p:cNvPr>
          <p:cNvCxnSpPr>
            <a:cxnSpLocks/>
          </p:cNvCxnSpPr>
          <p:nvPr/>
        </p:nvCxnSpPr>
        <p:spPr>
          <a:xfrm>
            <a:off x="6397466" y="1870037"/>
            <a:ext cx="0" cy="368250"/>
          </a:xfrm>
          <a:prstGeom prst="line">
            <a:avLst/>
          </a:prstGeom>
          <a:ln w="50800">
            <a:solidFill>
              <a:srgbClr val="00B0F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F01360E-31C8-B9F0-49B8-3DFBBF4AA8BD}"/>
              </a:ext>
            </a:extLst>
          </p:cNvPr>
          <p:cNvSpPr txBox="1"/>
          <p:nvPr/>
        </p:nvSpPr>
        <p:spPr>
          <a:xfrm>
            <a:off x="6242822" y="1486694"/>
            <a:ext cx="1618913" cy="430887"/>
          </a:xfrm>
          <a:prstGeom prst="rect">
            <a:avLst/>
          </a:prstGeom>
          <a:noFill/>
        </p:spPr>
        <p:txBody>
          <a:bodyPr wrap="square" rtlCol="0">
            <a:spAutoFit/>
          </a:bodyPr>
          <a:lstStyle/>
          <a:p>
            <a:pPr algn="ctr"/>
            <a:r>
              <a:rPr lang="en-US" sz="2200" b="1" err="1">
                <a:solidFill>
                  <a:srgbClr val="00B0F0"/>
                </a:solidFill>
              </a:rPr>
              <a:t>trung</a:t>
            </a:r>
            <a:r>
              <a:rPr lang="en-US" sz="2200" b="1">
                <a:solidFill>
                  <a:srgbClr val="00B0F0"/>
                </a:solidFill>
              </a:rPr>
              <a:t> </a:t>
            </a:r>
            <a:r>
              <a:rPr lang="en-US" sz="2200" b="1" err="1">
                <a:solidFill>
                  <a:srgbClr val="00B0F0"/>
                </a:solidFill>
              </a:rPr>
              <a:t>bình</a:t>
            </a:r>
            <a:endParaRPr lang="en-001" sz="2200" b="1">
              <a:solidFill>
                <a:srgbClr val="00B0F0"/>
              </a:solidFill>
            </a:endParaRPr>
          </a:p>
        </p:txBody>
      </p:sp>
      <p:sp>
        <p:nvSpPr>
          <p:cNvPr id="15" name="TextBox 14">
            <a:extLst>
              <a:ext uri="{FF2B5EF4-FFF2-40B4-BE49-F238E27FC236}">
                <a16:creationId xmlns:a16="http://schemas.microsoft.com/office/drawing/2014/main" id="{DFD1F2AB-4A93-018F-003F-B89A8A992D22}"/>
              </a:ext>
            </a:extLst>
          </p:cNvPr>
          <p:cNvSpPr txBox="1"/>
          <p:nvPr/>
        </p:nvSpPr>
        <p:spPr>
          <a:xfrm>
            <a:off x="6061888" y="1105738"/>
            <a:ext cx="1315147" cy="430887"/>
          </a:xfrm>
          <a:prstGeom prst="rect">
            <a:avLst/>
          </a:prstGeom>
          <a:noFill/>
        </p:spPr>
        <p:txBody>
          <a:bodyPr wrap="square" rtlCol="0">
            <a:spAutoFit/>
          </a:bodyPr>
          <a:lstStyle/>
          <a:p>
            <a:pPr algn="ctr"/>
            <a:r>
              <a:rPr lang="en-US" sz="2200" b="1" err="1">
                <a:solidFill>
                  <a:srgbClr val="00B050"/>
                </a:solidFill>
              </a:rPr>
              <a:t>trung</a:t>
            </a:r>
            <a:r>
              <a:rPr lang="en-US" sz="2200" b="1">
                <a:solidFill>
                  <a:srgbClr val="00B050"/>
                </a:solidFill>
              </a:rPr>
              <a:t> </a:t>
            </a:r>
            <a:r>
              <a:rPr lang="en-US" sz="2200" b="1" err="1">
                <a:solidFill>
                  <a:srgbClr val="00B050"/>
                </a:solidFill>
              </a:rPr>
              <a:t>vị</a:t>
            </a:r>
            <a:endParaRPr lang="en-001" sz="2200" b="1">
              <a:solidFill>
                <a:srgbClr val="00B050"/>
              </a:solidFill>
            </a:endParaRPr>
          </a:p>
        </p:txBody>
      </p:sp>
      <p:cxnSp>
        <p:nvCxnSpPr>
          <p:cNvPr id="7" name="Straight Connector 6">
            <a:extLst>
              <a:ext uri="{FF2B5EF4-FFF2-40B4-BE49-F238E27FC236}">
                <a16:creationId xmlns:a16="http://schemas.microsoft.com/office/drawing/2014/main" id="{D6F0DF65-A45E-BE9D-DD35-CE821CB9F386}"/>
              </a:ext>
            </a:extLst>
          </p:cNvPr>
          <p:cNvCxnSpPr>
            <a:cxnSpLocks/>
          </p:cNvCxnSpPr>
          <p:nvPr/>
        </p:nvCxnSpPr>
        <p:spPr>
          <a:xfrm>
            <a:off x="6358518" y="1563643"/>
            <a:ext cx="0" cy="647993"/>
          </a:xfrm>
          <a:prstGeom prst="line">
            <a:avLst/>
          </a:prstGeom>
          <a:ln w="5080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EDA8C40D-2EBA-A50B-88E9-BBE3223EE204}"/>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8622846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BF692-47A7-36F7-60C3-F2865C1357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5844C-B33A-99D6-84D9-60387EB5887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GB"/>
          </a:p>
        </p:txBody>
      </p:sp>
      <p:sp>
        <p:nvSpPr>
          <p:cNvPr id="5" name="Slide Number Placeholder 4">
            <a:extLst>
              <a:ext uri="{FF2B5EF4-FFF2-40B4-BE49-F238E27FC236}">
                <a16:creationId xmlns:a16="http://schemas.microsoft.com/office/drawing/2014/main" id="{850F7273-1C0D-0D99-F945-46400A1F3BD0}"/>
              </a:ext>
            </a:extLst>
          </p:cNvPr>
          <p:cNvSpPr>
            <a:spLocks noGrp="1"/>
          </p:cNvSpPr>
          <p:nvPr>
            <p:ph type="sldNum" sz="quarter" idx="12"/>
          </p:nvPr>
        </p:nvSpPr>
        <p:spPr/>
        <p:txBody>
          <a:bodyPr/>
          <a:lstStyle/>
          <a:p>
            <a:fld id="{558478D3-4DD5-4D7B-8D8D-7EA87687E863}" type="slidenum">
              <a:rPr lang="en-US" smtClean="0"/>
              <a:pPr/>
              <a:t>154</a:t>
            </a:fld>
            <a:endParaRPr lang="en-US"/>
          </a:p>
        </p:txBody>
      </p:sp>
      <p:sp>
        <p:nvSpPr>
          <p:cNvPr id="6" name="Date Placeholder 5">
            <a:extLst>
              <a:ext uri="{FF2B5EF4-FFF2-40B4-BE49-F238E27FC236}">
                <a16:creationId xmlns:a16="http://schemas.microsoft.com/office/drawing/2014/main" id="{A4BB25E4-4022-6019-7DC0-6BE91CD53B5C}"/>
              </a:ext>
            </a:extLst>
          </p:cNvPr>
          <p:cNvSpPr>
            <a:spLocks noGrp="1"/>
          </p:cNvSpPr>
          <p:nvPr>
            <p:ph type="dt" sz="half" idx="10"/>
          </p:nvPr>
        </p:nvSpPr>
        <p:spPr/>
        <p:txBody>
          <a:bodyPr/>
          <a:lstStyle/>
          <a:p>
            <a:r>
              <a:rPr lang="en-001"/>
              <a:t>26/10/2024</a:t>
            </a:r>
          </a:p>
        </p:txBody>
      </p:sp>
      <p:pic>
        <p:nvPicPr>
          <p:cNvPr id="11" name="Picture 10">
            <a:extLst>
              <a:ext uri="{FF2B5EF4-FFF2-40B4-BE49-F238E27FC236}">
                <a16:creationId xmlns:a16="http://schemas.microsoft.com/office/drawing/2014/main" id="{E20FC972-6C74-4BC4-0440-988A2219592F}"/>
              </a:ext>
            </a:extLst>
          </p:cNvPr>
          <p:cNvPicPr>
            <a:picLocks noChangeAspect="1"/>
          </p:cNvPicPr>
          <p:nvPr/>
        </p:nvPicPr>
        <p:blipFill>
          <a:blip r:embed="rId3"/>
          <a:srcRect l="11468" t="1" r="8261" b="3446"/>
          <a:stretch/>
        </p:blipFill>
        <p:spPr>
          <a:xfrm>
            <a:off x="719007" y="3158125"/>
            <a:ext cx="3860800" cy="928795"/>
          </a:xfrm>
          <a:prstGeom prst="rect">
            <a:avLst/>
          </a:prstGeom>
        </p:spPr>
      </p:pic>
      <p:pic>
        <p:nvPicPr>
          <p:cNvPr id="4" name="Picture 3">
            <a:extLst>
              <a:ext uri="{FF2B5EF4-FFF2-40B4-BE49-F238E27FC236}">
                <a16:creationId xmlns:a16="http://schemas.microsoft.com/office/drawing/2014/main" id="{79ED29D4-EE16-B06B-F260-5B86B292B28E}"/>
              </a:ext>
            </a:extLst>
          </p:cNvPr>
          <p:cNvPicPr>
            <a:picLocks noChangeAspect="1"/>
          </p:cNvPicPr>
          <p:nvPr/>
        </p:nvPicPr>
        <p:blipFill>
          <a:blip r:embed="rId4"/>
          <a:srcRect r="51296"/>
          <a:stretch/>
        </p:blipFill>
        <p:spPr>
          <a:xfrm>
            <a:off x="6880362" y="1065320"/>
            <a:ext cx="4003294" cy="5652129"/>
          </a:xfrm>
          <a:prstGeom prst="rect">
            <a:avLst/>
          </a:prstGeom>
        </p:spPr>
      </p:pic>
      <p:sp>
        <p:nvSpPr>
          <p:cNvPr id="12" name="Rectangle: Rounded Corners 11">
            <a:extLst>
              <a:ext uri="{FF2B5EF4-FFF2-40B4-BE49-F238E27FC236}">
                <a16:creationId xmlns:a16="http://schemas.microsoft.com/office/drawing/2014/main" id="{2E17D413-A62E-D2EE-7285-206E63F19A07}"/>
              </a:ext>
            </a:extLst>
          </p:cNvPr>
          <p:cNvSpPr/>
          <p:nvPr/>
        </p:nvSpPr>
        <p:spPr>
          <a:xfrm>
            <a:off x="7793355" y="1091029"/>
            <a:ext cx="980775" cy="5626419"/>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TextBox 2">
            <a:extLst>
              <a:ext uri="{FF2B5EF4-FFF2-40B4-BE49-F238E27FC236}">
                <a16:creationId xmlns:a16="http://schemas.microsoft.com/office/drawing/2014/main" id="{A7BA6561-2B6E-6C18-A6C5-2BF618B594CE}"/>
              </a:ext>
            </a:extLst>
          </p:cNvPr>
          <p:cNvSpPr txBox="1"/>
          <p:nvPr/>
        </p:nvSpPr>
        <p:spPr>
          <a:xfrm>
            <a:off x="1400343" y="2315398"/>
            <a:ext cx="2452466" cy="430887"/>
          </a:xfrm>
          <a:prstGeom prst="rect">
            <a:avLst/>
          </a:prstGeom>
          <a:noFill/>
        </p:spPr>
        <p:txBody>
          <a:bodyPr wrap="square" rtlCol="0">
            <a:spAutoFit/>
          </a:bodyPr>
          <a:lstStyle/>
          <a:p>
            <a:pPr algn="ctr"/>
            <a:r>
              <a:rPr lang="en-US" sz="2200" b="1" err="1">
                <a:solidFill>
                  <a:srgbClr val="00B0F0"/>
                </a:solidFill>
              </a:rPr>
              <a:t>trung</a:t>
            </a:r>
            <a:r>
              <a:rPr lang="en-US" sz="2200" b="1">
                <a:solidFill>
                  <a:srgbClr val="00B0F0"/>
                </a:solidFill>
              </a:rPr>
              <a:t> </a:t>
            </a:r>
            <a:r>
              <a:rPr lang="en-US" sz="2200" b="1" err="1">
                <a:solidFill>
                  <a:srgbClr val="00B0F0"/>
                </a:solidFill>
              </a:rPr>
              <a:t>bình</a:t>
            </a:r>
            <a:r>
              <a:rPr lang="en-US" sz="2200" b="1">
                <a:solidFill>
                  <a:srgbClr val="00B0F0"/>
                </a:solidFill>
              </a:rPr>
              <a:t> = 69.24</a:t>
            </a:r>
          </a:p>
        </p:txBody>
      </p:sp>
      <p:sp>
        <p:nvSpPr>
          <p:cNvPr id="7" name="Footer Placeholder 6">
            <a:extLst>
              <a:ext uri="{FF2B5EF4-FFF2-40B4-BE49-F238E27FC236}">
                <a16:creationId xmlns:a16="http://schemas.microsoft.com/office/drawing/2014/main" id="{BB054A67-339E-FAED-FE24-A96C7157CA1F}"/>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5815637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0ADFD-7764-16D5-FF8A-D8C0B73DD5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BA68845-EA25-BFDB-9D62-86BB8C89B3A9}"/>
              </a:ext>
            </a:extLst>
          </p:cNvPr>
          <p:cNvPicPr>
            <a:picLocks noChangeAspect="1"/>
          </p:cNvPicPr>
          <p:nvPr/>
        </p:nvPicPr>
        <p:blipFill>
          <a:blip r:embed="rId3"/>
          <a:srcRect r="51296"/>
          <a:stretch/>
        </p:blipFill>
        <p:spPr>
          <a:xfrm>
            <a:off x="6880362" y="1061294"/>
            <a:ext cx="4003294" cy="5652128"/>
          </a:xfrm>
          <a:prstGeom prst="rect">
            <a:avLst/>
          </a:prstGeom>
        </p:spPr>
      </p:pic>
      <p:sp>
        <p:nvSpPr>
          <p:cNvPr id="2" name="Title 1">
            <a:extLst>
              <a:ext uri="{FF2B5EF4-FFF2-40B4-BE49-F238E27FC236}">
                <a16:creationId xmlns:a16="http://schemas.microsoft.com/office/drawing/2014/main" id="{CCB6DDCD-DAD5-7F30-2804-185D62CF8931}"/>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GB"/>
          </a:p>
        </p:txBody>
      </p:sp>
      <p:sp>
        <p:nvSpPr>
          <p:cNvPr id="5" name="Slide Number Placeholder 4">
            <a:extLst>
              <a:ext uri="{FF2B5EF4-FFF2-40B4-BE49-F238E27FC236}">
                <a16:creationId xmlns:a16="http://schemas.microsoft.com/office/drawing/2014/main" id="{099145CA-6145-6FDC-B1DB-2983D6588FBA}"/>
              </a:ext>
            </a:extLst>
          </p:cNvPr>
          <p:cNvSpPr>
            <a:spLocks noGrp="1"/>
          </p:cNvSpPr>
          <p:nvPr>
            <p:ph type="sldNum" sz="quarter" idx="12"/>
          </p:nvPr>
        </p:nvSpPr>
        <p:spPr/>
        <p:txBody>
          <a:bodyPr/>
          <a:lstStyle/>
          <a:p>
            <a:fld id="{558478D3-4DD5-4D7B-8D8D-7EA87687E863}" type="slidenum">
              <a:rPr lang="en-US" smtClean="0"/>
              <a:pPr/>
              <a:t>155</a:t>
            </a:fld>
            <a:endParaRPr lang="en-US"/>
          </a:p>
        </p:txBody>
      </p:sp>
      <p:sp>
        <p:nvSpPr>
          <p:cNvPr id="6" name="Date Placeholder 5">
            <a:extLst>
              <a:ext uri="{FF2B5EF4-FFF2-40B4-BE49-F238E27FC236}">
                <a16:creationId xmlns:a16="http://schemas.microsoft.com/office/drawing/2014/main" id="{0C62033B-4C22-5B89-F59E-4F36C363B864}"/>
              </a:ext>
            </a:extLst>
          </p:cNvPr>
          <p:cNvSpPr>
            <a:spLocks noGrp="1"/>
          </p:cNvSpPr>
          <p:nvPr>
            <p:ph type="dt" sz="half" idx="10"/>
          </p:nvPr>
        </p:nvSpPr>
        <p:spPr/>
        <p:txBody>
          <a:bodyPr/>
          <a:lstStyle/>
          <a:p>
            <a:r>
              <a:rPr lang="en-001"/>
              <a:t>26/10/2024</a:t>
            </a:r>
          </a:p>
        </p:txBody>
      </p:sp>
      <p:cxnSp>
        <p:nvCxnSpPr>
          <p:cNvPr id="11" name="Straight Arrow Connector 10">
            <a:extLst>
              <a:ext uri="{FF2B5EF4-FFF2-40B4-BE49-F238E27FC236}">
                <a16:creationId xmlns:a16="http://schemas.microsoft.com/office/drawing/2014/main" id="{658422D0-717A-C5EF-316D-90685C768226}"/>
              </a:ext>
            </a:extLst>
          </p:cNvPr>
          <p:cNvCxnSpPr/>
          <p:nvPr/>
        </p:nvCxnSpPr>
        <p:spPr>
          <a:xfrm>
            <a:off x="7972746" y="1448656"/>
            <a:ext cx="0" cy="5090256"/>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F79A5285-1097-4C37-5F3A-D5AE69640EBF}"/>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37875262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6AE0B-F1A4-3534-583E-81CE82B96C3D}"/>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3F2D46F-58F6-87FC-F328-04F88B19CAFF}"/>
              </a:ext>
            </a:extLst>
          </p:cNvPr>
          <p:cNvSpPr txBox="1"/>
          <p:nvPr/>
        </p:nvSpPr>
        <p:spPr>
          <a:xfrm>
            <a:off x="1400343" y="2315398"/>
            <a:ext cx="2452466" cy="430887"/>
          </a:xfrm>
          <a:prstGeom prst="rect">
            <a:avLst/>
          </a:prstGeom>
          <a:noFill/>
        </p:spPr>
        <p:txBody>
          <a:bodyPr wrap="square" rtlCol="0">
            <a:spAutoFit/>
          </a:bodyPr>
          <a:lstStyle/>
          <a:p>
            <a:pPr algn="ctr"/>
            <a:r>
              <a:rPr lang="en-US" sz="2200" b="1" err="1">
                <a:solidFill>
                  <a:srgbClr val="00B050"/>
                </a:solidFill>
              </a:rPr>
              <a:t>trung</a:t>
            </a:r>
            <a:r>
              <a:rPr lang="en-US" sz="2200" b="1">
                <a:solidFill>
                  <a:srgbClr val="00B050"/>
                </a:solidFill>
              </a:rPr>
              <a:t> </a:t>
            </a:r>
            <a:r>
              <a:rPr lang="en-US" sz="2200" b="1" err="1">
                <a:solidFill>
                  <a:srgbClr val="00B050"/>
                </a:solidFill>
              </a:rPr>
              <a:t>vị</a:t>
            </a:r>
            <a:r>
              <a:rPr lang="en-US" sz="2200" b="1">
                <a:solidFill>
                  <a:srgbClr val="00B050"/>
                </a:solidFill>
              </a:rPr>
              <a:t> = 67.68</a:t>
            </a:r>
          </a:p>
        </p:txBody>
      </p:sp>
      <p:sp>
        <p:nvSpPr>
          <p:cNvPr id="2" name="Title 1">
            <a:extLst>
              <a:ext uri="{FF2B5EF4-FFF2-40B4-BE49-F238E27FC236}">
                <a16:creationId xmlns:a16="http://schemas.microsoft.com/office/drawing/2014/main" id="{C1438FCD-D58C-57A0-9B8A-A7EE6A85DF9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GB"/>
          </a:p>
        </p:txBody>
      </p:sp>
      <p:sp>
        <p:nvSpPr>
          <p:cNvPr id="5" name="Slide Number Placeholder 4">
            <a:extLst>
              <a:ext uri="{FF2B5EF4-FFF2-40B4-BE49-F238E27FC236}">
                <a16:creationId xmlns:a16="http://schemas.microsoft.com/office/drawing/2014/main" id="{24FABF65-A97B-C72E-6907-98CCD1B1BB94}"/>
              </a:ext>
            </a:extLst>
          </p:cNvPr>
          <p:cNvSpPr>
            <a:spLocks noGrp="1"/>
          </p:cNvSpPr>
          <p:nvPr>
            <p:ph type="sldNum" sz="quarter" idx="12"/>
          </p:nvPr>
        </p:nvSpPr>
        <p:spPr/>
        <p:txBody>
          <a:bodyPr/>
          <a:lstStyle/>
          <a:p>
            <a:fld id="{558478D3-4DD5-4D7B-8D8D-7EA87687E863}" type="slidenum">
              <a:rPr lang="en-US" smtClean="0"/>
              <a:pPr/>
              <a:t>156</a:t>
            </a:fld>
            <a:endParaRPr lang="en-US"/>
          </a:p>
        </p:txBody>
      </p:sp>
      <p:sp>
        <p:nvSpPr>
          <p:cNvPr id="6" name="Date Placeholder 5">
            <a:extLst>
              <a:ext uri="{FF2B5EF4-FFF2-40B4-BE49-F238E27FC236}">
                <a16:creationId xmlns:a16="http://schemas.microsoft.com/office/drawing/2014/main" id="{F4AD3679-B9D4-A12B-4004-E34E51D28C54}"/>
              </a:ext>
            </a:extLst>
          </p:cNvPr>
          <p:cNvSpPr>
            <a:spLocks noGrp="1"/>
          </p:cNvSpPr>
          <p:nvPr>
            <p:ph type="dt" sz="half" idx="10"/>
          </p:nvPr>
        </p:nvSpPr>
        <p:spPr/>
        <p:txBody>
          <a:bodyPr/>
          <a:lstStyle/>
          <a:p>
            <a:r>
              <a:rPr lang="en-001"/>
              <a:t>26/10/2024</a:t>
            </a:r>
          </a:p>
        </p:txBody>
      </p:sp>
      <p:pic>
        <p:nvPicPr>
          <p:cNvPr id="4" name="Picture 3">
            <a:extLst>
              <a:ext uri="{FF2B5EF4-FFF2-40B4-BE49-F238E27FC236}">
                <a16:creationId xmlns:a16="http://schemas.microsoft.com/office/drawing/2014/main" id="{DFD1DA72-27EC-776A-B272-95C06E715FB0}"/>
              </a:ext>
            </a:extLst>
          </p:cNvPr>
          <p:cNvPicPr>
            <a:picLocks noChangeAspect="1"/>
          </p:cNvPicPr>
          <p:nvPr/>
        </p:nvPicPr>
        <p:blipFill>
          <a:blip r:embed="rId3"/>
          <a:srcRect r="51296"/>
          <a:stretch/>
        </p:blipFill>
        <p:spPr>
          <a:xfrm>
            <a:off x="6880362" y="1061294"/>
            <a:ext cx="4003294" cy="5652128"/>
          </a:xfrm>
          <a:prstGeom prst="rect">
            <a:avLst/>
          </a:prstGeom>
        </p:spPr>
      </p:pic>
      <p:cxnSp>
        <p:nvCxnSpPr>
          <p:cNvPr id="7" name="Straight Connector 6">
            <a:extLst>
              <a:ext uri="{FF2B5EF4-FFF2-40B4-BE49-F238E27FC236}">
                <a16:creationId xmlns:a16="http://schemas.microsoft.com/office/drawing/2014/main" id="{8C218895-75DD-6B29-9867-98E394737F8C}"/>
              </a:ext>
            </a:extLst>
          </p:cNvPr>
          <p:cNvCxnSpPr>
            <a:cxnSpLocks/>
          </p:cNvCxnSpPr>
          <p:nvPr/>
        </p:nvCxnSpPr>
        <p:spPr>
          <a:xfrm>
            <a:off x="6880362" y="4009194"/>
            <a:ext cx="4003294" cy="0"/>
          </a:xfrm>
          <a:prstGeom prst="line">
            <a:avLst/>
          </a:prstGeom>
          <a:ln w="50800">
            <a:solidFill>
              <a:srgbClr val="00B05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B3F9CF0-ACC9-17B1-6A4E-7E158A938047}"/>
              </a:ext>
            </a:extLst>
          </p:cNvPr>
          <p:cNvSpPr txBox="1"/>
          <p:nvPr/>
        </p:nvSpPr>
        <p:spPr>
          <a:xfrm>
            <a:off x="5686745" y="2424520"/>
            <a:ext cx="818509" cy="461665"/>
          </a:xfrm>
          <a:prstGeom prst="rect">
            <a:avLst/>
          </a:prstGeom>
          <a:solidFill>
            <a:srgbClr val="FFFFFF">
              <a:alpha val="50196"/>
            </a:srgbClr>
          </a:solidFill>
        </p:spPr>
        <p:txBody>
          <a:bodyPr wrap="square" rtlCol="0">
            <a:spAutoFit/>
          </a:bodyPr>
          <a:lstStyle/>
          <a:p>
            <a:pPr algn="ctr"/>
            <a:r>
              <a:rPr lang="en-US" sz="2400" b="1">
                <a:solidFill>
                  <a:srgbClr val="00B050"/>
                </a:solidFill>
              </a:rPr>
              <a:t>50%</a:t>
            </a:r>
            <a:endParaRPr lang="en-001" sz="2400" b="1">
              <a:solidFill>
                <a:srgbClr val="00B050"/>
              </a:solidFill>
            </a:endParaRPr>
          </a:p>
        </p:txBody>
      </p:sp>
      <p:sp>
        <p:nvSpPr>
          <p:cNvPr id="13" name="TextBox 12">
            <a:extLst>
              <a:ext uri="{FF2B5EF4-FFF2-40B4-BE49-F238E27FC236}">
                <a16:creationId xmlns:a16="http://schemas.microsoft.com/office/drawing/2014/main" id="{27D02240-0C49-9CD7-D76E-B940A96FFD87}"/>
              </a:ext>
            </a:extLst>
          </p:cNvPr>
          <p:cNvSpPr txBox="1"/>
          <p:nvPr/>
        </p:nvSpPr>
        <p:spPr>
          <a:xfrm>
            <a:off x="5686745" y="5088857"/>
            <a:ext cx="818509" cy="461665"/>
          </a:xfrm>
          <a:prstGeom prst="rect">
            <a:avLst/>
          </a:prstGeom>
          <a:solidFill>
            <a:srgbClr val="FFFFFF">
              <a:alpha val="50196"/>
            </a:srgbClr>
          </a:solidFill>
        </p:spPr>
        <p:txBody>
          <a:bodyPr wrap="square" rtlCol="0">
            <a:spAutoFit/>
          </a:bodyPr>
          <a:lstStyle/>
          <a:p>
            <a:pPr algn="ctr"/>
            <a:r>
              <a:rPr lang="en-US" sz="2400" b="1">
                <a:solidFill>
                  <a:srgbClr val="00B050"/>
                </a:solidFill>
              </a:rPr>
              <a:t>50%</a:t>
            </a:r>
            <a:endParaRPr lang="en-001" sz="2400" b="1">
              <a:solidFill>
                <a:srgbClr val="00B050"/>
              </a:solidFill>
            </a:endParaRPr>
          </a:p>
        </p:txBody>
      </p:sp>
      <p:sp>
        <p:nvSpPr>
          <p:cNvPr id="14" name="Left Brace 13">
            <a:extLst>
              <a:ext uri="{FF2B5EF4-FFF2-40B4-BE49-F238E27FC236}">
                <a16:creationId xmlns:a16="http://schemas.microsoft.com/office/drawing/2014/main" id="{FEE167E4-FF71-310B-AD8A-43D779FF4890}"/>
              </a:ext>
            </a:extLst>
          </p:cNvPr>
          <p:cNvSpPr/>
          <p:nvPr/>
        </p:nvSpPr>
        <p:spPr>
          <a:xfrm flipV="1">
            <a:off x="6505254" y="1396253"/>
            <a:ext cx="255142" cy="2518200"/>
          </a:xfrm>
          <a:prstGeom prst="leftBrace">
            <a:avLst>
              <a:gd name="adj1" fmla="val 42210"/>
              <a:gd name="adj2" fmla="val 50000"/>
            </a:avLst>
          </a:prstGeom>
          <a:noFill/>
          <a:ln w="57150">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001"/>
          </a:p>
        </p:txBody>
      </p:sp>
      <p:sp>
        <p:nvSpPr>
          <p:cNvPr id="15" name="Left Brace 14">
            <a:extLst>
              <a:ext uri="{FF2B5EF4-FFF2-40B4-BE49-F238E27FC236}">
                <a16:creationId xmlns:a16="http://schemas.microsoft.com/office/drawing/2014/main" id="{98458C78-D9FC-92B3-FF3C-3F25CBF270E1}"/>
              </a:ext>
            </a:extLst>
          </p:cNvPr>
          <p:cNvSpPr/>
          <p:nvPr/>
        </p:nvSpPr>
        <p:spPr>
          <a:xfrm flipV="1">
            <a:off x="6505254" y="4060589"/>
            <a:ext cx="255142" cy="2518200"/>
          </a:xfrm>
          <a:prstGeom prst="leftBrace">
            <a:avLst>
              <a:gd name="adj1" fmla="val 42210"/>
              <a:gd name="adj2" fmla="val 50000"/>
            </a:avLst>
          </a:prstGeom>
          <a:noFill/>
          <a:ln w="57150">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001"/>
          </a:p>
        </p:txBody>
      </p:sp>
      <p:sp>
        <p:nvSpPr>
          <p:cNvPr id="3" name="Footer Placeholder 2">
            <a:extLst>
              <a:ext uri="{FF2B5EF4-FFF2-40B4-BE49-F238E27FC236}">
                <a16:creationId xmlns:a16="http://schemas.microsoft.com/office/drawing/2014/main" id="{EB7BD00E-D0F6-8F71-C68A-E64B7ACCC64D}"/>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3120262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DA835-BEB8-9C6B-34D1-511692782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882FB9-2F6A-8622-594F-9D9E089EBFF4}"/>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001"/>
          </a:p>
        </p:txBody>
      </p:sp>
      <p:sp>
        <p:nvSpPr>
          <p:cNvPr id="5" name="Slide Number Placeholder 4">
            <a:extLst>
              <a:ext uri="{FF2B5EF4-FFF2-40B4-BE49-F238E27FC236}">
                <a16:creationId xmlns:a16="http://schemas.microsoft.com/office/drawing/2014/main" id="{F9FF8BFA-7BEA-397F-1839-F1566A0C1099}"/>
              </a:ext>
            </a:extLst>
          </p:cNvPr>
          <p:cNvSpPr>
            <a:spLocks noGrp="1"/>
          </p:cNvSpPr>
          <p:nvPr>
            <p:ph type="sldNum" sz="quarter" idx="12"/>
          </p:nvPr>
        </p:nvSpPr>
        <p:spPr/>
        <p:txBody>
          <a:bodyPr/>
          <a:lstStyle/>
          <a:p>
            <a:fld id="{558478D3-4DD5-4D7B-8D8D-7EA87687E863}" type="slidenum">
              <a:rPr lang="en-US" smtClean="0"/>
              <a:pPr/>
              <a:t>157</a:t>
            </a:fld>
            <a:endParaRPr lang="en-US"/>
          </a:p>
        </p:txBody>
      </p:sp>
      <p:pic>
        <p:nvPicPr>
          <p:cNvPr id="9" name="Picture 8">
            <a:extLst>
              <a:ext uri="{FF2B5EF4-FFF2-40B4-BE49-F238E27FC236}">
                <a16:creationId xmlns:a16="http://schemas.microsoft.com/office/drawing/2014/main" id="{83777540-0404-E876-EA00-CFC446169FD4}"/>
              </a:ext>
            </a:extLst>
          </p:cNvPr>
          <p:cNvPicPr>
            <a:picLocks noChangeAspect="1"/>
          </p:cNvPicPr>
          <p:nvPr/>
        </p:nvPicPr>
        <p:blipFill>
          <a:blip r:embed="rId3"/>
          <a:stretch>
            <a:fillRect/>
          </a:stretch>
        </p:blipFill>
        <p:spPr>
          <a:xfrm>
            <a:off x="6000543" y="1315454"/>
            <a:ext cx="5448300" cy="4562475"/>
          </a:xfrm>
          <a:prstGeom prst="rect">
            <a:avLst/>
          </a:prstGeom>
        </p:spPr>
      </p:pic>
      <p:sp>
        <p:nvSpPr>
          <p:cNvPr id="3" name="Date Placeholder 2">
            <a:extLst>
              <a:ext uri="{FF2B5EF4-FFF2-40B4-BE49-F238E27FC236}">
                <a16:creationId xmlns:a16="http://schemas.microsoft.com/office/drawing/2014/main" id="{7A147D4D-0820-E7FE-7322-2A8006B17E76}"/>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4DBF6594-B5EF-8FBC-9E62-D97322447DB6}"/>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3278577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5559-0522-033C-5C89-5F405983E06A}"/>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001"/>
          </a:p>
        </p:txBody>
      </p:sp>
      <p:sp>
        <p:nvSpPr>
          <p:cNvPr id="5" name="Slide Number Placeholder 4">
            <a:extLst>
              <a:ext uri="{FF2B5EF4-FFF2-40B4-BE49-F238E27FC236}">
                <a16:creationId xmlns:a16="http://schemas.microsoft.com/office/drawing/2014/main" id="{B05807D6-E05D-7B1D-190B-CA1DEFA707B6}"/>
              </a:ext>
            </a:extLst>
          </p:cNvPr>
          <p:cNvSpPr>
            <a:spLocks noGrp="1"/>
          </p:cNvSpPr>
          <p:nvPr>
            <p:ph type="sldNum" sz="quarter" idx="12"/>
          </p:nvPr>
        </p:nvSpPr>
        <p:spPr/>
        <p:txBody>
          <a:bodyPr/>
          <a:lstStyle/>
          <a:p>
            <a:fld id="{558478D3-4DD5-4D7B-8D8D-7EA87687E863}" type="slidenum">
              <a:rPr lang="en-US" smtClean="0"/>
              <a:pPr/>
              <a:t>158</a:t>
            </a:fld>
            <a:endParaRPr lang="en-US"/>
          </a:p>
        </p:txBody>
      </p:sp>
      <p:sp>
        <p:nvSpPr>
          <p:cNvPr id="7" name="Rectangle 6">
            <a:extLst>
              <a:ext uri="{FF2B5EF4-FFF2-40B4-BE49-F238E27FC236}">
                <a16:creationId xmlns:a16="http://schemas.microsoft.com/office/drawing/2014/main" id="{F83BEEF2-742F-A472-5C5A-77375E45E614}"/>
              </a:ext>
            </a:extLst>
          </p:cNvPr>
          <p:cNvSpPr/>
          <p:nvPr/>
        </p:nvSpPr>
        <p:spPr>
          <a:xfrm>
            <a:off x="3109212" y="4272270"/>
            <a:ext cx="2995612" cy="7025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rgbClr val="C00000"/>
                </a:solidFill>
              </a:rPr>
              <a:t>Khoảng</a:t>
            </a:r>
            <a:r>
              <a:rPr lang="en-US">
                <a:solidFill>
                  <a:srgbClr val="C00000"/>
                </a:solidFill>
              </a:rPr>
              <a:t> </a:t>
            </a:r>
            <a:r>
              <a:rPr lang="en-US" err="1">
                <a:solidFill>
                  <a:srgbClr val="C00000"/>
                </a:solidFill>
              </a:rPr>
              <a:t>biến</a:t>
            </a:r>
            <a:r>
              <a:rPr lang="en-US">
                <a:solidFill>
                  <a:srgbClr val="C00000"/>
                </a:solidFill>
              </a:rPr>
              <a:t> </a:t>
            </a:r>
            <a:r>
              <a:rPr lang="en-US" err="1">
                <a:solidFill>
                  <a:srgbClr val="C00000"/>
                </a:solidFill>
              </a:rPr>
              <a:t>thiên</a:t>
            </a:r>
            <a:endParaRPr lang="en-US">
              <a:solidFill>
                <a:srgbClr val="C00000"/>
              </a:solidFill>
            </a:endParaRPr>
          </a:p>
          <a:p>
            <a:pPr algn="ctr"/>
            <a:r>
              <a:rPr lang="en-US">
                <a:solidFill>
                  <a:srgbClr val="C00000"/>
                </a:solidFill>
              </a:rPr>
              <a:t>min(x) </a:t>
            </a:r>
            <a:r>
              <a:rPr lang="en-US">
                <a:solidFill>
                  <a:srgbClr val="C00000"/>
                </a:solidFill>
                <a:sym typeface="Wingdings" panose="05000000000000000000" pitchFamily="2" charset="2"/>
              </a:rPr>
              <a:t></a:t>
            </a:r>
            <a:r>
              <a:rPr lang="en-US">
                <a:solidFill>
                  <a:srgbClr val="C00000"/>
                </a:solidFill>
              </a:rPr>
              <a:t> max(x)</a:t>
            </a:r>
            <a:endParaRPr lang="en-001">
              <a:solidFill>
                <a:srgbClr val="C00000"/>
              </a:solidFill>
            </a:endParaRPr>
          </a:p>
        </p:txBody>
      </p:sp>
      <p:pic>
        <p:nvPicPr>
          <p:cNvPr id="9" name="Picture 8">
            <a:extLst>
              <a:ext uri="{FF2B5EF4-FFF2-40B4-BE49-F238E27FC236}">
                <a16:creationId xmlns:a16="http://schemas.microsoft.com/office/drawing/2014/main" id="{A0BECD61-D0CB-D2EB-CCBC-78AE9B645A9A}"/>
              </a:ext>
            </a:extLst>
          </p:cNvPr>
          <p:cNvPicPr>
            <a:picLocks noChangeAspect="1"/>
          </p:cNvPicPr>
          <p:nvPr/>
        </p:nvPicPr>
        <p:blipFill>
          <a:blip r:embed="rId3"/>
          <a:stretch>
            <a:fillRect/>
          </a:stretch>
        </p:blipFill>
        <p:spPr>
          <a:xfrm>
            <a:off x="6000543" y="1315454"/>
            <a:ext cx="5448300" cy="4562475"/>
          </a:xfrm>
          <a:prstGeom prst="rect">
            <a:avLst/>
          </a:prstGeom>
        </p:spPr>
      </p:pic>
      <p:sp>
        <p:nvSpPr>
          <p:cNvPr id="3" name="Date Placeholder 2">
            <a:extLst>
              <a:ext uri="{FF2B5EF4-FFF2-40B4-BE49-F238E27FC236}">
                <a16:creationId xmlns:a16="http://schemas.microsoft.com/office/drawing/2014/main" id="{ADD92028-9967-B998-79F9-C92CF30E86BE}"/>
              </a:ext>
            </a:extLst>
          </p:cNvPr>
          <p:cNvSpPr>
            <a:spLocks noGrp="1"/>
          </p:cNvSpPr>
          <p:nvPr>
            <p:ph type="dt" sz="half" idx="10"/>
          </p:nvPr>
        </p:nvSpPr>
        <p:spPr/>
        <p:txBody>
          <a:bodyPr/>
          <a:lstStyle/>
          <a:p>
            <a:r>
              <a:rPr lang="en-001"/>
              <a:t>26/10/2024</a:t>
            </a:r>
          </a:p>
        </p:txBody>
      </p:sp>
      <p:cxnSp>
        <p:nvCxnSpPr>
          <p:cNvPr id="4" name="Straight Connector 3">
            <a:extLst>
              <a:ext uri="{FF2B5EF4-FFF2-40B4-BE49-F238E27FC236}">
                <a16:creationId xmlns:a16="http://schemas.microsoft.com/office/drawing/2014/main" id="{27F44EB6-CA83-C902-790A-1A12DB528851}"/>
              </a:ext>
            </a:extLst>
          </p:cNvPr>
          <p:cNvCxnSpPr>
            <a:cxnSpLocks/>
          </p:cNvCxnSpPr>
          <p:nvPr/>
        </p:nvCxnSpPr>
        <p:spPr>
          <a:xfrm rot="16200000">
            <a:off x="5922666" y="4337097"/>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Left Brace 5">
            <a:extLst>
              <a:ext uri="{FF2B5EF4-FFF2-40B4-BE49-F238E27FC236}">
                <a16:creationId xmlns:a16="http://schemas.microsoft.com/office/drawing/2014/main" id="{56B844B5-7152-CAD2-E8D7-02D6A9902073}"/>
              </a:ext>
            </a:extLst>
          </p:cNvPr>
          <p:cNvSpPr/>
          <p:nvPr/>
        </p:nvSpPr>
        <p:spPr>
          <a:xfrm flipV="1">
            <a:off x="6209104" y="4440972"/>
            <a:ext cx="184935" cy="372889"/>
          </a:xfrm>
          <a:prstGeom prst="leftBrace">
            <a:avLst>
              <a:gd name="adj1" fmla="val 42210"/>
              <a:gd name="adj2" fmla="val 50000"/>
            </a:avLst>
          </a:prstGeom>
          <a:noFill/>
          <a:ln w="5715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001"/>
          </a:p>
        </p:txBody>
      </p:sp>
      <p:sp>
        <p:nvSpPr>
          <p:cNvPr id="8" name="Footer Placeholder 7">
            <a:extLst>
              <a:ext uri="{FF2B5EF4-FFF2-40B4-BE49-F238E27FC236}">
                <a16:creationId xmlns:a16="http://schemas.microsoft.com/office/drawing/2014/main" id="{1CC036B3-C8C9-151B-7CE2-9A099B466289}"/>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97294065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27C0C-5C73-686A-FD4F-5FD69F7B8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D0C68-11E6-3FF7-46DA-9BE4D1259DD6}"/>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001"/>
          </a:p>
        </p:txBody>
      </p:sp>
      <p:sp>
        <p:nvSpPr>
          <p:cNvPr id="5" name="Slide Number Placeholder 4">
            <a:extLst>
              <a:ext uri="{FF2B5EF4-FFF2-40B4-BE49-F238E27FC236}">
                <a16:creationId xmlns:a16="http://schemas.microsoft.com/office/drawing/2014/main" id="{8C30650A-D957-72FE-F424-3A4937C78E40}"/>
              </a:ext>
            </a:extLst>
          </p:cNvPr>
          <p:cNvSpPr>
            <a:spLocks noGrp="1"/>
          </p:cNvSpPr>
          <p:nvPr>
            <p:ph type="sldNum" sz="quarter" idx="12"/>
          </p:nvPr>
        </p:nvSpPr>
        <p:spPr/>
        <p:txBody>
          <a:bodyPr/>
          <a:lstStyle/>
          <a:p>
            <a:fld id="{558478D3-4DD5-4D7B-8D8D-7EA87687E863}" type="slidenum">
              <a:rPr lang="en-US" smtClean="0"/>
              <a:pPr/>
              <a:t>159</a:t>
            </a:fld>
            <a:endParaRPr lang="en-US"/>
          </a:p>
        </p:txBody>
      </p:sp>
      <p:pic>
        <p:nvPicPr>
          <p:cNvPr id="9" name="Picture 8">
            <a:extLst>
              <a:ext uri="{FF2B5EF4-FFF2-40B4-BE49-F238E27FC236}">
                <a16:creationId xmlns:a16="http://schemas.microsoft.com/office/drawing/2014/main" id="{AC7CE3C0-1B6D-73CD-2D8B-35FACBAC54E1}"/>
              </a:ext>
            </a:extLst>
          </p:cNvPr>
          <p:cNvPicPr>
            <a:picLocks noChangeAspect="1"/>
          </p:cNvPicPr>
          <p:nvPr/>
        </p:nvPicPr>
        <p:blipFill>
          <a:blip r:embed="rId3"/>
          <a:stretch>
            <a:fillRect/>
          </a:stretch>
        </p:blipFill>
        <p:spPr>
          <a:xfrm>
            <a:off x="6000543" y="1315454"/>
            <a:ext cx="5448300" cy="4562475"/>
          </a:xfrm>
          <a:prstGeom prst="rect">
            <a:avLst/>
          </a:prstGeom>
        </p:spPr>
      </p:pic>
      <p:sp>
        <p:nvSpPr>
          <p:cNvPr id="3" name="Date Placeholder 2">
            <a:extLst>
              <a:ext uri="{FF2B5EF4-FFF2-40B4-BE49-F238E27FC236}">
                <a16:creationId xmlns:a16="http://schemas.microsoft.com/office/drawing/2014/main" id="{8519D342-0BE9-19E3-A0FB-DFD17B015856}"/>
              </a:ext>
            </a:extLst>
          </p:cNvPr>
          <p:cNvSpPr>
            <a:spLocks noGrp="1"/>
          </p:cNvSpPr>
          <p:nvPr>
            <p:ph type="dt" sz="half" idx="10"/>
          </p:nvPr>
        </p:nvSpPr>
        <p:spPr/>
        <p:txBody>
          <a:bodyPr/>
          <a:lstStyle/>
          <a:p>
            <a:r>
              <a:rPr lang="en-001"/>
              <a:t>26/10/2024</a:t>
            </a:r>
          </a:p>
        </p:txBody>
      </p:sp>
      <p:cxnSp>
        <p:nvCxnSpPr>
          <p:cNvPr id="4" name="Straight Connector 3">
            <a:extLst>
              <a:ext uri="{FF2B5EF4-FFF2-40B4-BE49-F238E27FC236}">
                <a16:creationId xmlns:a16="http://schemas.microsoft.com/office/drawing/2014/main" id="{67F59550-B93E-0B1E-C4EC-7E92C7AB2DD7}"/>
              </a:ext>
            </a:extLst>
          </p:cNvPr>
          <p:cNvCxnSpPr>
            <a:cxnSpLocks/>
          </p:cNvCxnSpPr>
          <p:nvPr/>
        </p:nvCxnSpPr>
        <p:spPr>
          <a:xfrm rot="16200000">
            <a:off x="5922666" y="4799436"/>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Left Brace 5">
            <a:extLst>
              <a:ext uri="{FF2B5EF4-FFF2-40B4-BE49-F238E27FC236}">
                <a16:creationId xmlns:a16="http://schemas.microsoft.com/office/drawing/2014/main" id="{19136C3D-2BEC-40B4-1936-590CD75ED695}"/>
              </a:ext>
            </a:extLst>
          </p:cNvPr>
          <p:cNvSpPr/>
          <p:nvPr/>
        </p:nvSpPr>
        <p:spPr>
          <a:xfrm flipV="1">
            <a:off x="6209104" y="4903311"/>
            <a:ext cx="184935" cy="372889"/>
          </a:xfrm>
          <a:prstGeom prst="leftBrace">
            <a:avLst>
              <a:gd name="adj1" fmla="val 42210"/>
              <a:gd name="adj2" fmla="val 50000"/>
            </a:avLst>
          </a:prstGeom>
          <a:noFill/>
          <a:ln w="5715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001"/>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CCF242-6328-1950-CDDB-442B8AF63B8B}"/>
                  </a:ext>
                </a:extLst>
              </p:cNvPr>
              <p:cNvSpPr/>
              <p:nvPr/>
            </p:nvSpPr>
            <p:spPr>
              <a:xfrm>
                <a:off x="3572461" y="4831368"/>
                <a:ext cx="2132148"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rgbClr val="C00000"/>
                    </a:solidFill>
                  </a:rPr>
                  <a:t>Độ</a:t>
                </a:r>
                <a:r>
                  <a:rPr lang="en-US">
                    <a:solidFill>
                      <a:srgbClr val="C00000"/>
                    </a:solidFill>
                  </a:rPr>
                  <a:t> </a:t>
                </a:r>
                <a:r>
                  <a:rPr lang="en-US" err="1">
                    <a:solidFill>
                      <a:srgbClr val="C00000"/>
                    </a:solidFill>
                  </a:rPr>
                  <a:t>lệch</a:t>
                </a:r>
                <a:r>
                  <a:rPr lang="en-US">
                    <a:solidFill>
                      <a:srgbClr val="C00000"/>
                    </a:solidFill>
                  </a:rPr>
                  <a:t> </a:t>
                </a:r>
                <a:r>
                  <a:rPr lang="en-US" err="1">
                    <a:solidFill>
                      <a:srgbClr val="C00000"/>
                    </a:solidFill>
                  </a:rPr>
                  <a:t>chuẩn</a:t>
                </a:r>
                <a:r>
                  <a:rPr lang="en-US">
                    <a:solidFill>
                      <a:srgbClr val="C00000"/>
                    </a:solidFill>
                  </a:rPr>
                  <a:t> </a:t>
                </a:r>
                <a14:m>
                  <m:oMath xmlns:m="http://schemas.openxmlformats.org/officeDocument/2006/math">
                    <m:r>
                      <a:rPr lang="en-US" sz="2000" b="0" i="1" smtClean="0">
                        <a:solidFill>
                          <a:srgbClr val="C00000"/>
                        </a:solidFill>
                        <a:latin typeface="Cambria Math" panose="02040503050406030204" pitchFamily="18" charset="0"/>
                      </a:rPr>
                      <m:t>𝜎</m:t>
                    </m:r>
                  </m:oMath>
                </a14:m>
                <a:endParaRPr lang="en-001" sz="2000">
                  <a:solidFill>
                    <a:srgbClr val="C00000"/>
                  </a:solidFill>
                </a:endParaRPr>
              </a:p>
            </p:txBody>
          </p:sp>
        </mc:Choice>
        <mc:Fallback xmlns="">
          <p:sp>
            <p:nvSpPr>
              <p:cNvPr id="8" name="Rectangle 7">
                <a:extLst>
                  <a:ext uri="{FF2B5EF4-FFF2-40B4-BE49-F238E27FC236}">
                    <a16:creationId xmlns:a16="http://schemas.microsoft.com/office/drawing/2014/main" id="{4DCCF242-6328-1950-CDDB-442B8AF63B8B}"/>
                  </a:ext>
                </a:extLst>
              </p:cNvPr>
              <p:cNvSpPr>
                <a:spLocks noRot="1" noChangeAspect="1" noMove="1" noResize="1" noEditPoints="1" noAdjustHandles="1" noChangeArrowheads="1" noChangeShapeType="1" noTextEdit="1"/>
              </p:cNvSpPr>
              <p:nvPr/>
            </p:nvSpPr>
            <p:spPr>
              <a:xfrm>
                <a:off x="3572461" y="4831368"/>
                <a:ext cx="2132148" cy="509010"/>
              </a:xfrm>
              <a:prstGeom prst="rect">
                <a:avLst/>
              </a:prstGeom>
              <a:blipFill>
                <a:blip r:embed="rId4"/>
                <a:stretch>
                  <a:fillRect b="-8434"/>
                </a:stretch>
              </a:blipFill>
              <a:ln>
                <a:noFill/>
              </a:ln>
            </p:spPr>
            <p:txBody>
              <a:bodyPr/>
              <a:lstStyle/>
              <a:p>
                <a:r>
                  <a:rPr lang="en-001">
                    <a:noFill/>
                  </a:rPr>
                  <a:t> </a:t>
                </a:r>
              </a:p>
            </p:txBody>
          </p:sp>
        </mc:Fallback>
      </mc:AlternateContent>
      <p:sp>
        <p:nvSpPr>
          <p:cNvPr id="7" name="Footer Placeholder 6">
            <a:extLst>
              <a:ext uri="{FF2B5EF4-FFF2-40B4-BE49-F238E27FC236}">
                <a16:creationId xmlns:a16="http://schemas.microsoft.com/office/drawing/2014/main" id="{4D2D9477-20C2-7C14-4746-FCCB7341F0FB}"/>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371917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20BCE-F173-CA04-2206-9967FA21B5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A2148-C963-5E17-9A08-AAC387E99F8F}"/>
              </a:ext>
            </a:extLst>
          </p:cNvPr>
          <p:cNvSpPr>
            <a:spLocks noGrp="1"/>
          </p:cNvSpPr>
          <p:nvPr>
            <p:ph type="title"/>
          </p:nvPr>
        </p:nvSpPr>
        <p:spPr>
          <a:xfrm>
            <a:off x="518608" y="1702493"/>
            <a:ext cx="3918799" cy="1906170"/>
          </a:xfrm>
        </p:spPr>
        <p:txBody>
          <a:bodyPr>
            <a:normAutofit/>
          </a:bodyPr>
          <a:lstStyle/>
          <a:p>
            <a:r>
              <a:rPr lang="en-US" err="1"/>
              <a:t>Quá</a:t>
            </a:r>
            <a:r>
              <a:rPr lang="en-US"/>
              <a:t> </a:t>
            </a:r>
            <a:r>
              <a:rPr lang="en-US" err="1"/>
              <a:t>trình</a:t>
            </a:r>
            <a:r>
              <a:rPr lang="en-US"/>
              <a:t> </a:t>
            </a:r>
            <a:br>
              <a:rPr lang="en-US"/>
            </a:br>
            <a:r>
              <a:rPr lang="en-US" err="1"/>
              <a:t>nghiên</a:t>
            </a:r>
            <a:r>
              <a:rPr lang="en-US"/>
              <a:t> </a:t>
            </a:r>
            <a:r>
              <a:rPr lang="en-US" err="1"/>
              <a:t>cứu</a:t>
            </a:r>
            <a:endParaRPr lang="en-US"/>
          </a:p>
        </p:txBody>
      </p:sp>
      <p:sp>
        <p:nvSpPr>
          <p:cNvPr id="4" name="Footer Placeholder 3">
            <a:extLst>
              <a:ext uri="{FF2B5EF4-FFF2-40B4-BE49-F238E27FC236}">
                <a16:creationId xmlns:a16="http://schemas.microsoft.com/office/drawing/2014/main" id="{B164444B-2DDB-30B7-1ED0-CA65600C512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F426B73-4BBB-A8C1-0C92-5B701114A8A7}"/>
              </a:ext>
            </a:extLst>
          </p:cNvPr>
          <p:cNvSpPr>
            <a:spLocks noGrp="1"/>
          </p:cNvSpPr>
          <p:nvPr>
            <p:ph type="sldNum" sz="quarter" idx="12"/>
          </p:nvPr>
        </p:nvSpPr>
        <p:spPr/>
        <p:txBody>
          <a:bodyPr/>
          <a:lstStyle/>
          <a:p>
            <a:fld id="{558478D3-4DD5-4D7B-8D8D-7EA87687E863}" type="slidenum">
              <a:rPr lang="en-US" smtClean="0"/>
              <a:pPr/>
              <a:t>16</a:t>
            </a:fld>
            <a:endParaRPr lang="en-US"/>
          </a:p>
        </p:txBody>
      </p:sp>
      <p:sp>
        <p:nvSpPr>
          <p:cNvPr id="3" name="Date Placeholder 2">
            <a:extLst>
              <a:ext uri="{FF2B5EF4-FFF2-40B4-BE49-F238E27FC236}">
                <a16:creationId xmlns:a16="http://schemas.microsoft.com/office/drawing/2014/main" id="{901DF551-A073-FD42-7B21-25E1D7158035}"/>
              </a:ext>
            </a:extLst>
          </p:cNvPr>
          <p:cNvSpPr>
            <a:spLocks noGrp="1"/>
          </p:cNvSpPr>
          <p:nvPr>
            <p:ph type="dt" sz="half" idx="10"/>
          </p:nvPr>
        </p:nvSpPr>
        <p:spPr/>
        <p:txBody>
          <a:bodyPr/>
          <a:lstStyle/>
          <a:p>
            <a:r>
              <a:rPr lang="en-001"/>
              <a:t>26/10/2024</a:t>
            </a:r>
          </a:p>
        </p:txBody>
      </p:sp>
      <p:grpSp>
        <p:nvGrpSpPr>
          <p:cNvPr id="6" name="Group 5">
            <a:extLst>
              <a:ext uri="{FF2B5EF4-FFF2-40B4-BE49-F238E27FC236}">
                <a16:creationId xmlns:a16="http://schemas.microsoft.com/office/drawing/2014/main" id="{762AE645-0C38-4819-3A08-2985A8E3F34C}"/>
              </a:ext>
            </a:extLst>
          </p:cNvPr>
          <p:cNvGrpSpPr/>
          <p:nvPr/>
        </p:nvGrpSpPr>
        <p:grpSpPr>
          <a:xfrm>
            <a:off x="5056969" y="136525"/>
            <a:ext cx="6271906" cy="6219825"/>
            <a:chOff x="5272770" y="355417"/>
            <a:chExt cx="6117375" cy="5999041"/>
          </a:xfrm>
        </p:grpSpPr>
        <p:sp>
          <p:nvSpPr>
            <p:cNvPr id="7" name="Freeform: Shape 6">
              <a:extLst>
                <a:ext uri="{FF2B5EF4-FFF2-40B4-BE49-F238E27FC236}">
                  <a16:creationId xmlns:a16="http://schemas.microsoft.com/office/drawing/2014/main" id="{0F4BC2B1-9578-439F-1480-B6766430E368}"/>
                </a:ext>
              </a:extLst>
            </p:cNvPr>
            <p:cNvSpPr/>
            <p:nvPr/>
          </p:nvSpPr>
          <p:spPr>
            <a:xfrm>
              <a:off x="7632656" y="355417"/>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Vấn</a:t>
              </a:r>
              <a:r>
                <a:rPr lang="en-US" sz="1900" kern="1200"/>
                <a:t> </a:t>
              </a:r>
              <a:r>
                <a:rPr lang="en-US" sz="1900" kern="1200" err="1"/>
                <a:t>đề</a:t>
              </a:r>
              <a:r>
                <a:rPr lang="en-US" sz="1900" kern="1200"/>
                <a:t> </a:t>
              </a:r>
              <a:r>
                <a:rPr lang="en-US" sz="1900" kern="1200" err="1"/>
                <a:t>nghiên</a:t>
              </a:r>
              <a:r>
                <a:rPr lang="en-US" sz="1900" kern="1200"/>
                <a:t> </a:t>
              </a:r>
              <a:r>
                <a:rPr lang="en-US" sz="1900" kern="1200" err="1"/>
                <a:t>cứu</a:t>
              </a:r>
              <a:endParaRPr lang="en-001" sz="1900" kern="1200"/>
            </a:p>
          </p:txBody>
        </p:sp>
        <p:sp>
          <p:nvSpPr>
            <p:cNvPr id="8" name="Freeform: Shape 7">
              <a:extLst>
                <a:ext uri="{FF2B5EF4-FFF2-40B4-BE49-F238E27FC236}">
                  <a16:creationId xmlns:a16="http://schemas.microsoft.com/office/drawing/2014/main" id="{68C90149-3BFA-8F25-AC21-78715F2F74FD}"/>
                </a:ext>
              </a:extLst>
            </p:cNvPr>
            <p:cNvSpPr/>
            <p:nvPr/>
          </p:nvSpPr>
          <p:spPr>
            <a:xfrm rot="1542857">
              <a:off x="9081933" y="1269484"/>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94338" rIns="111759" bIns="94337"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9" name="Freeform: Shape 8">
              <a:extLst>
                <a:ext uri="{FF2B5EF4-FFF2-40B4-BE49-F238E27FC236}">
                  <a16:creationId xmlns:a16="http://schemas.microsoft.com/office/drawing/2014/main" id="{0FE12512-ECCE-2F18-0A65-5D2EA8BD34C0}"/>
                </a:ext>
              </a:extLst>
            </p:cNvPr>
            <p:cNvSpPr/>
            <p:nvPr/>
          </p:nvSpPr>
          <p:spPr>
            <a:xfrm>
              <a:off x="9525137" y="1266788"/>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1768201"/>
                <a:satOff val="-5054"/>
                <a:lumOff val="-1372"/>
                <a:alphaOff val="0"/>
              </a:schemeClr>
            </a:fillRef>
            <a:effectRef idx="0">
              <a:schemeClr val="accent4">
                <a:hueOff val="1768201"/>
                <a:satOff val="-5054"/>
                <a:lumOff val="-1372"/>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Tổng</a:t>
              </a:r>
              <a:r>
                <a:rPr lang="en-US" sz="1900" kern="1200"/>
                <a:t> </a:t>
              </a:r>
              <a:r>
                <a:rPr lang="en-US" sz="1900" kern="1200" err="1"/>
                <a:t>quan</a:t>
              </a:r>
              <a:r>
                <a:rPr lang="en-US" sz="1900" kern="1200"/>
                <a:t> </a:t>
              </a:r>
              <a:r>
                <a:rPr lang="en-US" sz="1900" kern="1200" err="1"/>
                <a:t>tài</a:t>
              </a:r>
              <a:r>
                <a:rPr lang="en-US" sz="1900" kern="1200"/>
                <a:t> </a:t>
              </a:r>
              <a:r>
                <a:rPr lang="en-US" sz="1900" kern="1200" err="1"/>
                <a:t>liệu</a:t>
              </a:r>
              <a:endParaRPr lang="en-001" sz="1900" kern="1200"/>
            </a:p>
          </p:txBody>
        </p:sp>
        <p:sp>
          <p:nvSpPr>
            <p:cNvPr id="10" name="Freeform: Shape 9">
              <a:extLst>
                <a:ext uri="{FF2B5EF4-FFF2-40B4-BE49-F238E27FC236}">
                  <a16:creationId xmlns:a16="http://schemas.microsoft.com/office/drawing/2014/main" id="{3E0A9DF7-2E68-81EE-9AEB-21FFB728BBB1}"/>
                </a:ext>
              </a:extLst>
            </p:cNvPr>
            <p:cNvSpPr/>
            <p:nvPr/>
          </p:nvSpPr>
          <p:spPr>
            <a:xfrm rot="4628571">
              <a:off x="10269029" y="2743381"/>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1768201"/>
                <a:satOff val="-5054"/>
                <a:lumOff val="-1372"/>
                <a:alphaOff val="0"/>
              </a:schemeClr>
            </a:fillRef>
            <a:effectRef idx="0">
              <a:schemeClr val="accent4">
                <a:hueOff val="1768201"/>
                <a:satOff val="-5054"/>
                <a:lumOff val="-1372"/>
                <a:alphaOff val="0"/>
              </a:schemeClr>
            </a:effectRef>
            <a:fontRef idx="minor">
              <a:schemeClr val="lt1"/>
            </a:fontRef>
          </p:style>
          <p:txBody>
            <a:bodyPr spcFirstLastPara="0" vert="horz" wrap="square" lIns="0" tIns="94337" rIns="111759"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1" name="Freeform: Shape 10">
              <a:extLst>
                <a:ext uri="{FF2B5EF4-FFF2-40B4-BE49-F238E27FC236}">
                  <a16:creationId xmlns:a16="http://schemas.microsoft.com/office/drawing/2014/main" id="{FAB752E4-6E87-3A2B-ECE0-40A2F8C48002}"/>
                </a:ext>
              </a:extLst>
            </p:cNvPr>
            <p:cNvSpPr/>
            <p:nvPr/>
          </p:nvSpPr>
          <p:spPr>
            <a:xfrm>
              <a:off x="9992541" y="3314620"/>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3536402"/>
                <a:satOff val="-10108"/>
                <a:lumOff val="-2745"/>
                <a:alphaOff val="0"/>
              </a:schemeClr>
            </a:fillRef>
            <a:effectRef idx="0">
              <a:schemeClr val="accent4">
                <a:hueOff val="3536402"/>
                <a:satOff val="-10108"/>
                <a:lumOff val="-2745"/>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Câu</a:t>
              </a:r>
              <a:r>
                <a:rPr lang="en-US" sz="1900" kern="1200"/>
                <a:t> </a:t>
              </a:r>
              <a:r>
                <a:rPr lang="en-US" sz="1900" kern="1200" err="1"/>
                <a:t>hỏi</a:t>
              </a:r>
              <a:r>
                <a:rPr lang="en-US" sz="1900" kern="1200"/>
                <a:t> </a:t>
              </a:r>
              <a:r>
                <a:rPr lang="en-US" sz="1900" kern="1200" err="1"/>
                <a:t>nghiên</a:t>
              </a:r>
              <a:r>
                <a:rPr lang="en-US" sz="1900" kern="1200"/>
                <a:t> </a:t>
              </a:r>
              <a:r>
                <a:rPr lang="en-US" sz="1900" kern="1200" err="1"/>
                <a:t>cứu</a:t>
              </a:r>
              <a:endParaRPr lang="en-001" sz="1900" kern="1200"/>
            </a:p>
          </p:txBody>
        </p:sp>
        <p:sp>
          <p:nvSpPr>
            <p:cNvPr id="12" name="Freeform: Shape 11">
              <a:extLst>
                <a:ext uri="{FF2B5EF4-FFF2-40B4-BE49-F238E27FC236}">
                  <a16:creationId xmlns:a16="http://schemas.microsoft.com/office/drawing/2014/main" id="{DEABCB9C-D5BF-2349-0DA3-1A2E69AF0E2C}"/>
                </a:ext>
              </a:extLst>
            </p:cNvPr>
            <p:cNvSpPr/>
            <p:nvPr/>
          </p:nvSpPr>
          <p:spPr>
            <a:xfrm rot="18514286">
              <a:off x="9856832" y="4590449"/>
              <a:ext cx="372533" cy="471692"/>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372532" y="377353"/>
                  </a:moveTo>
                  <a:lnTo>
                    <a:pt x="186266" y="377353"/>
                  </a:lnTo>
                  <a:lnTo>
                    <a:pt x="186266" y="471691"/>
                  </a:lnTo>
                  <a:lnTo>
                    <a:pt x="0" y="235845"/>
                  </a:lnTo>
                  <a:lnTo>
                    <a:pt x="186266" y="0"/>
                  </a:lnTo>
                  <a:lnTo>
                    <a:pt x="186266" y="94338"/>
                  </a:lnTo>
                  <a:lnTo>
                    <a:pt x="372532" y="94338"/>
                  </a:lnTo>
                  <a:lnTo>
                    <a:pt x="372532" y="377353"/>
                  </a:lnTo>
                  <a:close/>
                </a:path>
              </a:pathLst>
            </a:custGeom>
          </p:spPr>
          <p:style>
            <a:lnRef idx="0">
              <a:schemeClr val="lt1">
                <a:hueOff val="0"/>
                <a:satOff val="0"/>
                <a:lumOff val="0"/>
                <a:alphaOff val="0"/>
              </a:schemeClr>
            </a:lnRef>
            <a:fillRef idx="1">
              <a:schemeClr val="accent4">
                <a:hueOff val="3536402"/>
                <a:satOff val="-10108"/>
                <a:lumOff val="-2745"/>
                <a:alphaOff val="0"/>
              </a:schemeClr>
            </a:fillRef>
            <a:effectRef idx="0">
              <a:schemeClr val="accent4">
                <a:hueOff val="3536402"/>
                <a:satOff val="-10108"/>
                <a:lumOff val="-2745"/>
                <a:alphaOff val="0"/>
              </a:schemeClr>
            </a:effectRef>
            <a:fontRef idx="minor">
              <a:schemeClr val="lt1"/>
            </a:fontRef>
          </p:style>
          <p:txBody>
            <a:bodyPr spcFirstLastPara="0" vert="horz" wrap="square" lIns="111760" tIns="94338" rIns="0"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3" name="Freeform: Shape 12">
              <a:extLst>
                <a:ext uri="{FF2B5EF4-FFF2-40B4-BE49-F238E27FC236}">
                  <a16:creationId xmlns:a16="http://schemas.microsoft.com/office/drawing/2014/main" id="{D4AA0A26-4DEC-6297-AD7F-DE5DC2FB41CC}"/>
                </a:ext>
              </a:extLst>
            </p:cNvPr>
            <p:cNvSpPr/>
            <p:nvPr/>
          </p:nvSpPr>
          <p:spPr>
            <a:xfrm>
              <a:off x="8682904" y="4956854"/>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5304602"/>
                <a:satOff val="-15162"/>
                <a:lumOff val="-4117"/>
                <a:alphaOff val="0"/>
              </a:schemeClr>
            </a:fillRef>
            <a:effectRef idx="0">
              <a:schemeClr val="accent4">
                <a:hueOff val="5304602"/>
                <a:satOff val="-15162"/>
                <a:lumOff val="-4117"/>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Thiết</a:t>
              </a:r>
              <a:r>
                <a:rPr lang="en-US" sz="1900" kern="1200"/>
                <a:t> </a:t>
              </a:r>
              <a:r>
                <a:rPr lang="en-US" sz="1900" kern="1200" err="1"/>
                <a:t>kế</a:t>
              </a:r>
              <a:r>
                <a:rPr lang="en-US" sz="1900" kern="1200"/>
                <a:t> </a:t>
              </a:r>
              <a:r>
                <a:rPr lang="en-US" sz="1900" kern="1200" err="1"/>
                <a:t>nghiên</a:t>
              </a:r>
              <a:r>
                <a:rPr lang="en-US" sz="1900" kern="1200"/>
                <a:t> </a:t>
              </a:r>
              <a:r>
                <a:rPr lang="en-US" sz="1900" kern="1200" err="1"/>
                <a:t>cứu</a:t>
              </a:r>
              <a:endParaRPr lang="en-001" sz="1900" kern="1200"/>
            </a:p>
          </p:txBody>
        </p:sp>
        <p:sp>
          <p:nvSpPr>
            <p:cNvPr id="15" name="Freeform: Shape 14">
              <a:extLst>
                <a:ext uri="{FF2B5EF4-FFF2-40B4-BE49-F238E27FC236}">
                  <a16:creationId xmlns:a16="http://schemas.microsoft.com/office/drawing/2014/main" id="{4ACCD161-C46C-63B9-D42B-49162FBB7453}"/>
                </a:ext>
              </a:extLst>
            </p:cNvPr>
            <p:cNvSpPr/>
            <p:nvPr/>
          </p:nvSpPr>
          <p:spPr>
            <a:xfrm rot="21600000">
              <a:off x="8155735" y="5419809"/>
              <a:ext cx="372533" cy="471692"/>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372532" y="377353"/>
                  </a:moveTo>
                  <a:lnTo>
                    <a:pt x="186266" y="377353"/>
                  </a:lnTo>
                  <a:lnTo>
                    <a:pt x="186266" y="471691"/>
                  </a:lnTo>
                  <a:lnTo>
                    <a:pt x="0" y="235845"/>
                  </a:lnTo>
                  <a:lnTo>
                    <a:pt x="186266" y="0"/>
                  </a:lnTo>
                  <a:lnTo>
                    <a:pt x="186266" y="94338"/>
                  </a:lnTo>
                  <a:lnTo>
                    <a:pt x="372532" y="94338"/>
                  </a:lnTo>
                  <a:lnTo>
                    <a:pt x="372532" y="377353"/>
                  </a:lnTo>
                  <a:close/>
                </a:path>
              </a:pathLst>
            </a:custGeom>
          </p:spPr>
          <p:style>
            <a:lnRef idx="0">
              <a:schemeClr val="lt1">
                <a:hueOff val="0"/>
                <a:satOff val="0"/>
                <a:lumOff val="0"/>
                <a:alphaOff val="0"/>
              </a:schemeClr>
            </a:lnRef>
            <a:fillRef idx="1">
              <a:schemeClr val="accent4">
                <a:hueOff val="5304602"/>
                <a:satOff val="-15162"/>
                <a:lumOff val="-4117"/>
                <a:alphaOff val="0"/>
              </a:schemeClr>
            </a:fillRef>
            <a:effectRef idx="0">
              <a:schemeClr val="accent4">
                <a:hueOff val="5304602"/>
                <a:satOff val="-15162"/>
                <a:lumOff val="-4117"/>
                <a:alphaOff val="0"/>
              </a:schemeClr>
            </a:effectRef>
            <a:fontRef idx="minor">
              <a:schemeClr val="lt1"/>
            </a:fontRef>
          </p:style>
          <p:txBody>
            <a:bodyPr spcFirstLastPara="0" vert="horz" wrap="square" lIns="111760" tIns="94339" rIns="1"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6" name="Freeform: Shape 15">
              <a:extLst>
                <a:ext uri="{FF2B5EF4-FFF2-40B4-BE49-F238E27FC236}">
                  <a16:creationId xmlns:a16="http://schemas.microsoft.com/office/drawing/2014/main" id="{475CFE34-A247-92C1-9DC5-A2D520FE6BA4}"/>
                </a:ext>
              </a:extLst>
            </p:cNvPr>
            <p:cNvSpPr/>
            <p:nvPr/>
          </p:nvSpPr>
          <p:spPr>
            <a:xfrm>
              <a:off x="6582408" y="4956854"/>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7072803"/>
                <a:satOff val="-20217"/>
                <a:lumOff val="-5490"/>
                <a:alphaOff val="0"/>
              </a:schemeClr>
            </a:fillRef>
            <a:effectRef idx="0">
              <a:schemeClr val="accent4">
                <a:hueOff val="7072803"/>
                <a:satOff val="-20217"/>
                <a:lumOff val="-5490"/>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a:t>Thu </a:t>
              </a:r>
              <a:r>
                <a:rPr lang="en-US" sz="1900" kern="1200" err="1"/>
                <a:t>thập</a:t>
              </a:r>
              <a:r>
                <a:rPr lang="en-US" sz="1900" kern="1200"/>
                <a:t> </a:t>
              </a:r>
              <a:r>
                <a:rPr lang="en-US" sz="1900" kern="1200" err="1"/>
                <a:t>thông</a:t>
              </a:r>
              <a:r>
                <a:rPr lang="en-US" sz="1900" kern="1200"/>
                <a:t> tin</a:t>
              </a:r>
              <a:endParaRPr lang="en-001" sz="1900" kern="1200"/>
            </a:p>
          </p:txBody>
        </p:sp>
        <p:sp>
          <p:nvSpPr>
            <p:cNvPr id="17" name="Freeform: Shape 16">
              <a:extLst>
                <a:ext uri="{FF2B5EF4-FFF2-40B4-BE49-F238E27FC236}">
                  <a16:creationId xmlns:a16="http://schemas.microsoft.com/office/drawing/2014/main" id="{5F566AD0-3BEC-457A-C248-200086079F3F}"/>
                </a:ext>
              </a:extLst>
            </p:cNvPr>
            <p:cNvSpPr/>
            <p:nvPr/>
          </p:nvSpPr>
          <p:spPr>
            <a:xfrm rot="24685714">
              <a:off x="6446699" y="4606935"/>
              <a:ext cx="372533" cy="471692"/>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372532" y="377353"/>
                  </a:moveTo>
                  <a:lnTo>
                    <a:pt x="186266" y="377353"/>
                  </a:lnTo>
                  <a:lnTo>
                    <a:pt x="186266" y="471691"/>
                  </a:lnTo>
                  <a:lnTo>
                    <a:pt x="0" y="235845"/>
                  </a:lnTo>
                  <a:lnTo>
                    <a:pt x="186266" y="0"/>
                  </a:lnTo>
                  <a:lnTo>
                    <a:pt x="186266" y="94338"/>
                  </a:lnTo>
                  <a:lnTo>
                    <a:pt x="372532" y="94338"/>
                  </a:lnTo>
                  <a:lnTo>
                    <a:pt x="372532" y="377353"/>
                  </a:lnTo>
                  <a:close/>
                </a:path>
              </a:pathLst>
            </a:custGeom>
          </p:spPr>
          <p:style>
            <a:lnRef idx="0">
              <a:schemeClr val="lt1">
                <a:hueOff val="0"/>
                <a:satOff val="0"/>
                <a:lumOff val="0"/>
                <a:alphaOff val="0"/>
              </a:schemeClr>
            </a:lnRef>
            <a:fillRef idx="1">
              <a:schemeClr val="accent4">
                <a:hueOff val="7072803"/>
                <a:satOff val="-20217"/>
                <a:lumOff val="-5490"/>
                <a:alphaOff val="0"/>
              </a:schemeClr>
            </a:fillRef>
            <a:effectRef idx="0">
              <a:schemeClr val="accent4">
                <a:hueOff val="7072803"/>
                <a:satOff val="-20217"/>
                <a:lumOff val="-5490"/>
                <a:alphaOff val="0"/>
              </a:schemeClr>
            </a:effectRef>
            <a:fontRef idx="minor">
              <a:schemeClr val="lt1"/>
            </a:fontRef>
          </p:style>
          <p:txBody>
            <a:bodyPr spcFirstLastPara="0" vert="horz" wrap="square" lIns="111760" tIns="94338" rIns="0"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8" name="Freeform: Shape 17">
              <a:extLst>
                <a:ext uri="{FF2B5EF4-FFF2-40B4-BE49-F238E27FC236}">
                  <a16:creationId xmlns:a16="http://schemas.microsoft.com/office/drawing/2014/main" id="{AA254A90-9EC9-CC46-10AA-DCE96A1926CF}"/>
                </a:ext>
              </a:extLst>
            </p:cNvPr>
            <p:cNvSpPr/>
            <p:nvPr/>
          </p:nvSpPr>
          <p:spPr>
            <a:xfrm>
              <a:off x="5272770" y="3314620"/>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8841003"/>
                <a:satOff val="-25271"/>
                <a:lumOff val="-6862"/>
                <a:alphaOff val="0"/>
              </a:schemeClr>
            </a:fillRef>
            <a:effectRef idx="0">
              <a:schemeClr val="accent4">
                <a:hueOff val="8841003"/>
                <a:satOff val="-25271"/>
                <a:lumOff val="-6862"/>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Phân</a:t>
              </a:r>
              <a:r>
                <a:rPr lang="en-US" sz="1900" kern="1200"/>
                <a:t> </a:t>
              </a:r>
              <a:r>
                <a:rPr lang="en-US" sz="1900" kern="1200" err="1"/>
                <a:t>tích</a:t>
              </a:r>
              <a:endParaRPr lang="en-001" sz="1900" kern="1200"/>
            </a:p>
          </p:txBody>
        </p:sp>
        <p:sp>
          <p:nvSpPr>
            <p:cNvPr id="19" name="Freeform: Shape 18">
              <a:extLst>
                <a:ext uri="{FF2B5EF4-FFF2-40B4-BE49-F238E27FC236}">
                  <a16:creationId xmlns:a16="http://schemas.microsoft.com/office/drawing/2014/main" id="{4D8819B9-67AF-F5DB-6BA7-A8E43656BE51}"/>
                </a:ext>
              </a:extLst>
            </p:cNvPr>
            <p:cNvSpPr/>
            <p:nvPr/>
          </p:nvSpPr>
          <p:spPr>
            <a:xfrm rot="16971429">
              <a:off x="6016662" y="2763939"/>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8841003"/>
                <a:satOff val="-25271"/>
                <a:lumOff val="-6862"/>
                <a:alphaOff val="0"/>
              </a:schemeClr>
            </a:fillRef>
            <a:effectRef idx="0">
              <a:schemeClr val="accent4">
                <a:hueOff val="8841003"/>
                <a:satOff val="-25271"/>
                <a:lumOff val="-6862"/>
                <a:alphaOff val="0"/>
              </a:schemeClr>
            </a:effectRef>
            <a:fontRef idx="minor">
              <a:schemeClr val="lt1"/>
            </a:fontRef>
          </p:style>
          <p:txBody>
            <a:bodyPr spcFirstLastPara="0" vert="horz" wrap="square" lIns="-1" tIns="94338" rIns="111760" bIns="94337"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20" name="Freeform: Shape 19">
              <a:extLst>
                <a:ext uri="{FF2B5EF4-FFF2-40B4-BE49-F238E27FC236}">
                  <a16:creationId xmlns:a16="http://schemas.microsoft.com/office/drawing/2014/main" id="{982E15BB-546E-D32D-8793-D5402B64B2DC}"/>
                </a:ext>
              </a:extLst>
            </p:cNvPr>
            <p:cNvSpPr/>
            <p:nvPr/>
          </p:nvSpPr>
          <p:spPr>
            <a:xfrm>
              <a:off x="5740174" y="1266788"/>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Báo</a:t>
              </a:r>
              <a:r>
                <a:rPr lang="en-US" sz="1900" kern="1200"/>
                <a:t> </a:t>
              </a:r>
              <a:r>
                <a:rPr lang="en-US" sz="1900" kern="1200" err="1"/>
                <a:t>cáo</a:t>
              </a:r>
              <a:endParaRPr lang="en-001" sz="1900" kern="1200"/>
            </a:p>
          </p:txBody>
        </p:sp>
        <p:sp>
          <p:nvSpPr>
            <p:cNvPr id="21" name="Freeform: Shape 20">
              <a:extLst>
                <a:ext uri="{FF2B5EF4-FFF2-40B4-BE49-F238E27FC236}">
                  <a16:creationId xmlns:a16="http://schemas.microsoft.com/office/drawing/2014/main" id="{467316AD-FDF3-D685-6C4E-D992AD608337}"/>
                </a:ext>
              </a:extLst>
            </p:cNvPr>
            <p:cNvSpPr/>
            <p:nvPr/>
          </p:nvSpPr>
          <p:spPr>
            <a:xfrm rot="20057143">
              <a:off x="7189452" y="1278633"/>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0" tIns="94337" rIns="111759"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grpSp>
    </p:spTree>
    <p:extLst>
      <p:ext uri="{BB962C8B-B14F-4D97-AF65-F5344CB8AC3E}">
        <p14:creationId xmlns:p14="http://schemas.microsoft.com/office/powerpoint/2010/main" val="41071545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DBE8-7FCC-551E-9774-BA94A1AFD76E}"/>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001"/>
          </a:p>
        </p:txBody>
      </p:sp>
      <p:sp>
        <p:nvSpPr>
          <p:cNvPr id="3" name="Date Placeholder 2">
            <a:extLst>
              <a:ext uri="{FF2B5EF4-FFF2-40B4-BE49-F238E27FC236}">
                <a16:creationId xmlns:a16="http://schemas.microsoft.com/office/drawing/2014/main" id="{825C3559-EF6E-13F3-8FE3-877A763CB4EE}"/>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6D9860F5-86E0-3B1D-3C41-8A5D03A56A52}"/>
              </a:ext>
            </a:extLst>
          </p:cNvPr>
          <p:cNvSpPr>
            <a:spLocks noGrp="1"/>
          </p:cNvSpPr>
          <p:nvPr>
            <p:ph type="sldNum" sz="quarter" idx="12"/>
          </p:nvPr>
        </p:nvSpPr>
        <p:spPr/>
        <p:txBody>
          <a:bodyPr/>
          <a:lstStyle/>
          <a:p>
            <a:fld id="{AA8328AE-A94A-43B0-BF47-266FB86AC0A6}" type="slidenum">
              <a:rPr lang="en-001" smtClean="0"/>
              <a:t>160</a:t>
            </a:fld>
            <a:endParaRPr lang="en-001"/>
          </a:p>
        </p:txBody>
      </p:sp>
      <p:pic>
        <p:nvPicPr>
          <p:cNvPr id="2050" name="Picture 2" descr="Sample &amp; Population Statistics: Understanding the Basics - Decoding Data  Science">
            <a:extLst>
              <a:ext uri="{FF2B5EF4-FFF2-40B4-BE49-F238E27FC236}">
                <a16:creationId xmlns:a16="http://schemas.microsoft.com/office/drawing/2014/main" id="{D6B6B6E7-A3B9-CB55-9764-7C8637246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90" y="954421"/>
            <a:ext cx="5441510" cy="299283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F5267A8E-B163-FD2C-30FA-26049CDCB87D}"/>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13777311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15AE9-127E-4931-4F93-6F4B6DA5F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A040A-BAAF-0189-A1B7-257CFA003262}"/>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001"/>
          </a:p>
        </p:txBody>
      </p:sp>
      <p:sp>
        <p:nvSpPr>
          <p:cNvPr id="3" name="Date Placeholder 2">
            <a:extLst>
              <a:ext uri="{FF2B5EF4-FFF2-40B4-BE49-F238E27FC236}">
                <a16:creationId xmlns:a16="http://schemas.microsoft.com/office/drawing/2014/main" id="{07CA8F79-8661-AED8-AFC3-81F40B5EFE73}"/>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D9B3BD25-8789-FFA0-BB6E-36A3EA50F3B9}"/>
              </a:ext>
            </a:extLst>
          </p:cNvPr>
          <p:cNvSpPr>
            <a:spLocks noGrp="1"/>
          </p:cNvSpPr>
          <p:nvPr>
            <p:ph type="sldNum" sz="quarter" idx="12"/>
          </p:nvPr>
        </p:nvSpPr>
        <p:spPr/>
        <p:txBody>
          <a:bodyPr/>
          <a:lstStyle/>
          <a:p>
            <a:fld id="{AA8328AE-A94A-43B0-BF47-266FB86AC0A6}" type="slidenum">
              <a:rPr lang="en-001" smtClean="0"/>
              <a:t>161</a:t>
            </a:fld>
            <a:endParaRPr lang="en-001"/>
          </a:p>
        </p:txBody>
      </p:sp>
      <p:pic>
        <p:nvPicPr>
          <p:cNvPr id="2050" name="Picture 2" descr="Sample &amp; Population Statistics: Understanding the Basics - Decoding Data  Science">
            <a:extLst>
              <a:ext uri="{FF2B5EF4-FFF2-40B4-BE49-F238E27FC236}">
                <a16:creationId xmlns:a16="http://schemas.microsoft.com/office/drawing/2014/main" id="{98A16E2D-AAE5-168A-5BE8-F06E89ED2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90" y="954421"/>
            <a:ext cx="5441510" cy="299283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95E691C-1474-AAFB-E7CC-38413B6CECF1}"/>
              </a:ext>
            </a:extLst>
          </p:cNvPr>
          <p:cNvGrpSpPr/>
          <p:nvPr/>
        </p:nvGrpSpPr>
        <p:grpSpPr>
          <a:xfrm>
            <a:off x="797049" y="4070633"/>
            <a:ext cx="2322990" cy="955672"/>
            <a:chOff x="2050143" y="4618019"/>
            <a:chExt cx="4260711" cy="1752845"/>
          </a:xfrm>
        </p:grpSpPr>
        <p:pic>
          <p:nvPicPr>
            <p:cNvPr id="7" name="Picture 6">
              <a:extLst>
                <a:ext uri="{FF2B5EF4-FFF2-40B4-BE49-F238E27FC236}">
                  <a16:creationId xmlns:a16="http://schemas.microsoft.com/office/drawing/2014/main" id="{A8290F43-2433-12ED-C9B9-C49EA73EFA16}"/>
                </a:ext>
              </a:extLst>
            </p:cNvPr>
            <p:cNvPicPr>
              <a:picLocks noChangeAspect="1"/>
            </p:cNvPicPr>
            <p:nvPr/>
          </p:nvPicPr>
          <p:blipFill>
            <a:blip r:embed="rId4"/>
            <a:srcRect r="5642"/>
            <a:stretch/>
          </p:blipFill>
          <p:spPr>
            <a:xfrm>
              <a:off x="2050143" y="4618019"/>
              <a:ext cx="4260711" cy="1752845"/>
            </a:xfrm>
            <a:prstGeom prst="rect">
              <a:avLst/>
            </a:prstGeom>
          </p:spPr>
        </p:pic>
        <p:cxnSp>
          <p:nvCxnSpPr>
            <p:cNvPr id="12" name="Straight Connector 11">
              <a:extLst>
                <a:ext uri="{FF2B5EF4-FFF2-40B4-BE49-F238E27FC236}">
                  <a16:creationId xmlns:a16="http://schemas.microsoft.com/office/drawing/2014/main" id="{06601E2A-D328-71CE-4760-EA152119DBA4}"/>
                </a:ext>
              </a:extLst>
            </p:cNvPr>
            <p:cNvCxnSpPr/>
            <p:nvPr/>
          </p:nvCxnSpPr>
          <p:spPr>
            <a:xfrm>
              <a:off x="5500915" y="4949371"/>
              <a:ext cx="333828" cy="0"/>
            </a:xfrm>
            <a:prstGeom prst="line">
              <a:avLst/>
            </a:prstGeom>
            <a:ln w="19050">
              <a:solidFill>
                <a:schemeClr val="tx1"/>
              </a:solidFill>
            </a:ln>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id="{36496969-FB6D-D1CA-0BB3-4D64AA831FB0}"/>
              </a:ext>
            </a:extLst>
          </p:cNvPr>
          <p:cNvGrpSpPr/>
          <p:nvPr/>
        </p:nvGrpSpPr>
        <p:grpSpPr>
          <a:xfrm>
            <a:off x="3882641" y="3978595"/>
            <a:ext cx="2213359" cy="1060625"/>
            <a:chOff x="6601135" y="4528193"/>
            <a:chExt cx="3936232" cy="1886213"/>
          </a:xfrm>
        </p:grpSpPr>
        <p:pic>
          <p:nvPicPr>
            <p:cNvPr id="9" name="Picture 8">
              <a:extLst>
                <a:ext uri="{FF2B5EF4-FFF2-40B4-BE49-F238E27FC236}">
                  <a16:creationId xmlns:a16="http://schemas.microsoft.com/office/drawing/2014/main" id="{35433135-45CE-EAC4-4E6E-1E0F78E8A1D2}"/>
                </a:ext>
              </a:extLst>
            </p:cNvPr>
            <p:cNvPicPr>
              <a:picLocks noChangeAspect="1"/>
            </p:cNvPicPr>
            <p:nvPr/>
          </p:nvPicPr>
          <p:blipFill>
            <a:blip r:embed="rId5"/>
            <a:srcRect r="5448"/>
            <a:stretch/>
          </p:blipFill>
          <p:spPr>
            <a:xfrm>
              <a:off x="6601135" y="4528193"/>
              <a:ext cx="3936232" cy="1886213"/>
            </a:xfrm>
            <a:prstGeom prst="rect">
              <a:avLst/>
            </a:prstGeom>
          </p:spPr>
        </p:pic>
        <p:cxnSp>
          <p:nvCxnSpPr>
            <p:cNvPr id="13" name="Straight Connector 12">
              <a:extLst>
                <a:ext uri="{FF2B5EF4-FFF2-40B4-BE49-F238E27FC236}">
                  <a16:creationId xmlns:a16="http://schemas.microsoft.com/office/drawing/2014/main" id="{157C2300-D050-469A-2DBB-93B1027EFF01}"/>
                </a:ext>
              </a:extLst>
            </p:cNvPr>
            <p:cNvCxnSpPr>
              <a:cxnSpLocks/>
            </p:cNvCxnSpPr>
            <p:nvPr/>
          </p:nvCxnSpPr>
          <p:spPr>
            <a:xfrm>
              <a:off x="9797143" y="5072742"/>
              <a:ext cx="283028" cy="0"/>
            </a:xfrm>
            <a:prstGeom prst="line">
              <a:avLst/>
            </a:prstGeom>
            <a:ln w="19050">
              <a:solidFill>
                <a:schemeClr val="tx1"/>
              </a:solidFill>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74658CAF-0DB7-6EBF-9E73-9614BEC337E0}"/>
                  </a:ext>
                </a:extLst>
              </p:cNvPr>
              <p:cNvGraphicFramePr>
                <a:graphicFrameLocks noGrp="1"/>
              </p:cNvGraphicFramePr>
              <p:nvPr/>
            </p:nvGraphicFramePr>
            <p:xfrm>
              <a:off x="6431254" y="1153199"/>
              <a:ext cx="5106256" cy="5029200"/>
            </p:xfrm>
            <a:graphic>
              <a:graphicData uri="http://schemas.openxmlformats.org/drawingml/2006/table">
                <a:tbl>
                  <a:tblPr firstRow="1" bandRow="1">
                    <a:tableStyleId>{2D5ABB26-0587-4C30-8999-92F81FD0307C}</a:tableStyleId>
                  </a:tblPr>
                  <a:tblGrid>
                    <a:gridCol w="834688">
                      <a:extLst>
                        <a:ext uri="{9D8B030D-6E8A-4147-A177-3AD203B41FA5}">
                          <a16:colId xmlns:a16="http://schemas.microsoft.com/office/drawing/2014/main" val="927659943"/>
                        </a:ext>
                      </a:extLst>
                    </a:gridCol>
                    <a:gridCol w="4271568">
                      <a:extLst>
                        <a:ext uri="{9D8B030D-6E8A-4147-A177-3AD203B41FA5}">
                          <a16:colId xmlns:a16="http://schemas.microsoft.com/office/drawing/2014/main" val="1674911694"/>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solidFill>
                                      <a:schemeClr val="tx1"/>
                                    </a:solidFill>
                                    <a:latin typeface="Cambria Math" panose="02040503050406030204" pitchFamily="18" charset="0"/>
                                  </a:rPr>
                                  <m:t>𝜎</m:t>
                                </m:r>
                              </m:oMath>
                            </m:oMathPara>
                          </a14:m>
                          <a:endParaRPr lang="en-001" sz="2400"/>
                        </a:p>
                      </a:txBody>
                      <a:tcPr anchor="ctr"/>
                    </a:tc>
                    <a:tc>
                      <a:txBody>
                        <a:bodyPr/>
                        <a:lstStyle/>
                        <a:p>
                          <a:r>
                            <a:rPr lang="en-US" sz="2200" err="1"/>
                            <a:t>Độ</a:t>
                          </a:r>
                          <a:r>
                            <a:rPr lang="en-US" sz="2200"/>
                            <a:t> </a:t>
                          </a:r>
                          <a:r>
                            <a:rPr lang="en-US" sz="2200" err="1"/>
                            <a:t>lệch</a:t>
                          </a:r>
                          <a:r>
                            <a:rPr lang="en-US" sz="2200"/>
                            <a:t> </a:t>
                          </a:r>
                          <a:r>
                            <a:rPr lang="en-US" sz="2200" err="1"/>
                            <a:t>chuẩn</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19329482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smtClean="0">
                                        <a:solidFill>
                                          <a:schemeClr val="tx1"/>
                                        </a:solidFill>
                                        <a:latin typeface="Cambria Math" panose="02040503050406030204" pitchFamily="18" charset="0"/>
                                      </a:rPr>
                                      <m:t>𝜎</m:t>
                                    </m:r>
                                  </m:e>
                                  <m:sup>
                                    <m:r>
                                      <a:rPr lang="en-US" sz="2400" b="0" smtClean="0">
                                        <a:solidFill>
                                          <a:schemeClr val="tx1"/>
                                        </a:solidFill>
                                        <a:latin typeface="Cambria Math" panose="02040503050406030204" pitchFamily="18" charset="0"/>
                                      </a:rPr>
                                      <m:t>2</m:t>
                                    </m:r>
                                  </m:sup>
                                </m:sSup>
                              </m:oMath>
                            </m:oMathPara>
                          </a14:m>
                          <a:endParaRPr lang="en-001" sz="2400"/>
                        </a:p>
                      </a:txBody>
                      <a:tcPr anchor="ctr"/>
                    </a:tc>
                    <a:tc>
                      <a:txBody>
                        <a:bodyPr/>
                        <a:lstStyle/>
                        <a:p>
                          <a:r>
                            <a:rPr lang="en-US" sz="2200" err="1"/>
                            <a:t>Phương</a:t>
                          </a:r>
                          <a:r>
                            <a:rPr lang="en-US" sz="2200"/>
                            <a:t> </a:t>
                          </a:r>
                          <a:r>
                            <a:rPr lang="en-US" sz="2200" err="1"/>
                            <a:t>sai</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22143698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𝑋</m:t>
                                    </m:r>
                                  </m:e>
                                  <m:sub>
                                    <m:r>
                                      <a:rPr lang="en-US" sz="2400" b="0" smtClean="0">
                                        <a:latin typeface="Cambria Math" panose="02040503050406030204" pitchFamily="18" charset="0"/>
                                      </a:rPr>
                                      <m:t>𝑖</m:t>
                                    </m:r>
                                  </m:sub>
                                </m:sSub>
                              </m:oMath>
                            </m:oMathPara>
                          </a14:m>
                          <a:endParaRPr lang="en-001" sz="2400"/>
                        </a:p>
                      </a:txBody>
                      <a:tcPr anchor="ctr"/>
                    </a:tc>
                    <a:tc>
                      <a:txBody>
                        <a:bodyPr/>
                        <a:lstStyle/>
                        <a:p>
                          <a:r>
                            <a:rPr lang="en-US" sz="2200"/>
                            <a:t>Giá </a:t>
                          </a:r>
                          <a:r>
                            <a:rPr lang="en-US" sz="2200" err="1"/>
                            <a:t>trị</a:t>
                          </a:r>
                          <a:r>
                            <a:rPr lang="en-US" sz="2200"/>
                            <a:t> </a:t>
                          </a:r>
                          <a:r>
                            <a:rPr lang="en-US" sz="2200" err="1"/>
                            <a:t>của</a:t>
                          </a:r>
                          <a:r>
                            <a:rPr lang="en-US" sz="2200"/>
                            <a:t> </a:t>
                          </a:r>
                          <a:r>
                            <a:rPr lang="en-US" sz="2200" err="1"/>
                            <a:t>đối</a:t>
                          </a:r>
                          <a:r>
                            <a:rPr lang="en-US" sz="2200"/>
                            <a:t> </a:t>
                          </a:r>
                          <a:r>
                            <a:rPr lang="en-US" sz="2200" err="1"/>
                            <a:t>tượng</a:t>
                          </a:r>
                          <a:r>
                            <a:rPr lang="en-US" sz="2200"/>
                            <a:t> </a:t>
                          </a:r>
                          <a14:m>
                            <m:oMath xmlns:m="http://schemas.openxmlformats.org/officeDocument/2006/math">
                              <m:r>
                                <a:rPr lang="en-US" sz="2200" b="0" smtClean="0">
                                  <a:latin typeface="Cambria Math" panose="02040503050406030204" pitchFamily="18" charset="0"/>
                                </a:rPr>
                                <m:t>𝑖</m:t>
                              </m:r>
                            </m:oMath>
                          </a14:m>
                          <a:endParaRPr lang="en-001" sz="2200"/>
                        </a:p>
                      </a:txBody>
                      <a:tcPr anchor="ctr"/>
                    </a:tc>
                    <a:extLst>
                      <a:ext uri="{0D108BD9-81ED-4DB2-BD59-A6C34878D82A}">
                        <a16:rowId xmlns:a16="http://schemas.microsoft.com/office/drawing/2014/main" val="241806778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𝑋</m:t>
                                    </m:r>
                                  </m:e>
                                </m:acc>
                              </m:oMath>
                            </m:oMathPara>
                          </a14:m>
                          <a:endParaRPr lang="en-001" sz="2400"/>
                        </a:p>
                      </a:txBody>
                      <a:tcPr anchor="ctr"/>
                    </a:tc>
                    <a:tc>
                      <a:txBody>
                        <a:bodyPr/>
                        <a:lstStyle/>
                        <a:p>
                          <a:r>
                            <a:rPr lang="en-US" sz="2200"/>
                            <a:t>Trung </a:t>
                          </a:r>
                          <a:r>
                            <a:rPr lang="en-US" sz="2200" err="1"/>
                            <a:t>bình</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40117786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𝑁</m:t>
                                </m:r>
                              </m:oMath>
                            </m:oMathPara>
                          </a14:m>
                          <a:endParaRPr lang="en-001" sz="2400"/>
                        </a:p>
                      </a:txBody>
                      <a:tcPr anchor="ctr"/>
                    </a:tc>
                    <a:tc>
                      <a:txBody>
                        <a:bodyPr/>
                        <a:lstStyle/>
                        <a:p>
                          <a:r>
                            <a:rPr lang="en-US" sz="2200" err="1"/>
                            <a:t>Số</a:t>
                          </a:r>
                          <a:r>
                            <a:rPr lang="en-US" sz="2200"/>
                            <a:t> </a:t>
                          </a:r>
                          <a:r>
                            <a:rPr lang="en-US" sz="2200" err="1"/>
                            <a:t>lượng</a:t>
                          </a:r>
                          <a:r>
                            <a:rPr lang="en-US" sz="2200"/>
                            <a:t> </a:t>
                          </a:r>
                          <a:r>
                            <a:rPr lang="en-US" sz="2200" err="1"/>
                            <a:t>đối</a:t>
                          </a:r>
                          <a:r>
                            <a:rPr lang="en-US" sz="2200"/>
                            <a:t> </a:t>
                          </a:r>
                          <a:r>
                            <a:rPr lang="en-US" sz="2200" err="1"/>
                            <a:t>tượng</a:t>
                          </a:r>
                          <a:r>
                            <a:rPr lang="en-US" sz="2200"/>
                            <a:t> </a:t>
                          </a:r>
                          <a:r>
                            <a:rPr lang="en-US" sz="2200" err="1"/>
                            <a:t>trong</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4627573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001" sz="2400"/>
                        </a:p>
                      </a:txBody>
                      <a:tcPr anchor="ctr"/>
                    </a:tc>
                    <a:tc>
                      <a:txBody>
                        <a:bodyPr/>
                        <a:lstStyle/>
                        <a:p>
                          <a:endParaRPr lang="en-001" sz="2200"/>
                        </a:p>
                      </a:txBody>
                      <a:tcPr anchor="ctr"/>
                    </a:tc>
                    <a:extLst>
                      <a:ext uri="{0D108BD9-81ED-4DB2-BD59-A6C34878D82A}">
                        <a16:rowId xmlns:a16="http://schemas.microsoft.com/office/drawing/2014/main" val="42245331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𝑠</m:t>
                                </m:r>
                              </m:oMath>
                            </m:oMathPara>
                          </a14:m>
                          <a:endParaRPr lang="en-001" sz="2400"/>
                        </a:p>
                      </a:txBody>
                      <a:tcPr anchor="ctr"/>
                    </a:tc>
                    <a:tc>
                      <a:txBody>
                        <a:bodyPr/>
                        <a:lstStyle/>
                        <a:p>
                          <a:r>
                            <a:rPr lang="en-US" sz="2200" err="1"/>
                            <a:t>Độ</a:t>
                          </a:r>
                          <a:r>
                            <a:rPr lang="en-US" sz="2200"/>
                            <a:t> </a:t>
                          </a:r>
                          <a:r>
                            <a:rPr lang="en-US" sz="2200" err="1"/>
                            <a:t>lệch</a:t>
                          </a:r>
                          <a:r>
                            <a:rPr lang="en-US" sz="2200"/>
                            <a:t> </a:t>
                          </a:r>
                          <a:r>
                            <a:rPr lang="en-US" sz="2200" err="1"/>
                            <a:t>chuẩn</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141134757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smtClean="0">
                                        <a:solidFill>
                                          <a:schemeClr val="tx1"/>
                                        </a:solidFill>
                                        <a:latin typeface="Cambria Math" panose="02040503050406030204" pitchFamily="18" charset="0"/>
                                      </a:rPr>
                                      <m:t>𝑠</m:t>
                                    </m:r>
                                  </m:e>
                                  <m:sup>
                                    <m:r>
                                      <a:rPr lang="en-US" sz="2400" b="0" smtClean="0">
                                        <a:solidFill>
                                          <a:schemeClr val="tx1"/>
                                        </a:solidFill>
                                        <a:latin typeface="Cambria Math" panose="02040503050406030204" pitchFamily="18" charset="0"/>
                                      </a:rPr>
                                      <m:t>2</m:t>
                                    </m:r>
                                  </m:sup>
                                </m:sSup>
                              </m:oMath>
                            </m:oMathPara>
                          </a14:m>
                          <a:endParaRPr lang="en-001" sz="2400"/>
                        </a:p>
                      </a:txBody>
                      <a:tcPr anchor="ctr"/>
                    </a:tc>
                    <a:tc>
                      <a:txBody>
                        <a:bodyPr/>
                        <a:lstStyle/>
                        <a:p>
                          <a:r>
                            <a:rPr lang="en-US" sz="2200" err="1"/>
                            <a:t>Phương</a:t>
                          </a:r>
                          <a:r>
                            <a:rPr lang="en-US" sz="2200"/>
                            <a:t> </a:t>
                          </a:r>
                          <a:r>
                            <a:rPr lang="en-US" sz="2200" err="1"/>
                            <a:t>sai</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36263654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𝑥</m:t>
                                    </m:r>
                                  </m:e>
                                  <m:sub>
                                    <m:r>
                                      <a:rPr lang="en-US" sz="2400" b="0" smtClean="0">
                                        <a:latin typeface="Cambria Math" panose="02040503050406030204" pitchFamily="18" charset="0"/>
                                      </a:rPr>
                                      <m:t>𝑖</m:t>
                                    </m:r>
                                  </m:sub>
                                </m:sSub>
                              </m:oMath>
                            </m:oMathPara>
                          </a14:m>
                          <a:endParaRPr lang="en-001" sz="2400"/>
                        </a:p>
                      </a:txBody>
                      <a:tcPr anchor="ctr"/>
                    </a:tc>
                    <a:tc>
                      <a:txBody>
                        <a:bodyPr/>
                        <a:lstStyle/>
                        <a:p>
                          <a:r>
                            <a:rPr lang="en-US" sz="2200"/>
                            <a:t>Giá </a:t>
                          </a:r>
                          <a:r>
                            <a:rPr lang="en-US" sz="2200" err="1"/>
                            <a:t>trị</a:t>
                          </a:r>
                          <a:r>
                            <a:rPr lang="en-US" sz="2200"/>
                            <a:t> </a:t>
                          </a:r>
                          <a:r>
                            <a:rPr lang="en-US" sz="2200" err="1"/>
                            <a:t>của</a:t>
                          </a:r>
                          <a:r>
                            <a:rPr lang="en-US" sz="2200"/>
                            <a:t> </a:t>
                          </a:r>
                          <a:r>
                            <a:rPr lang="en-US" sz="2200" err="1"/>
                            <a:t>đối</a:t>
                          </a:r>
                          <a:r>
                            <a:rPr lang="en-US" sz="2200"/>
                            <a:t> </a:t>
                          </a:r>
                          <a:r>
                            <a:rPr lang="en-US" sz="2200" err="1"/>
                            <a:t>tượng</a:t>
                          </a:r>
                          <a:r>
                            <a:rPr lang="en-US" sz="2200"/>
                            <a:t> </a:t>
                          </a:r>
                          <a14:m>
                            <m:oMath xmlns:m="http://schemas.openxmlformats.org/officeDocument/2006/math">
                              <m:r>
                                <a:rPr lang="en-US" sz="2200" b="0" smtClean="0">
                                  <a:latin typeface="Cambria Math" panose="02040503050406030204" pitchFamily="18" charset="0"/>
                                </a:rPr>
                                <m:t>𝑖</m:t>
                              </m:r>
                            </m:oMath>
                          </a14:m>
                          <a:endParaRPr lang="en-001" sz="2200"/>
                        </a:p>
                      </a:txBody>
                      <a:tcPr anchor="ctr"/>
                    </a:tc>
                    <a:extLst>
                      <a:ext uri="{0D108BD9-81ED-4DB2-BD59-A6C34878D82A}">
                        <a16:rowId xmlns:a16="http://schemas.microsoft.com/office/drawing/2014/main" val="269773632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𝑥</m:t>
                                    </m:r>
                                  </m:e>
                                </m:acc>
                              </m:oMath>
                            </m:oMathPara>
                          </a14:m>
                          <a:endParaRPr lang="en-001" sz="2400"/>
                        </a:p>
                      </a:txBody>
                      <a:tcPr anchor="ctr"/>
                    </a:tc>
                    <a:tc>
                      <a:txBody>
                        <a:bodyPr/>
                        <a:lstStyle/>
                        <a:p>
                          <a:r>
                            <a:rPr lang="en-US" sz="2200"/>
                            <a:t>Trung </a:t>
                          </a:r>
                          <a:r>
                            <a:rPr lang="en-US" sz="2200" err="1"/>
                            <a:t>bình</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8062521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𝑛</m:t>
                                </m:r>
                              </m:oMath>
                            </m:oMathPara>
                          </a14:m>
                          <a:endParaRPr lang="en-001" sz="2400"/>
                        </a:p>
                      </a:txBody>
                      <a:tcPr anchor="ctr"/>
                    </a:tc>
                    <a:tc>
                      <a:txBody>
                        <a:bodyPr/>
                        <a:lstStyle/>
                        <a:p>
                          <a:r>
                            <a:rPr lang="en-US" sz="2200" err="1"/>
                            <a:t>Số</a:t>
                          </a:r>
                          <a:r>
                            <a:rPr lang="en-US" sz="2200"/>
                            <a:t> </a:t>
                          </a:r>
                          <a:r>
                            <a:rPr lang="en-US" sz="2200" err="1"/>
                            <a:t>lượng</a:t>
                          </a:r>
                          <a:r>
                            <a:rPr lang="en-US" sz="2200"/>
                            <a:t> </a:t>
                          </a:r>
                          <a:r>
                            <a:rPr lang="en-US" sz="2200" err="1"/>
                            <a:t>đối</a:t>
                          </a:r>
                          <a:r>
                            <a:rPr lang="en-US" sz="2200"/>
                            <a:t> </a:t>
                          </a:r>
                          <a:r>
                            <a:rPr lang="en-US" sz="2200" err="1"/>
                            <a:t>tượng</a:t>
                          </a:r>
                          <a:r>
                            <a:rPr lang="en-US" sz="2200"/>
                            <a:t> </a:t>
                          </a:r>
                          <a:r>
                            <a:rPr lang="en-US" sz="2200" err="1"/>
                            <a:t>trong</a:t>
                          </a:r>
                          <a:r>
                            <a:rPr lang="en-US" sz="2200"/>
                            <a:t> </a:t>
                          </a:r>
                          <a:r>
                            <a:rPr lang="en-US" sz="2200" err="1"/>
                            <a:t>mẫu</a:t>
                          </a:r>
                          <a:endParaRPr lang="en-001" sz="2200"/>
                        </a:p>
                      </a:txBody>
                      <a:tcPr anchor="ctr"/>
                    </a:tc>
                    <a:extLst>
                      <a:ext uri="{0D108BD9-81ED-4DB2-BD59-A6C34878D82A}">
                        <a16:rowId xmlns:a16="http://schemas.microsoft.com/office/drawing/2014/main" val="2860570844"/>
                      </a:ext>
                    </a:extLst>
                  </a:tr>
                </a:tbl>
              </a:graphicData>
            </a:graphic>
          </p:graphicFrame>
        </mc:Choice>
        <mc:Fallback xmlns="">
          <p:graphicFrame>
            <p:nvGraphicFramePr>
              <p:cNvPr id="11" name="Table 10">
                <a:extLst>
                  <a:ext uri="{FF2B5EF4-FFF2-40B4-BE49-F238E27FC236}">
                    <a16:creationId xmlns:a16="http://schemas.microsoft.com/office/drawing/2014/main" id="{74658CAF-0DB7-6EBF-9E73-9614BEC337E0}"/>
                  </a:ext>
                </a:extLst>
              </p:cNvPr>
              <p:cNvGraphicFramePr>
                <a:graphicFrameLocks noGrp="1"/>
              </p:cNvGraphicFramePr>
              <p:nvPr/>
            </p:nvGraphicFramePr>
            <p:xfrm>
              <a:off x="6431254" y="1153199"/>
              <a:ext cx="5106256" cy="5029200"/>
            </p:xfrm>
            <a:graphic>
              <a:graphicData uri="http://schemas.openxmlformats.org/drawingml/2006/table">
                <a:tbl>
                  <a:tblPr firstRow="1" bandRow="1">
                    <a:tableStyleId>{2D5ABB26-0587-4C30-8999-92F81FD0307C}</a:tableStyleId>
                  </a:tblPr>
                  <a:tblGrid>
                    <a:gridCol w="834688">
                      <a:extLst>
                        <a:ext uri="{9D8B030D-6E8A-4147-A177-3AD203B41FA5}">
                          <a16:colId xmlns:a16="http://schemas.microsoft.com/office/drawing/2014/main" val="927659943"/>
                        </a:ext>
                      </a:extLst>
                    </a:gridCol>
                    <a:gridCol w="4271568">
                      <a:extLst>
                        <a:ext uri="{9D8B030D-6E8A-4147-A177-3AD203B41FA5}">
                          <a16:colId xmlns:a16="http://schemas.microsoft.com/office/drawing/2014/main" val="1674911694"/>
                        </a:ext>
                      </a:extLst>
                    </a:gridCol>
                  </a:tblGrid>
                  <a:tr h="457200">
                    <a:tc>
                      <a:txBody>
                        <a:bodyPr/>
                        <a:lstStyle/>
                        <a:p>
                          <a:endParaRPr lang="en-001"/>
                        </a:p>
                      </a:txBody>
                      <a:tcPr anchor="ctr">
                        <a:blipFill>
                          <a:blip r:embed="rId6"/>
                          <a:stretch>
                            <a:fillRect t="-5333" r="-512409" b="-1024000"/>
                          </a:stretch>
                        </a:blipFill>
                      </a:tcPr>
                    </a:tc>
                    <a:tc>
                      <a:txBody>
                        <a:bodyPr/>
                        <a:lstStyle/>
                        <a:p>
                          <a:r>
                            <a:rPr lang="en-US" sz="2200" err="1"/>
                            <a:t>Độ</a:t>
                          </a:r>
                          <a:r>
                            <a:rPr lang="en-US" sz="2200"/>
                            <a:t> </a:t>
                          </a:r>
                          <a:r>
                            <a:rPr lang="en-US" sz="2200" err="1"/>
                            <a:t>lệch</a:t>
                          </a:r>
                          <a:r>
                            <a:rPr lang="en-US" sz="2200"/>
                            <a:t> </a:t>
                          </a:r>
                          <a:r>
                            <a:rPr lang="en-US" sz="2200" err="1"/>
                            <a:t>chuẩn</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1932948278"/>
                      </a:ext>
                    </a:extLst>
                  </a:tr>
                  <a:tr h="457200">
                    <a:tc>
                      <a:txBody>
                        <a:bodyPr/>
                        <a:lstStyle/>
                        <a:p>
                          <a:endParaRPr lang="en-001"/>
                        </a:p>
                      </a:txBody>
                      <a:tcPr anchor="ctr">
                        <a:blipFill>
                          <a:blip r:embed="rId6"/>
                          <a:stretch>
                            <a:fillRect t="-105333" r="-512409" b="-924000"/>
                          </a:stretch>
                        </a:blipFill>
                      </a:tcPr>
                    </a:tc>
                    <a:tc>
                      <a:txBody>
                        <a:bodyPr/>
                        <a:lstStyle/>
                        <a:p>
                          <a:r>
                            <a:rPr lang="en-US" sz="2200" err="1"/>
                            <a:t>Phương</a:t>
                          </a:r>
                          <a:r>
                            <a:rPr lang="en-US" sz="2200"/>
                            <a:t> </a:t>
                          </a:r>
                          <a:r>
                            <a:rPr lang="en-US" sz="2200" err="1"/>
                            <a:t>sai</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2214369863"/>
                      </a:ext>
                    </a:extLst>
                  </a:tr>
                  <a:tr h="457200">
                    <a:tc>
                      <a:txBody>
                        <a:bodyPr/>
                        <a:lstStyle/>
                        <a:p>
                          <a:endParaRPr lang="en-001"/>
                        </a:p>
                      </a:txBody>
                      <a:tcPr anchor="ctr">
                        <a:blipFill>
                          <a:blip r:embed="rId6"/>
                          <a:stretch>
                            <a:fillRect t="-205333" r="-512409" b="-824000"/>
                          </a:stretch>
                        </a:blipFill>
                      </a:tcPr>
                    </a:tc>
                    <a:tc>
                      <a:txBody>
                        <a:bodyPr/>
                        <a:lstStyle/>
                        <a:p>
                          <a:endParaRPr lang="en-001"/>
                        </a:p>
                      </a:txBody>
                      <a:tcPr anchor="ctr">
                        <a:blipFill>
                          <a:blip r:embed="rId6"/>
                          <a:stretch>
                            <a:fillRect l="-19516" t="-205333" b="-824000"/>
                          </a:stretch>
                        </a:blipFill>
                      </a:tcPr>
                    </a:tc>
                    <a:extLst>
                      <a:ext uri="{0D108BD9-81ED-4DB2-BD59-A6C34878D82A}">
                        <a16:rowId xmlns:a16="http://schemas.microsoft.com/office/drawing/2014/main" val="2418067788"/>
                      </a:ext>
                    </a:extLst>
                  </a:tr>
                  <a:tr h="457200">
                    <a:tc>
                      <a:txBody>
                        <a:bodyPr/>
                        <a:lstStyle/>
                        <a:p>
                          <a:endParaRPr lang="en-001"/>
                        </a:p>
                      </a:txBody>
                      <a:tcPr anchor="ctr">
                        <a:blipFill>
                          <a:blip r:embed="rId6"/>
                          <a:stretch>
                            <a:fillRect t="-305333" r="-512409" b="-724000"/>
                          </a:stretch>
                        </a:blipFill>
                      </a:tcPr>
                    </a:tc>
                    <a:tc>
                      <a:txBody>
                        <a:bodyPr/>
                        <a:lstStyle/>
                        <a:p>
                          <a:r>
                            <a:rPr lang="en-US" sz="2200"/>
                            <a:t>Trung </a:t>
                          </a:r>
                          <a:r>
                            <a:rPr lang="en-US" sz="2200" err="1"/>
                            <a:t>bình</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4011778613"/>
                      </a:ext>
                    </a:extLst>
                  </a:tr>
                  <a:tr h="457200">
                    <a:tc>
                      <a:txBody>
                        <a:bodyPr/>
                        <a:lstStyle/>
                        <a:p>
                          <a:endParaRPr lang="en-001"/>
                        </a:p>
                      </a:txBody>
                      <a:tcPr anchor="ctr">
                        <a:blipFill>
                          <a:blip r:embed="rId6"/>
                          <a:stretch>
                            <a:fillRect t="-405333" r="-512409" b="-624000"/>
                          </a:stretch>
                        </a:blipFill>
                      </a:tcPr>
                    </a:tc>
                    <a:tc>
                      <a:txBody>
                        <a:bodyPr/>
                        <a:lstStyle/>
                        <a:p>
                          <a:r>
                            <a:rPr lang="en-US" sz="2200" err="1"/>
                            <a:t>Số</a:t>
                          </a:r>
                          <a:r>
                            <a:rPr lang="en-US" sz="2200"/>
                            <a:t> </a:t>
                          </a:r>
                          <a:r>
                            <a:rPr lang="en-US" sz="2200" err="1"/>
                            <a:t>lượng</a:t>
                          </a:r>
                          <a:r>
                            <a:rPr lang="en-US" sz="2200"/>
                            <a:t> </a:t>
                          </a:r>
                          <a:r>
                            <a:rPr lang="en-US" sz="2200" err="1"/>
                            <a:t>đối</a:t>
                          </a:r>
                          <a:r>
                            <a:rPr lang="en-US" sz="2200"/>
                            <a:t> </a:t>
                          </a:r>
                          <a:r>
                            <a:rPr lang="en-US" sz="2200" err="1"/>
                            <a:t>tượng</a:t>
                          </a:r>
                          <a:r>
                            <a:rPr lang="en-US" sz="2200"/>
                            <a:t> </a:t>
                          </a:r>
                          <a:r>
                            <a:rPr lang="en-US" sz="2200" err="1"/>
                            <a:t>trong</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46275734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001" sz="2400"/>
                        </a:p>
                      </a:txBody>
                      <a:tcPr anchor="ctr"/>
                    </a:tc>
                    <a:tc>
                      <a:txBody>
                        <a:bodyPr/>
                        <a:lstStyle/>
                        <a:p>
                          <a:endParaRPr lang="en-001" sz="2200"/>
                        </a:p>
                      </a:txBody>
                      <a:tcPr anchor="ctr"/>
                    </a:tc>
                    <a:extLst>
                      <a:ext uri="{0D108BD9-81ED-4DB2-BD59-A6C34878D82A}">
                        <a16:rowId xmlns:a16="http://schemas.microsoft.com/office/drawing/2014/main" val="4224533146"/>
                      </a:ext>
                    </a:extLst>
                  </a:tr>
                  <a:tr h="457200">
                    <a:tc>
                      <a:txBody>
                        <a:bodyPr/>
                        <a:lstStyle/>
                        <a:p>
                          <a:endParaRPr lang="en-001"/>
                        </a:p>
                      </a:txBody>
                      <a:tcPr anchor="ctr">
                        <a:blipFill>
                          <a:blip r:embed="rId6"/>
                          <a:stretch>
                            <a:fillRect t="-606667" r="-512409" b="-422667"/>
                          </a:stretch>
                        </a:blipFill>
                      </a:tcPr>
                    </a:tc>
                    <a:tc>
                      <a:txBody>
                        <a:bodyPr/>
                        <a:lstStyle/>
                        <a:p>
                          <a:r>
                            <a:rPr lang="en-US" sz="2200" err="1"/>
                            <a:t>Độ</a:t>
                          </a:r>
                          <a:r>
                            <a:rPr lang="en-US" sz="2200"/>
                            <a:t> </a:t>
                          </a:r>
                          <a:r>
                            <a:rPr lang="en-US" sz="2200" err="1"/>
                            <a:t>lệch</a:t>
                          </a:r>
                          <a:r>
                            <a:rPr lang="en-US" sz="2200"/>
                            <a:t> </a:t>
                          </a:r>
                          <a:r>
                            <a:rPr lang="en-US" sz="2200" err="1"/>
                            <a:t>chuẩn</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1411347572"/>
                      </a:ext>
                    </a:extLst>
                  </a:tr>
                  <a:tr h="457200">
                    <a:tc>
                      <a:txBody>
                        <a:bodyPr/>
                        <a:lstStyle/>
                        <a:p>
                          <a:endParaRPr lang="en-001"/>
                        </a:p>
                      </a:txBody>
                      <a:tcPr anchor="ctr">
                        <a:blipFill>
                          <a:blip r:embed="rId6"/>
                          <a:stretch>
                            <a:fillRect t="-706667" r="-512409" b="-322667"/>
                          </a:stretch>
                        </a:blipFill>
                      </a:tcPr>
                    </a:tc>
                    <a:tc>
                      <a:txBody>
                        <a:bodyPr/>
                        <a:lstStyle/>
                        <a:p>
                          <a:r>
                            <a:rPr lang="en-US" sz="2200" err="1"/>
                            <a:t>Phương</a:t>
                          </a:r>
                          <a:r>
                            <a:rPr lang="en-US" sz="2200"/>
                            <a:t> </a:t>
                          </a:r>
                          <a:r>
                            <a:rPr lang="en-US" sz="2200" err="1"/>
                            <a:t>sai</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3626365420"/>
                      </a:ext>
                    </a:extLst>
                  </a:tr>
                  <a:tr h="457200">
                    <a:tc>
                      <a:txBody>
                        <a:bodyPr/>
                        <a:lstStyle/>
                        <a:p>
                          <a:endParaRPr lang="en-001"/>
                        </a:p>
                      </a:txBody>
                      <a:tcPr anchor="ctr">
                        <a:blipFill>
                          <a:blip r:embed="rId6"/>
                          <a:stretch>
                            <a:fillRect t="-806667" r="-512409" b="-222667"/>
                          </a:stretch>
                        </a:blipFill>
                      </a:tcPr>
                    </a:tc>
                    <a:tc>
                      <a:txBody>
                        <a:bodyPr/>
                        <a:lstStyle/>
                        <a:p>
                          <a:endParaRPr lang="en-001"/>
                        </a:p>
                      </a:txBody>
                      <a:tcPr anchor="ctr">
                        <a:blipFill>
                          <a:blip r:embed="rId6"/>
                          <a:stretch>
                            <a:fillRect l="-19516" t="-806667" b="-222667"/>
                          </a:stretch>
                        </a:blipFill>
                      </a:tcPr>
                    </a:tc>
                    <a:extLst>
                      <a:ext uri="{0D108BD9-81ED-4DB2-BD59-A6C34878D82A}">
                        <a16:rowId xmlns:a16="http://schemas.microsoft.com/office/drawing/2014/main" val="2697736321"/>
                      </a:ext>
                    </a:extLst>
                  </a:tr>
                  <a:tr h="457200">
                    <a:tc>
                      <a:txBody>
                        <a:bodyPr/>
                        <a:lstStyle/>
                        <a:p>
                          <a:endParaRPr lang="en-001"/>
                        </a:p>
                      </a:txBody>
                      <a:tcPr anchor="ctr">
                        <a:blipFill>
                          <a:blip r:embed="rId6"/>
                          <a:stretch>
                            <a:fillRect t="-906667" r="-512409" b="-122667"/>
                          </a:stretch>
                        </a:blipFill>
                      </a:tcPr>
                    </a:tc>
                    <a:tc>
                      <a:txBody>
                        <a:bodyPr/>
                        <a:lstStyle/>
                        <a:p>
                          <a:r>
                            <a:rPr lang="en-US" sz="2200"/>
                            <a:t>Trung </a:t>
                          </a:r>
                          <a:r>
                            <a:rPr lang="en-US" sz="2200" err="1"/>
                            <a:t>bình</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806252123"/>
                      </a:ext>
                    </a:extLst>
                  </a:tr>
                  <a:tr h="457200">
                    <a:tc>
                      <a:txBody>
                        <a:bodyPr/>
                        <a:lstStyle/>
                        <a:p>
                          <a:endParaRPr lang="en-001"/>
                        </a:p>
                      </a:txBody>
                      <a:tcPr anchor="ctr">
                        <a:blipFill>
                          <a:blip r:embed="rId6"/>
                          <a:stretch>
                            <a:fillRect t="-1006667" r="-512409" b="-22667"/>
                          </a:stretch>
                        </a:blipFill>
                      </a:tcPr>
                    </a:tc>
                    <a:tc>
                      <a:txBody>
                        <a:bodyPr/>
                        <a:lstStyle/>
                        <a:p>
                          <a:r>
                            <a:rPr lang="en-US" sz="2200" err="1"/>
                            <a:t>Số</a:t>
                          </a:r>
                          <a:r>
                            <a:rPr lang="en-US" sz="2200"/>
                            <a:t> </a:t>
                          </a:r>
                          <a:r>
                            <a:rPr lang="en-US" sz="2200" err="1"/>
                            <a:t>lượng</a:t>
                          </a:r>
                          <a:r>
                            <a:rPr lang="en-US" sz="2200"/>
                            <a:t> </a:t>
                          </a:r>
                          <a:r>
                            <a:rPr lang="en-US" sz="2200" err="1"/>
                            <a:t>đối</a:t>
                          </a:r>
                          <a:r>
                            <a:rPr lang="en-US" sz="2200"/>
                            <a:t> </a:t>
                          </a:r>
                          <a:r>
                            <a:rPr lang="en-US" sz="2200" err="1"/>
                            <a:t>tượng</a:t>
                          </a:r>
                          <a:r>
                            <a:rPr lang="en-US" sz="2200"/>
                            <a:t> </a:t>
                          </a:r>
                          <a:r>
                            <a:rPr lang="en-US" sz="2200" err="1"/>
                            <a:t>trong</a:t>
                          </a:r>
                          <a:r>
                            <a:rPr lang="en-US" sz="2200"/>
                            <a:t> </a:t>
                          </a:r>
                          <a:r>
                            <a:rPr lang="en-US" sz="2200" err="1"/>
                            <a:t>mẫu</a:t>
                          </a:r>
                          <a:endParaRPr lang="en-001" sz="2200"/>
                        </a:p>
                      </a:txBody>
                      <a:tcPr anchor="ctr"/>
                    </a:tc>
                    <a:extLst>
                      <a:ext uri="{0D108BD9-81ED-4DB2-BD59-A6C34878D82A}">
                        <a16:rowId xmlns:a16="http://schemas.microsoft.com/office/drawing/2014/main" val="2860570844"/>
                      </a:ext>
                    </a:extLst>
                  </a:tr>
                </a:tbl>
              </a:graphicData>
            </a:graphic>
          </p:graphicFrame>
        </mc:Fallback>
      </mc:AlternateContent>
      <p:sp>
        <p:nvSpPr>
          <p:cNvPr id="19" name="Rectangle: Rounded Corners 18">
            <a:extLst>
              <a:ext uri="{FF2B5EF4-FFF2-40B4-BE49-F238E27FC236}">
                <a16:creationId xmlns:a16="http://schemas.microsoft.com/office/drawing/2014/main" id="{CE004307-12F5-1E4C-4211-75DC55E090E4}"/>
              </a:ext>
            </a:extLst>
          </p:cNvPr>
          <p:cNvSpPr/>
          <p:nvPr/>
        </p:nvSpPr>
        <p:spPr>
          <a:xfrm>
            <a:off x="838200" y="3978595"/>
            <a:ext cx="2322990" cy="1189306"/>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0" name="Rectangle: Rounded Corners 19">
            <a:extLst>
              <a:ext uri="{FF2B5EF4-FFF2-40B4-BE49-F238E27FC236}">
                <a16:creationId xmlns:a16="http://schemas.microsoft.com/office/drawing/2014/main" id="{331F98F5-2396-45DB-8320-656598598D95}"/>
              </a:ext>
            </a:extLst>
          </p:cNvPr>
          <p:cNvSpPr/>
          <p:nvPr/>
        </p:nvSpPr>
        <p:spPr>
          <a:xfrm>
            <a:off x="3882641" y="3978595"/>
            <a:ext cx="2322990" cy="1189306"/>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 name="Footer Placeholder 7">
            <a:extLst>
              <a:ext uri="{FF2B5EF4-FFF2-40B4-BE49-F238E27FC236}">
                <a16:creationId xmlns:a16="http://schemas.microsoft.com/office/drawing/2014/main" id="{E1F5FB8B-3851-AB05-4B61-1CEF59C0F141}"/>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366827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8D373-5A1E-5967-6044-90F7B59EE0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2BDE1-A8F6-D806-711C-646998A219AF}"/>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GB"/>
          </a:p>
        </p:txBody>
      </p:sp>
      <p:sp>
        <p:nvSpPr>
          <p:cNvPr id="5" name="Slide Number Placeholder 4">
            <a:extLst>
              <a:ext uri="{FF2B5EF4-FFF2-40B4-BE49-F238E27FC236}">
                <a16:creationId xmlns:a16="http://schemas.microsoft.com/office/drawing/2014/main" id="{DC763019-9C48-1C0C-5A8B-FACA95CC11D5}"/>
              </a:ext>
            </a:extLst>
          </p:cNvPr>
          <p:cNvSpPr>
            <a:spLocks noGrp="1"/>
          </p:cNvSpPr>
          <p:nvPr>
            <p:ph type="sldNum" sz="quarter" idx="12"/>
          </p:nvPr>
        </p:nvSpPr>
        <p:spPr/>
        <p:txBody>
          <a:bodyPr/>
          <a:lstStyle/>
          <a:p>
            <a:fld id="{558478D3-4DD5-4D7B-8D8D-7EA87687E863}" type="slidenum">
              <a:rPr lang="en-US" smtClean="0"/>
              <a:pPr/>
              <a:t>162</a:t>
            </a:fld>
            <a:endParaRPr lang="en-US"/>
          </a:p>
        </p:txBody>
      </p:sp>
      <p:sp>
        <p:nvSpPr>
          <p:cNvPr id="6" name="Date Placeholder 5">
            <a:extLst>
              <a:ext uri="{FF2B5EF4-FFF2-40B4-BE49-F238E27FC236}">
                <a16:creationId xmlns:a16="http://schemas.microsoft.com/office/drawing/2014/main" id="{80EAEE67-6272-9B3E-0B4F-D44A6E388365}"/>
              </a:ext>
            </a:extLst>
          </p:cNvPr>
          <p:cNvSpPr>
            <a:spLocks noGrp="1"/>
          </p:cNvSpPr>
          <p:nvPr>
            <p:ph type="dt" sz="half" idx="10"/>
          </p:nvPr>
        </p:nvSpPr>
        <p:spPr/>
        <p:txBody>
          <a:bodyPr/>
          <a:lstStyle/>
          <a:p>
            <a:r>
              <a:rPr lang="en-001"/>
              <a:t>26/10/2024</a:t>
            </a:r>
          </a:p>
        </p:txBody>
      </p:sp>
      <p:pic>
        <p:nvPicPr>
          <p:cNvPr id="4" name="Picture 3">
            <a:extLst>
              <a:ext uri="{FF2B5EF4-FFF2-40B4-BE49-F238E27FC236}">
                <a16:creationId xmlns:a16="http://schemas.microsoft.com/office/drawing/2014/main" id="{4890FCA0-F3F3-A80A-73B5-AD2A92D819C1}"/>
              </a:ext>
            </a:extLst>
          </p:cNvPr>
          <p:cNvPicPr>
            <a:picLocks noChangeAspect="1"/>
          </p:cNvPicPr>
          <p:nvPr/>
        </p:nvPicPr>
        <p:blipFill>
          <a:blip r:embed="rId3"/>
          <a:srcRect r="51296"/>
          <a:stretch/>
        </p:blipFill>
        <p:spPr>
          <a:xfrm>
            <a:off x="6880362" y="1065320"/>
            <a:ext cx="4003294" cy="5652129"/>
          </a:xfrm>
          <a:prstGeom prst="rect">
            <a:avLst/>
          </a:prstGeom>
        </p:spPr>
      </p:pic>
      <p:sp>
        <p:nvSpPr>
          <p:cNvPr id="7" name="Rectangle: Rounded Corners 6">
            <a:extLst>
              <a:ext uri="{FF2B5EF4-FFF2-40B4-BE49-F238E27FC236}">
                <a16:creationId xmlns:a16="http://schemas.microsoft.com/office/drawing/2014/main" id="{C6878C77-B263-A476-EAF7-EEC0B5899F60}"/>
              </a:ext>
            </a:extLst>
          </p:cNvPr>
          <p:cNvSpPr/>
          <p:nvPr/>
        </p:nvSpPr>
        <p:spPr>
          <a:xfrm>
            <a:off x="7793355" y="1091029"/>
            <a:ext cx="980775" cy="5626419"/>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C47F8260-E425-0F77-7136-34FF626F4EC0}"/>
                  </a:ext>
                </a:extLst>
              </p14:cNvPr>
              <p14:cNvContentPartPr/>
              <p14:nvPr/>
            </p14:nvContentPartPr>
            <p14:xfrm>
              <a:off x="7944492" y="6308268"/>
              <a:ext cx="733320" cy="18000"/>
            </p14:xfrm>
          </p:contentPart>
        </mc:Choice>
        <mc:Fallback xmlns="">
          <p:pic>
            <p:nvPicPr>
              <p:cNvPr id="9" name="Ink 8">
                <a:extLst>
                  <a:ext uri="{FF2B5EF4-FFF2-40B4-BE49-F238E27FC236}">
                    <a16:creationId xmlns:a16="http://schemas.microsoft.com/office/drawing/2014/main" id="{C47F8260-E425-0F77-7136-34FF626F4EC0}"/>
                  </a:ext>
                </a:extLst>
              </p:cNvPr>
              <p:cNvPicPr/>
              <p:nvPr/>
            </p:nvPicPr>
            <p:blipFill>
              <a:blip r:embed="rId5"/>
              <a:stretch>
                <a:fillRect/>
              </a:stretch>
            </p:blipFill>
            <p:spPr>
              <a:xfrm>
                <a:off x="7890852" y="6200268"/>
                <a:ext cx="8409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E2A00BEC-122A-18A4-3BA3-FFCDD735AEB4}"/>
                  </a:ext>
                </a:extLst>
              </p14:cNvPr>
              <p14:cNvContentPartPr/>
              <p14:nvPr/>
            </p14:nvContentPartPr>
            <p14:xfrm>
              <a:off x="7989852" y="3806268"/>
              <a:ext cx="705600" cy="133560"/>
            </p14:xfrm>
          </p:contentPart>
        </mc:Choice>
        <mc:Fallback xmlns="">
          <p:pic>
            <p:nvPicPr>
              <p:cNvPr id="11" name="Ink 10">
                <a:extLst>
                  <a:ext uri="{FF2B5EF4-FFF2-40B4-BE49-F238E27FC236}">
                    <a16:creationId xmlns:a16="http://schemas.microsoft.com/office/drawing/2014/main" id="{E2A00BEC-122A-18A4-3BA3-FFCDD735AEB4}"/>
                  </a:ext>
                </a:extLst>
              </p:cNvPr>
              <p:cNvPicPr/>
              <p:nvPr/>
            </p:nvPicPr>
            <p:blipFill>
              <a:blip r:embed="rId7"/>
              <a:stretch>
                <a:fillRect/>
              </a:stretch>
            </p:blipFill>
            <p:spPr>
              <a:xfrm>
                <a:off x="7935852" y="3698628"/>
                <a:ext cx="813240" cy="349200"/>
              </a:xfrm>
              <a:prstGeom prst="rect">
                <a:avLst/>
              </a:prstGeom>
            </p:spPr>
          </p:pic>
        </mc:Fallback>
      </mc:AlternateContent>
      <p:sp>
        <p:nvSpPr>
          <p:cNvPr id="12" name="Content Placeholder 2">
            <a:extLst>
              <a:ext uri="{FF2B5EF4-FFF2-40B4-BE49-F238E27FC236}">
                <a16:creationId xmlns:a16="http://schemas.microsoft.com/office/drawing/2014/main" id="{6836F841-E611-F72F-96ED-3D234EAFDCD7}"/>
              </a:ext>
            </a:extLst>
          </p:cNvPr>
          <p:cNvSpPr>
            <a:spLocks noGrp="1"/>
          </p:cNvSpPr>
          <p:nvPr>
            <p:ph idx="1"/>
          </p:nvPr>
        </p:nvSpPr>
        <p:spPr>
          <a:xfrm>
            <a:off x="838200" y="1459833"/>
            <a:ext cx="3268579" cy="4598068"/>
          </a:xfrm>
        </p:spPr>
        <p:txBody>
          <a:bodyPr>
            <a:normAutofit/>
          </a:bodyPr>
          <a:lstStyle/>
          <a:p>
            <a:pPr>
              <a:lnSpc>
                <a:spcPct val="120000"/>
              </a:lnSpc>
            </a:pPr>
            <a:r>
              <a:rPr lang="en-US" sz="2200" dirty="0" err="1"/>
              <a:t>csmptv</a:t>
            </a:r>
            <a:r>
              <a:rPr lang="en-US" sz="2200" dirty="0"/>
              <a:t>: </a:t>
            </a:r>
            <a:r>
              <a:rPr lang="en-US" sz="2200" dirty="0" err="1"/>
              <a:t>lượng</a:t>
            </a:r>
            <a:r>
              <a:rPr lang="en-US" sz="2200" dirty="0"/>
              <a:t> </a:t>
            </a:r>
            <a:r>
              <a:rPr lang="en-US" sz="2200" dirty="0" err="1"/>
              <a:t>nước</a:t>
            </a:r>
            <a:r>
              <a:rPr lang="en-US" sz="2200" dirty="0"/>
              <a:t> </a:t>
            </a:r>
            <a:r>
              <a:rPr lang="en-US" sz="2200" dirty="0" err="1"/>
              <a:t>cấp</a:t>
            </a:r>
            <a:r>
              <a:rPr lang="en-US" sz="2200" dirty="0"/>
              <a:t> </a:t>
            </a:r>
            <a:r>
              <a:rPr lang="en-US" sz="2200" dirty="0" err="1"/>
              <a:t>tiêu</a:t>
            </a:r>
            <a:r>
              <a:rPr lang="en-US" sz="2200" dirty="0"/>
              <a:t> </a:t>
            </a:r>
            <a:r>
              <a:rPr lang="en-US" sz="2200" dirty="0" err="1"/>
              <a:t>thụ</a:t>
            </a:r>
            <a:r>
              <a:rPr lang="en-US" sz="2200" dirty="0"/>
              <a:t> </a:t>
            </a:r>
            <a:r>
              <a:rPr lang="en-US" sz="2200" dirty="0" err="1"/>
              <a:t>trong</a:t>
            </a:r>
            <a:r>
              <a:rPr lang="en-US" sz="2200" dirty="0"/>
              <a:t> 1 </a:t>
            </a:r>
            <a:r>
              <a:rPr lang="en-US" sz="2200" dirty="0" err="1"/>
              <a:t>năm</a:t>
            </a:r>
            <a:endParaRPr lang="en-US" sz="2200" dirty="0"/>
          </a:p>
          <a:p>
            <a:pPr>
              <a:lnSpc>
                <a:spcPct val="120000"/>
              </a:lnSpc>
            </a:pPr>
            <a:r>
              <a:rPr lang="en-US" sz="2200" dirty="0" err="1"/>
              <a:t>rwtank</a:t>
            </a:r>
            <a:r>
              <a:rPr lang="en-US" sz="2200" dirty="0"/>
              <a:t>: </a:t>
            </a:r>
            <a:r>
              <a:rPr lang="en-US" sz="2200" dirty="0" err="1"/>
              <a:t>có</a:t>
            </a:r>
            <a:r>
              <a:rPr lang="en-US" sz="2200" dirty="0"/>
              <a:t> </a:t>
            </a:r>
            <a:r>
              <a:rPr lang="en-US" sz="2200" dirty="0" err="1"/>
              <a:t>bể</a:t>
            </a:r>
            <a:r>
              <a:rPr lang="en-US" sz="2200" dirty="0"/>
              <a:t> </a:t>
            </a:r>
            <a:r>
              <a:rPr lang="en-US" sz="2200" dirty="0" err="1"/>
              <a:t>nước</a:t>
            </a:r>
            <a:r>
              <a:rPr lang="en-US" sz="2200" dirty="0"/>
              <a:t> </a:t>
            </a:r>
            <a:r>
              <a:rPr lang="en-US" sz="2200" dirty="0" err="1"/>
              <a:t>mưa</a:t>
            </a:r>
            <a:endParaRPr lang="en-US" sz="2200" dirty="0"/>
          </a:p>
          <a:p>
            <a:pPr>
              <a:lnSpc>
                <a:spcPct val="120000"/>
              </a:lnSpc>
            </a:pPr>
            <a:r>
              <a:rPr lang="en-US" sz="2200" dirty="0"/>
              <a:t>iceqac2: </a:t>
            </a:r>
            <a:r>
              <a:rPr lang="en-US" sz="2200" dirty="0" err="1"/>
              <a:t>thu</a:t>
            </a:r>
            <a:r>
              <a:rPr lang="en-US" sz="2200" dirty="0"/>
              <a:t> </a:t>
            </a:r>
            <a:r>
              <a:rPr lang="en-US" sz="2200" dirty="0" err="1"/>
              <a:t>nhập</a:t>
            </a:r>
            <a:r>
              <a:rPr lang="en-US" sz="2200" dirty="0"/>
              <a:t> </a:t>
            </a:r>
            <a:r>
              <a:rPr lang="en-US" sz="2200" dirty="0" err="1"/>
              <a:t>của</a:t>
            </a:r>
            <a:r>
              <a:rPr lang="en-US" sz="2200" dirty="0"/>
              <a:t> </a:t>
            </a:r>
            <a:r>
              <a:rPr lang="en-US" sz="2200" dirty="0" err="1"/>
              <a:t>gia</a:t>
            </a:r>
            <a:r>
              <a:rPr lang="en-US" sz="2200" dirty="0"/>
              <a:t> </a:t>
            </a:r>
            <a:r>
              <a:rPr lang="en-US" sz="2200" dirty="0" err="1"/>
              <a:t>đình</a:t>
            </a:r>
            <a:r>
              <a:rPr lang="en-US" sz="2200" dirty="0"/>
              <a:t> </a:t>
            </a:r>
          </a:p>
          <a:p>
            <a:pPr marL="0" indent="0">
              <a:lnSpc>
                <a:spcPct val="120000"/>
              </a:lnSpc>
              <a:buNone/>
            </a:pPr>
            <a:endParaRPr lang="en-US" dirty="0"/>
          </a:p>
        </p:txBody>
      </p:sp>
      <p:sp>
        <p:nvSpPr>
          <p:cNvPr id="14" name="Footer Placeholder 13">
            <a:extLst>
              <a:ext uri="{FF2B5EF4-FFF2-40B4-BE49-F238E27FC236}">
                <a16:creationId xmlns:a16="http://schemas.microsoft.com/office/drawing/2014/main" id="{F86487DB-341E-D2F8-7670-8464A5793999}"/>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6110910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4D7BF-1850-7AE7-D6C3-0644BD5536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C180C-D9AA-22EF-6DE4-22232A622C95}"/>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001"/>
          </a:p>
        </p:txBody>
      </p:sp>
      <p:sp>
        <p:nvSpPr>
          <p:cNvPr id="5" name="Slide Number Placeholder 4">
            <a:extLst>
              <a:ext uri="{FF2B5EF4-FFF2-40B4-BE49-F238E27FC236}">
                <a16:creationId xmlns:a16="http://schemas.microsoft.com/office/drawing/2014/main" id="{2F95713B-2AC6-991E-BBFD-8D07A266DE65}"/>
              </a:ext>
            </a:extLst>
          </p:cNvPr>
          <p:cNvSpPr>
            <a:spLocks noGrp="1"/>
          </p:cNvSpPr>
          <p:nvPr>
            <p:ph type="sldNum" sz="quarter" idx="12"/>
          </p:nvPr>
        </p:nvSpPr>
        <p:spPr/>
        <p:txBody>
          <a:bodyPr/>
          <a:lstStyle/>
          <a:p>
            <a:fld id="{558478D3-4DD5-4D7B-8D8D-7EA87687E863}" type="slidenum">
              <a:rPr lang="en-US" smtClean="0"/>
              <a:pPr/>
              <a:t>163</a:t>
            </a:fld>
            <a:endParaRPr lang="en-US"/>
          </a:p>
        </p:txBody>
      </p:sp>
      <p:sp>
        <p:nvSpPr>
          <p:cNvPr id="3" name="Date Placeholder 2">
            <a:extLst>
              <a:ext uri="{FF2B5EF4-FFF2-40B4-BE49-F238E27FC236}">
                <a16:creationId xmlns:a16="http://schemas.microsoft.com/office/drawing/2014/main" id="{B4A2A013-6D0B-FBC3-1F77-4DE1A51D2AF1}"/>
              </a:ext>
            </a:extLst>
          </p:cNvPr>
          <p:cNvSpPr>
            <a:spLocks noGrp="1"/>
          </p:cNvSpPr>
          <p:nvPr>
            <p:ph type="dt" sz="half" idx="10"/>
          </p:nvPr>
        </p:nvSpPr>
        <p:spPr/>
        <p:txBody>
          <a:bodyPr/>
          <a:lstStyle/>
          <a:p>
            <a:r>
              <a:rPr lang="en-001"/>
              <a:t>26/10/2024</a:t>
            </a:r>
          </a:p>
        </p:txBody>
      </p:sp>
      <p:pic>
        <p:nvPicPr>
          <p:cNvPr id="10" name="Picture 9">
            <a:extLst>
              <a:ext uri="{FF2B5EF4-FFF2-40B4-BE49-F238E27FC236}">
                <a16:creationId xmlns:a16="http://schemas.microsoft.com/office/drawing/2014/main" id="{3366040F-61F5-D346-3AA8-C332FD8B138F}"/>
              </a:ext>
            </a:extLst>
          </p:cNvPr>
          <p:cNvPicPr>
            <a:picLocks noChangeAspect="1"/>
          </p:cNvPicPr>
          <p:nvPr/>
        </p:nvPicPr>
        <p:blipFill>
          <a:blip r:embed="rId2"/>
          <a:stretch>
            <a:fillRect/>
          </a:stretch>
        </p:blipFill>
        <p:spPr>
          <a:xfrm>
            <a:off x="3452822" y="1744419"/>
            <a:ext cx="5580000" cy="4782857"/>
          </a:xfrm>
          <a:prstGeom prst="rect">
            <a:avLst/>
          </a:prstGeom>
        </p:spPr>
      </p:pic>
      <p:sp>
        <p:nvSpPr>
          <p:cNvPr id="11" name="Rectangle 10">
            <a:extLst>
              <a:ext uri="{FF2B5EF4-FFF2-40B4-BE49-F238E27FC236}">
                <a16:creationId xmlns:a16="http://schemas.microsoft.com/office/drawing/2014/main" id="{1C679C6D-B12D-7A76-BEEA-12E4DB4855DD}"/>
              </a:ext>
            </a:extLst>
          </p:cNvPr>
          <p:cNvSpPr/>
          <p:nvPr/>
        </p:nvSpPr>
        <p:spPr>
          <a:xfrm>
            <a:off x="937276" y="4995082"/>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rgbClr val="C00000"/>
                </a:solidFill>
              </a:rPr>
              <a:t>Khoảng</a:t>
            </a:r>
            <a:r>
              <a:rPr lang="en-US">
                <a:solidFill>
                  <a:srgbClr val="C00000"/>
                </a:solidFill>
              </a:rPr>
              <a:t> </a:t>
            </a:r>
            <a:r>
              <a:rPr lang="en-US" err="1">
                <a:solidFill>
                  <a:srgbClr val="C00000"/>
                </a:solidFill>
              </a:rPr>
              <a:t>biến</a:t>
            </a:r>
            <a:r>
              <a:rPr lang="en-US">
                <a:solidFill>
                  <a:srgbClr val="C00000"/>
                </a:solidFill>
              </a:rPr>
              <a:t> </a:t>
            </a:r>
            <a:r>
              <a:rPr lang="en-US" err="1">
                <a:solidFill>
                  <a:srgbClr val="C00000"/>
                </a:solidFill>
              </a:rPr>
              <a:t>thiên</a:t>
            </a:r>
            <a:endParaRPr lang="en-001">
              <a:solidFill>
                <a:srgbClr val="C00000"/>
              </a:solidFill>
            </a:endParaRPr>
          </a:p>
        </p:txBody>
      </p:sp>
      <p:cxnSp>
        <p:nvCxnSpPr>
          <p:cNvPr id="12" name="Straight Connector 11">
            <a:extLst>
              <a:ext uri="{FF2B5EF4-FFF2-40B4-BE49-F238E27FC236}">
                <a16:creationId xmlns:a16="http://schemas.microsoft.com/office/drawing/2014/main" id="{341212A5-954A-437C-0396-072B48B3AAA2}"/>
              </a:ext>
            </a:extLst>
          </p:cNvPr>
          <p:cNvCxnSpPr>
            <a:cxnSpLocks/>
          </p:cNvCxnSpPr>
          <p:nvPr/>
        </p:nvCxnSpPr>
        <p:spPr>
          <a:xfrm rot="16200000">
            <a:off x="3861554" y="4891207"/>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18696C21-97DE-9659-F5C8-1535B65CDD6E}"/>
              </a:ext>
            </a:extLst>
          </p:cNvPr>
          <p:cNvSpPr/>
          <p:nvPr/>
        </p:nvSpPr>
        <p:spPr>
          <a:xfrm>
            <a:off x="4274664" y="5324769"/>
            <a:ext cx="1078171"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16.23</a:t>
            </a:r>
            <a:endParaRPr lang="en-001">
              <a:solidFill>
                <a:srgbClr val="C00000"/>
              </a:solidFill>
            </a:endParaRPr>
          </a:p>
        </p:txBody>
      </p:sp>
      <p:sp>
        <p:nvSpPr>
          <p:cNvPr id="14" name="Rectangle 13">
            <a:extLst>
              <a:ext uri="{FF2B5EF4-FFF2-40B4-BE49-F238E27FC236}">
                <a16:creationId xmlns:a16="http://schemas.microsoft.com/office/drawing/2014/main" id="{2140E310-0EB7-AA91-CCFD-A45C5232EC9D}"/>
              </a:ext>
            </a:extLst>
          </p:cNvPr>
          <p:cNvSpPr/>
          <p:nvPr/>
        </p:nvSpPr>
        <p:spPr>
          <a:xfrm>
            <a:off x="8071514" y="5324769"/>
            <a:ext cx="1078171"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139</a:t>
            </a:r>
            <a:endParaRPr lang="en-001">
              <a:solidFill>
                <a:srgbClr val="C00000"/>
              </a:solidFill>
            </a:endParaRPr>
          </a:p>
        </p:txBody>
      </p:sp>
      <p:sp>
        <p:nvSpPr>
          <p:cNvPr id="4" name="Footer Placeholder 3">
            <a:extLst>
              <a:ext uri="{FF2B5EF4-FFF2-40B4-BE49-F238E27FC236}">
                <a16:creationId xmlns:a16="http://schemas.microsoft.com/office/drawing/2014/main" id="{6B569139-BE7C-55B8-FCB2-10A04D934882}"/>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80322455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202E7-D9F4-7FE2-D2C1-70E2739F0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EC92D-5378-BAF4-4614-FB7AEED9EEF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GB"/>
          </a:p>
        </p:txBody>
      </p:sp>
      <p:sp>
        <p:nvSpPr>
          <p:cNvPr id="5" name="Slide Number Placeholder 4">
            <a:extLst>
              <a:ext uri="{FF2B5EF4-FFF2-40B4-BE49-F238E27FC236}">
                <a16:creationId xmlns:a16="http://schemas.microsoft.com/office/drawing/2014/main" id="{B3E9E92A-3EF9-2C76-2871-8CEDB5DD143D}"/>
              </a:ext>
            </a:extLst>
          </p:cNvPr>
          <p:cNvSpPr>
            <a:spLocks noGrp="1"/>
          </p:cNvSpPr>
          <p:nvPr>
            <p:ph type="sldNum" sz="quarter" idx="12"/>
          </p:nvPr>
        </p:nvSpPr>
        <p:spPr/>
        <p:txBody>
          <a:bodyPr/>
          <a:lstStyle/>
          <a:p>
            <a:fld id="{558478D3-4DD5-4D7B-8D8D-7EA87687E863}" type="slidenum">
              <a:rPr lang="en-US" smtClean="0"/>
              <a:pPr/>
              <a:t>164</a:t>
            </a:fld>
            <a:endParaRPr lang="en-US"/>
          </a:p>
        </p:txBody>
      </p:sp>
      <p:sp>
        <p:nvSpPr>
          <p:cNvPr id="6" name="Date Placeholder 5">
            <a:extLst>
              <a:ext uri="{FF2B5EF4-FFF2-40B4-BE49-F238E27FC236}">
                <a16:creationId xmlns:a16="http://schemas.microsoft.com/office/drawing/2014/main" id="{C886B727-A041-BF19-2192-487F89464414}"/>
              </a:ext>
            </a:extLst>
          </p:cNvPr>
          <p:cNvSpPr>
            <a:spLocks noGrp="1"/>
          </p:cNvSpPr>
          <p:nvPr>
            <p:ph type="dt" sz="half" idx="10"/>
          </p:nvPr>
        </p:nvSpPr>
        <p:spPr/>
        <p:txBody>
          <a:bodyPr/>
          <a:lstStyle/>
          <a:p>
            <a:r>
              <a:rPr lang="en-001"/>
              <a:t>26/10/2024</a:t>
            </a:r>
          </a:p>
        </p:txBody>
      </p:sp>
      <p:pic>
        <p:nvPicPr>
          <p:cNvPr id="10" name="Picture 9">
            <a:extLst>
              <a:ext uri="{FF2B5EF4-FFF2-40B4-BE49-F238E27FC236}">
                <a16:creationId xmlns:a16="http://schemas.microsoft.com/office/drawing/2014/main" id="{2A571070-6131-3108-D56A-9933256CEB57}"/>
              </a:ext>
            </a:extLst>
          </p:cNvPr>
          <p:cNvPicPr>
            <a:picLocks noChangeAspect="1"/>
          </p:cNvPicPr>
          <p:nvPr/>
        </p:nvPicPr>
        <p:blipFill>
          <a:blip r:embed="rId3"/>
          <a:stretch>
            <a:fillRect/>
          </a:stretch>
        </p:blipFill>
        <p:spPr>
          <a:xfrm>
            <a:off x="2471706" y="1784956"/>
            <a:ext cx="2219386" cy="1061595"/>
          </a:xfrm>
          <a:prstGeom prst="rect">
            <a:avLst/>
          </a:prstGeom>
        </p:spPr>
      </p:pic>
      <mc:AlternateContent xmlns:mc="http://schemas.openxmlformats.org/markup-compatibility/2006" xmlns:a14="http://schemas.microsoft.com/office/drawing/2010/main">
        <mc:Choice Requires="a14">
          <p:sp>
            <p:nvSpPr>
              <p:cNvPr id="13" name="Content Placeholder 4">
                <a:extLst>
                  <a:ext uri="{FF2B5EF4-FFF2-40B4-BE49-F238E27FC236}">
                    <a16:creationId xmlns:a16="http://schemas.microsoft.com/office/drawing/2014/main" id="{61DFC7D3-916C-A8EE-EDA3-00F38CE17A0E}"/>
                  </a:ext>
                </a:extLst>
              </p:cNvPr>
              <p:cNvSpPr>
                <a:spLocks noGrp="1"/>
              </p:cNvSpPr>
              <p:nvPr>
                <p:ph idx="1"/>
              </p:nvPr>
            </p:nvSpPr>
            <p:spPr>
              <a:xfrm>
                <a:off x="108306" y="3272724"/>
                <a:ext cx="6946187" cy="825081"/>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US" sz="1900" b="0" i="1" smtClean="0">
                              <a:latin typeface="Cambria Math" panose="02040503050406030204" pitchFamily="18" charset="0"/>
                            </a:rPr>
                          </m:ctrlPr>
                        </m:fPr>
                        <m:num>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r>
                                    <a:rPr lang="en-US" sz="1900" i="1">
                                      <a:latin typeface="Cambria Math" panose="02040503050406030204" pitchFamily="18" charset="0"/>
                                    </a:rPr>
                                    <m:t>105−69.24</m:t>
                                  </m:r>
                                </m:e>
                              </m:d>
                            </m:e>
                            <m:sup>
                              <m:r>
                                <a:rPr lang="en-US" sz="1900" i="1">
                                  <a:latin typeface="Cambria Math" panose="02040503050406030204" pitchFamily="18" charset="0"/>
                                </a:rPr>
                                <m:t>2</m:t>
                              </m:r>
                            </m:sup>
                          </m:sSup>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r>
                                    <a:rPr lang="en-US" sz="1900" b="0" i="1" smtClean="0">
                                      <a:latin typeface="Cambria Math" panose="02040503050406030204" pitchFamily="18" charset="0"/>
                                    </a:rPr>
                                    <m:t>56.99</m:t>
                                  </m:r>
                                  <m:r>
                                    <a:rPr lang="en-US" sz="1900" i="1">
                                      <a:latin typeface="Cambria Math" panose="02040503050406030204" pitchFamily="18" charset="0"/>
                                    </a:rPr>
                                    <m:t>−69.24</m:t>
                                  </m:r>
                                </m:e>
                              </m:d>
                            </m:e>
                            <m:sup>
                              <m:r>
                                <a:rPr lang="en-US" sz="1900" i="1">
                                  <a:latin typeface="Cambria Math" panose="02040503050406030204" pitchFamily="18" charset="0"/>
                                </a:rPr>
                                <m:t>2</m:t>
                              </m:r>
                            </m:sup>
                          </m:sSup>
                          <m:r>
                            <a:rPr lang="en-US" sz="1900" i="1">
                              <a:latin typeface="Cambria Math" panose="02040503050406030204" pitchFamily="18" charset="0"/>
                            </a:rPr>
                            <m:t>+…+</m:t>
                          </m:r>
                          <m:sSup>
                            <m:sSupPr>
                              <m:ctrlPr>
                                <a:rPr lang="en-US" sz="1900" i="1">
                                  <a:latin typeface="Cambria Math" panose="02040503050406030204" pitchFamily="18" charset="0"/>
                                </a:rPr>
                              </m:ctrlPr>
                            </m:sSupPr>
                            <m:e>
                              <m:d>
                                <m:dPr>
                                  <m:ctrlPr>
                                    <a:rPr lang="en-US" sz="1900" i="1">
                                      <a:latin typeface="Cambria Math" panose="02040503050406030204" pitchFamily="18" charset="0"/>
                                    </a:rPr>
                                  </m:ctrlPr>
                                </m:dPr>
                                <m:e>
                                  <m:r>
                                    <a:rPr lang="en-US" sz="1900" i="1">
                                      <a:latin typeface="Cambria Math" panose="02040503050406030204" pitchFamily="18" charset="0"/>
                                    </a:rPr>
                                    <m:t>105.09−69.24</m:t>
                                  </m:r>
                                </m:e>
                              </m:d>
                            </m:e>
                            <m:sup>
                              <m:r>
                                <a:rPr lang="en-US" sz="1900" i="1">
                                  <a:latin typeface="Cambria Math" panose="02040503050406030204" pitchFamily="18" charset="0"/>
                                </a:rPr>
                                <m:t>2</m:t>
                              </m:r>
                            </m:sup>
                          </m:sSup>
                        </m:num>
                        <m:den>
                          <m:r>
                            <a:rPr lang="en-US" sz="1900" b="0" i="1" smtClean="0">
                              <a:latin typeface="Cambria Math" panose="02040503050406030204" pitchFamily="18" charset="0"/>
                            </a:rPr>
                            <m:t>(20−1)</m:t>
                          </m:r>
                        </m:den>
                      </m:f>
                    </m:oMath>
                  </m:oMathPara>
                </a14:m>
                <a:endParaRPr lang="en-001" sz="1900"/>
              </a:p>
            </p:txBody>
          </p:sp>
        </mc:Choice>
        <mc:Fallback xmlns="">
          <p:sp>
            <p:nvSpPr>
              <p:cNvPr id="13" name="Content Placeholder 4">
                <a:extLst>
                  <a:ext uri="{FF2B5EF4-FFF2-40B4-BE49-F238E27FC236}">
                    <a16:creationId xmlns:a16="http://schemas.microsoft.com/office/drawing/2014/main" id="{61DFC7D3-916C-A8EE-EDA3-00F38CE17A0E}"/>
                  </a:ext>
                </a:extLst>
              </p:cNvPr>
              <p:cNvSpPr>
                <a:spLocks noGrp="1" noRot="1" noChangeAspect="1" noMove="1" noResize="1" noEditPoints="1" noAdjustHandles="1" noChangeArrowheads="1" noChangeShapeType="1" noTextEdit="1"/>
              </p:cNvSpPr>
              <p:nvPr>
                <p:ph idx="1"/>
              </p:nvPr>
            </p:nvSpPr>
            <p:spPr>
              <a:xfrm>
                <a:off x="108306" y="3272724"/>
                <a:ext cx="6946187" cy="825081"/>
              </a:xfrm>
              <a:blipFill>
                <a:blip r:embed="rId4"/>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5" name="Content Placeholder 4">
                <a:extLst>
                  <a:ext uri="{FF2B5EF4-FFF2-40B4-BE49-F238E27FC236}">
                    <a16:creationId xmlns:a16="http://schemas.microsoft.com/office/drawing/2014/main" id="{A566AC36-0403-0064-DD55-FACA7EAA168D}"/>
                  </a:ext>
                </a:extLst>
              </p:cNvPr>
              <p:cNvSpPr txBox="1">
                <a:spLocks/>
              </p:cNvSpPr>
              <p:nvPr/>
            </p:nvSpPr>
            <p:spPr>
              <a:xfrm>
                <a:off x="1332069" y="4538461"/>
                <a:ext cx="4498661" cy="698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=1386.14</m:t>
                      </m:r>
                    </m:oMath>
                  </m:oMathPara>
                </a14:m>
                <a:endParaRPr lang="en-001" sz="2400"/>
              </a:p>
            </p:txBody>
          </p:sp>
        </mc:Choice>
        <mc:Fallback xmlns="">
          <p:sp>
            <p:nvSpPr>
              <p:cNvPr id="15" name="Content Placeholder 4">
                <a:extLst>
                  <a:ext uri="{FF2B5EF4-FFF2-40B4-BE49-F238E27FC236}">
                    <a16:creationId xmlns:a16="http://schemas.microsoft.com/office/drawing/2014/main" id="{A566AC36-0403-0064-DD55-FACA7EAA168D}"/>
                  </a:ext>
                </a:extLst>
              </p:cNvPr>
              <p:cNvSpPr txBox="1">
                <a:spLocks noRot="1" noChangeAspect="1" noMove="1" noResize="1" noEditPoints="1" noAdjustHandles="1" noChangeArrowheads="1" noChangeShapeType="1" noTextEdit="1"/>
              </p:cNvSpPr>
              <p:nvPr/>
            </p:nvSpPr>
            <p:spPr>
              <a:xfrm>
                <a:off x="1332069" y="4538461"/>
                <a:ext cx="4498661" cy="698005"/>
              </a:xfrm>
              <a:prstGeom prst="rect">
                <a:avLst/>
              </a:prstGeom>
              <a:blipFill>
                <a:blip r:embed="rId5"/>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6" name="Content Placeholder 4">
                <a:extLst>
                  <a:ext uri="{FF2B5EF4-FFF2-40B4-BE49-F238E27FC236}">
                    <a16:creationId xmlns:a16="http://schemas.microsoft.com/office/drawing/2014/main" id="{10247A2C-79C9-27FC-8985-E651DE558073}"/>
                  </a:ext>
                </a:extLst>
              </p:cNvPr>
              <p:cNvSpPr txBox="1">
                <a:spLocks/>
              </p:cNvSpPr>
              <p:nvPr/>
            </p:nvSpPr>
            <p:spPr>
              <a:xfrm>
                <a:off x="1332069" y="5236466"/>
                <a:ext cx="4498661" cy="698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=37.23</m:t>
                      </m:r>
                    </m:oMath>
                  </m:oMathPara>
                </a14:m>
                <a:endParaRPr lang="en-001" sz="2400"/>
              </a:p>
            </p:txBody>
          </p:sp>
        </mc:Choice>
        <mc:Fallback xmlns="">
          <p:sp>
            <p:nvSpPr>
              <p:cNvPr id="16" name="Content Placeholder 4">
                <a:extLst>
                  <a:ext uri="{FF2B5EF4-FFF2-40B4-BE49-F238E27FC236}">
                    <a16:creationId xmlns:a16="http://schemas.microsoft.com/office/drawing/2014/main" id="{10247A2C-79C9-27FC-8985-E651DE558073}"/>
                  </a:ext>
                </a:extLst>
              </p:cNvPr>
              <p:cNvSpPr txBox="1">
                <a:spLocks noRot="1" noChangeAspect="1" noMove="1" noResize="1" noEditPoints="1" noAdjustHandles="1" noChangeArrowheads="1" noChangeShapeType="1" noTextEdit="1"/>
              </p:cNvSpPr>
              <p:nvPr/>
            </p:nvSpPr>
            <p:spPr>
              <a:xfrm>
                <a:off x="1332069" y="5236466"/>
                <a:ext cx="4498661" cy="698005"/>
              </a:xfrm>
              <a:prstGeom prst="rect">
                <a:avLst/>
              </a:prstGeom>
              <a:blipFill>
                <a:blip r:embed="rId6"/>
                <a:stretch>
                  <a:fillRect/>
                </a:stretch>
              </a:blipFill>
            </p:spPr>
            <p:txBody>
              <a:bodyPr/>
              <a:lstStyle/>
              <a:p>
                <a:r>
                  <a:rPr lang="en-001">
                    <a:noFill/>
                  </a:rPr>
                  <a:t> </a:t>
                </a:r>
              </a:p>
            </p:txBody>
          </p:sp>
        </mc:Fallback>
      </mc:AlternateContent>
      <p:pic>
        <p:nvPicPr>
          <p:cNvPr id="4" name="Picture 3">
            <a:extLst>
              <a:ext uri="{FF2B5EF4-FFF2-40B4-BE49-F238E27FC236}">
                <a16:creationId xmlns:a16="http://schemas.microsoft.com/office/drawing/2014/main" id="{722369DF-42B9-B9F4-4E26-71AB25CA615F}"/>
              </a:ext>
            </a:extLst>
          </p:cNvPr>
          <p:cNvPicPr>
            <a:picLocks noChangeAspect="1"/>
          </p:cNvPicPr>
          <p:nvPr/>
        </p:nvPicPr>
        <p:blipFill>
          <a:blip r:embed="rId7"/>
          <a:srcRect r="51296"/>
          <a:stretch/>
        </p:blipFill>
        <p:spPr>
          <a:xfrm>
            <a:off x="6880362" y="1065320"/>
            <a:ext cx="4003294" cy="5652129"/>
          </a:xfrm>
          <a:prstGeom prst="rect">
            <a:avLst/>
          </a:prstGeom>
        </p:spPr>
      </p:pic>
      <p:sp>
        <p:nvSpPr>
          <p:cNvPr id="7" name="Rectangle: Rounded Corners 6">
            <a:extLst>
              <a:ext uri="{FF2B5EF4-FFF2-40B4-BE49-F238E27FC236}">
                <a16:creationId xmlns:a16="http://schemas.microsoft.com/office/drawing/2014/main" id="{EBE0CCF7-E7A7-3135-C81B-2CDDCD45C484}"/>
              </a:ext>
            </a:extLst>
          </p:cNvPr>
          <p:cNvSpPr/>
          <p:nvPr/>
        </p:nvSpPr>
        <p:spPr>
          <a:xfrm>
            <a:off x="7793355" y="1091029"/>
            <a:ext cx="980775" cy="5626419"/>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Footer Placeholder 2">
            <a:extLst>
              <a:ext uri="{FF2B5EF4-FFF2-40B4-BE49-F238E27FC236}">
                <a16:creationId xmlns:a16="http://schemas.microsoft.com/office/drawing/2014/main" id="{0E0693BE-51A3-5470-4C69-6DA297052E71}"/>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88224854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971DD-083F-5E4C-C42F-352E4CB490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4A2435-A4DA-2DFD-4CE1-90C71A35DDB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001"/>
          </a:p>
        </p:txBody>
      </p:sp>
      <p:sp>
        <p:nvSpPr>
          <p:cNvPr id="5" name="Slide Number Placeholder 4">
            <a:extLst>
              <a:ext uri="{FF2B5EF4-FFF2-40B4-BE49-F238E27FC236}">
                <a16:creationId xmlns:a16="http://schemas.microsoft.com/office/drawing/2014/main" id="{7BF506C8-141B-DD75-D614-E25D930AD6F0}"/>
              </a:ext>
            </a:extLst>
          </p:cNvPr>
          <p:cNvSpPr>
            <a:spLocks noGrp="1"/>
          </p:cNvSpPr>
          <p:nvPr>
            <p:ph type="sldNum" sz="quarter" idx="12"/>
          </p:nvPr>
        </p:nvSpPr>
        <p:spPr/>
        <p:txBody>
          <a:bodyPr/>
          <a:lstStyle/>
          <a:p>
            <a:fld id="{558478D3-4DD5-4D7B-8D8D-7EA87687E863}" type="slidenum">
              <a:rPr lang="en-US" smtClean="0"/>
              <a:pPr/>
              <a:t>165</a:t>
            </a:fld>
            <a:endParaRPr lang="en-US"/>
          </a:p>
        </p:txBody>
      </p:sp>
      <p:sp>
        <p:nvSpPr>
          <p:cNvPr id="3" name="Date Placeholder 2">
            <a:extLst>
              <a:ext uri="{FF2B5EF4-FFF2-40B4-BE49-F238E27FC236}">
                <a16:creationId xmlns:a16="http://schemas.microsoft.com/office/drawing/2014/main" id="{751A9314-ABE0-A30B-38AD-A15EB2AD6F9D}"/>
              </a:ext>
            </a:extLst>
          </p:cNvPr>
          <p:cNvSpPr>
            <a:spLocks noGrp="1"/>
          </p:cNvSpPr>
          <p:nvPr>
            <p:ph type="dt" sz="half" idx="10"/>
          </p:nvPr>
        </p:nvSpPr>
        <p:spPr/>
        <p:txBody>
          <a:bodyPr/>
          <a:lstStyle/>
          <a:p>
            <a:r>
              <a:rPr lang="en-001"/>
              <a:t>26/10/2024</a:t>
            </a:r>
          </a:p>
        </p:txBody>
      </p:sp>
      <p:pic>
        <p:nvPicPr>
          <p:cNvPr id="6" name="Picture 5">
            <a:extLst>
              <a:ext uri="{FF2B5EF4-FFF2-40B4-BE49-F238E27FC236}">
                <a16:creationId xmlns:a16="http://schemas.microsoft.com/office/drawing/2014/main" id="{A7450C78-B049-CB17-FE4E-E945117F45F3}"/>
              </a:ext>
            </a:extLst>
          </p:cNvPr>
          <p:cNvPicPr>
            <a:picLocks noChangeAspect="1"/>
          </p:cNvPicPr>
          <p:nvPr/>
        </p:nvPicPr>
        <p:blipFill>
          <a:blip r:embed="rId2"/>
          <a:stretch>
            <a:fillRect/>
          </a:stretch>
        </p:blipFill>
        <p:spPr>
          <a:xfrm>
            <a:off x="3452822" y="1744418"/>
            <a:ext cx="5580000" cy="4782857"/>
          </a:xfrm>
          <a:prstGeom prst="rect">
            <a:avLst/>
          </a:prstGeom>
        </p:spPr>
      </p:pic>
      <p:sp>
        <p:nvSpPr>
          <p:cNvPr id="7" name="Rectangle 6">
            <a:extLst>
              <a:ext uri="{FF2B5EF4-FFF2-40B4-BE49-F238E27FC236}">
                <a16:creationId xmlns:a16="http://schemas.microsoft.com/office/drawing/2014/main" id="{3167A2BE-6F10-3F2C-43C2-11C03D17C9B8}"/>
              </a:ext>
            </a:extLst>
          </p:cNvPr>
          <p:cNvSpPr/>
          <p:nvPr/>
        </p:nvSpPr>
        <p:spPr>
          <a:xfrm>
            <a:off x="937276" y="4553295"/>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rgbClr val="C00000"/>
                </a:solidFill>
              </a:rPr>
              <a:t>Độ</a:t>
            </a:r>
            <a:r>
              <a:rPr lang="en-US">
                <a:solidFill>
                  <a:srgbClr val="C00000"/>
                </a:solidFill>
              </a:rPr>
              <a:t> </a:t>
            </a:r>
            <a:r>
              <a:rPr lang="en-US" err="1">
                <a:solidFill>
                  <a:srgbClr val="C00000"/>
                </a:solidFill>
              </a:rPr>
              <a:t>lệch</a:t>
            </a:r>
            <a:r>
              <a:rPr lang="en-US">
                <a:solidFill>
                  <a:srgbClr val="C00000"/>
                </a:solidFill>
              </a:rPr>
              <a:t> </a:t>
            </a:r>
            <a:r>
              <a:rPr lang="en-US" err="1">
                <a:solidFill>
                  <a:srgbClr val="C00000"/>
                </a:solidFill>
              </a:rPr>
              <a:t>chuẩn</a:t>
            </a:r>
            <a:endParaRPr lang="en-001">
              <a:solidFill>
                <a:srgbClr val="C00000"/>
              </a:solidFill>
            </a:endParaRPr>
          </a:p>
        </p:txBody>
      </p:sp>
      <p:cxnSp>
        <p:nvCxnSpPr>
          <p:cNvPr id="8" name="Straight Connector 7">
            <a:extLst>
              <a:ext uri="{FF2B5EF4-FFF2-40B4-BE49-F238E27FC236}">
                <a16:creationId xmlns:a16="http://schemas.microsoft.com/office/drawing/2014/main" id="{FC6FB455-D74F-8AEA-FA75-6771B249D349}"/>
              </a:ext>
            </a:extLst>
          </p:cNvPr>
          <p:cNvCxnSpPr>
            <a:cxnSpLocks/>
          </p:cNvCxnSpPr>
          <p:nvPr/>
        </p:nvCxnSpPr>
        <p:spPr>
          <a:xfrm rot="16200000">
            <a:off x="3861554" y="4449420"/>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6713D14B-D943-00D2-BF8D-B54ACBDEF1A6}"/>
              </a:ext>
            </a:extLst>
          </p:cNvPr>
          <p:cNvSpPr/>
          <p:nvPr/>
        </p:nvSpPr>
        <p:spPr>
          <a:xfrm>
            <a:off x="5297131" y="4370731"/>
            <a:ext cx="1078171"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- 37.23</a:t>
            </a:r>
            <a:endParaRPr lang="en-001">
              <a:solidFill>
                <a:srgbClr val="C00000"/>
              </a:solidFill>
            </a:endParaRPr>
          </a:p>
        </p:txBody>
      </p:sp>
      <p:sp>
        <p:nvSpPr>
          <p:cNvPr id="15" name="Rectangle 14">
            <a:extLst>
              <a:ext uri="{FF2B5EF4-FFF2-40B4-BE49-F238E27FC236}">
                <a16:creationId xmlns:a16="http://schemas.microsoft.com/office/drawing/2014/main" id="{ED1EB4AA-7804-9DD8-2234-FB5991DABE36}"/>
              </a:ext>
            </a:extLst>
          </p:cNvPr>
          <p:cNvSpPr/>
          <p:nvPr/>
        </p:nvSpPr>
        <p:spPr>
          <a:xfrm>
            <a:off x="6446270" y="4370731"/>
            <a:ext cx="1078171"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C00000"/>
                </a:solidFill>
              </a:rPr>
              <a:t>+ 37.23</a:t>
            </a:r>
            <a:endParaRPr lang="en-001">
              <a:solidFill>
                <a:srgbClr val="C00000"/>
              </a:solidFill>
            </a:endParaRPr>
          </a:p>
        </p:txBody>
      </p:sp>
      <p:cxnSp>
        <p:nvCxnSpPr>
          <p:cNvPr id="16" name="Straight Connector 15">
            <a:extLst>
              <a:ext uri="{FF2B5EF4-FFF2-40B4-BE49-F238E27FC236}">
                <a16:creationId xmlns:a16="http://schemas.microsoft.com/office/drawing/2014/main" id="{B0B68B3E-0E01-3D9D-E958-85D0A3D8504C}"/>
              </a:ext>
            </a:extLst>
          </p:cNvPr>
          <p:cNvCxnSpPr>
            <a:cxnSpLocks/>
          </p:cNvCxnSpPr>
          <p:nvPr/>
        </p:nvCxnSpPr>
        <p:spPr>
          <a:xfrm>
            <a:off x="6397466" y="1870037"/>
            <a:ext cx="0" cy="368250"/>
          </a:xfrm>
          <a:prstGeom prst="line">
            <a:avLst/>
          </a:prstGeom>
          <a:ln w="50800">
            <a:solidFill>
              <a:srgbClr val="00B0F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F79E4E14-9580-9A86-40E0-4902FCFE49CA}"/>
              </a:ext>
            </a:extLst>
          </p:cNvPr>
          <p:cNvSpPr txBox="1"/>
          <p:nvPr/>
        </p:nvSpPr>
        <p:spPr>
          <a:xfrm>
            <a:off x="6242138" y="1460393"/>
            <a:ext cx="1486433" cy="430887"/>
          </a:xfrm>
          <a:prstGeom prst="rect">
            <a:avLst/>
          </a:prstGeom>
          <a:noFill/>
        </p:spPr>
        <p:txBody>
          <a:bodyPr wrap="square" rtlCol="0">
            <a:spAutoFit/>
          </a:bodyPr>
          <a:lstStyle/>
          <a:p>
            <a:r>
              <a:rPr lang="en-US" sz="2200" b="1">
                <a:solidFill>
                  <a:srgbClr val="00B0F0"/>
                </a:solidFill>
              </a:rPr>
              <a:t>69.24</a:t>
            </a:r>
            <a:endParaRPr lang="en-001" sz="2200" b="1">
              <a:solidFill>
                <a:srgbClr val="00B0F0"/>
              </a:solidFill>
            </a:endParaRPr>
          </a:p>
        </p:txBody>
      </p:sp>
      <p:sp>
        <p:nvSpPr>
          <p:cNvPr id="18" name="Rectangle 17">
            <a:extLst>
              <a:ext uri="{FF2B5EF4-FFF2-40B4-BE49-F238E27FC236}">
                <a16:creationId xmlns:a16="http://schemas.microsoft.com/office/drawing/2014/main" id="{32C4366F-80F1-20FB-4A52-2BD9B193D4C9}"/>
              </a:ext>
            </a:extLst>
          </p:cNvPr>
          <p:cNvSpPr/>
          <p:nvPr/>
        </p:nvSpPr>
        <p:spPr>
          <a:xfrm>
            <a:off x="937276" y="4995082"/>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rgbClr val="C00000"/>
                </a:solidFill>
              </a:rPr>
              <a:t>Khoảng</a:t>
            </a:r>
            <a:r>
              <a:rPr lang="en-US">
                <a:solidFill>
                  <a:srgbClr val="C00000"/>
                </a:solidFill>
              </a:rPr>
              <a:t> </a:t>
            </a:r>
            <a:r>
              <a:rPr lang="en-US" err="1">
                <a:solidFill>
                  <a:srgbClr val="C00000"/>
                </a:solidFill>
              </a:rPr>
              <a:t>biến</a:t>
            </a:r>
            <a:r>
              <a:rPr lang="en-US">
                <a:solidFill>
                  <a:srgbClr val="C00000"/>
                </a:solidFill>
              </a:rPr>
              <a:t> </a:t>
            </a:r>
            <a:r>
              <a:rPr lang="en-US" err="1">
                <a:solidFill>
                  <a:srgbClr val="C00000"/>
                </a:solidFill>
              </a:rPr>
              <a:t>thiên</a:t>
            </a:r>
            <a:endParaRPr lang="en-001">
              <a:solidFill>
                <a:srgbClr val="C00000"/>
              </a:solidFill>
            </a:endParaRPr>
          </a:p>
        </p:txBody>
      </p:sp>
      <p:cxnSp>
        <p:nvCxnSpPr>
          <p:cNvPr id="19" name="Straight Connector 18">
            <a:extLst>
              <a:ext uri="{FF2B5EF4-FFF2-40B4-BE49-F238E27FC236}">
                <a16:creationId xmlns:a16="http://schemas.microsoft.com/office/drawing/2014/main" id="{34403699-D832-F35E-DFBA-15E0D530F6A0}"/>
              </a:ext>
            </a:extLst>
          </p:cNvPr>
          <p:cNvCxnSpPr>
            <a:cxnSpLocks/>
          </p:cNvCxnSpPr>
          <p:nvPr/>
        </p:nvCxnSpPr>
        <p:spPr>
          <a:xfrm rot="16200000">
            <a:off x="3861554" y="4891207"/>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7E94840A-FF9C-CECF-1CEF-37E69919ED55}"/>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5276912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C23A9-5E5F-F7FE-D6A8-827B656BB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23846-DD09-F884-6DEA-42644DF326EF}"/>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001"/>
          </a:p>
        </p:txBody>
      </p:sp>
      <p:sp>
        <p:nvSpPr>
          <p:cNvPr id="5" name="Slide Number Placeholder 4">
            <a:extLst>
              <a:ext uri="{FF2B5EF4-FFF2-40B4-BE49-F238E27FC236}">
                <a16:creationId xmlns:a16="http://schemas.microsoft.com/office/drawing/2014/main" id="{9FB5C726-84AE-5340-7E7D-8A99CC9670A3}"/>
              </a:ext>
            </a:extLst>
          </p:cNvPr>
          <p:cNvSpPr>
            <a:spLocks noGrp="1"/>
          </p:cNvSpPr>
          <p:nvPr>
            <p:ph type="sldNum" sz="quarter" idx="12"/>
          </p:nvPr>
        </p:nvSpPr>
        <p:spPr/>
        <p:txBody>
          <a:bodyPr/>
          <a:lstStyle/>
          <a:p>
            <a:fld id="{558478D3-4DD5-4D7B-8D8D-7EA87687E863}" type="slidenum">
              <a:rPr lang="en-US" smtClean="0"/>
              <a:pPr/>
              <a:t>166</a:t>
            </a:fld>
            <a:endParaRPr lang="en-US"/>
          </a:p>
        </p:txBody>
      </p:sp>
      <p:sp>
        <p:nvSpPr>
          <p:cNvPr id="3" name="Date Placeholder 2">
            <a:extLst>
              <a:ext uri="{FF2B5EF4-FFF2-40B4-BE49-F238E27FC236}">
                <a16:creationId xmlns:a16="http://schemas.microsoft.com/office/drawing/2014/main" id="{544640D7-2C40-B697-5147-31764774A943}"/>
              </a:ext>
            </a:extLst>
          </p:cNvPr>
          <p:cNvSpPr>
            <a:spLocks noGrp="1"/>
          </p:cNvSpPr>
          <p:nvPr>
            <p:ph type="dt" sz="half" idx="10"/>
          </p:nvPr>
        </p:nvSpPr>
        <p:spPr/>
        <p:txBody>
          <a:bodyPr/>
          <a:lstStyle/>
          <a:p>
            <a:r>
              <a:rPr lang="en-001"/>
              <a:t>26/10/2024</a:t>
            </a:r>
          </a:p>
        </p:txBody>
      </p:sp>
      <p:pic>
        <p:nvPicPr>
          <p:cNvPr id="11" name="Picture 10">
            <a:extLst>
              <a:ext uri="{FF2B5EF4-FFF2-40B4-BE49-F238E27FC236}">
                <a16:creationId xmlns:a16="http://schemas.microsoft.com/office/drawing/2014/main" id="{B906CD06-252C-F40A-2E08-6C08F5A198C1}"/>
              </a:ext>
            </a:extLst>
          </p:cNvPr>
          <p:cNvPicPr>
            <a:picLocks noChangeAspect="1"/>
          </p:cNvPicPr>
          <p:nvPr/>
        </p:nvPicPr>
        <p:blipFill>
          <a:blip r:embed="rId2"/>
          <a:stretch>
            <a:fillRect/>
          </a:stretch>
        </p:blipFill>
        <p:spPr>
          <a:xfrm>
            <a:off x="3452822" y="1744418"/>
            <a:ext cx="5580000" cy="4782857"/>
          </a:xfrm>
          <a:prstGeom prst="rect">
            <a:avLst/>
          </a:prstGeom>
        </p:spPr>
      </p:pic>
      <p:sp>
        <p:nvSpPr>
          <p:cNvPr id="12" name="TextBox 11">
            <a:extLst>
              <a:ext uri="{FF2B5EF4-FFF2-40B4-BE49-F238E27FC236}">
                <a16:creationId xmlns:a16="http://schemas.microsoft.com/office/drawing/2014/main" id="{06F2EF55-4FCB-6698-AB14-6B28D538E87E}"/>
              </a:ext>
            </a:extLst>
          </p:cNvPr>
          <p:cNvSpPr txBox="1"/>
          <p:nvPr/>
        </p:nvSpPr>
        <p:spPr>
          <a:xfrm>
            <a:off x="6242822" y="1367479"/>
            <a:ext cx="1315147" cy="430887"/>
          </a:xfrm>
          <a:prstGeom prst="rect">
            <a:avLst/>
          </a:prstGeom>
          <a:noFill/>
        </p:spPr>
        <p:txBody>
          <a:bodyPr wrap="square" rtlCol="0">
            <a:spAutoFit/>
          </a:bodyPr>
          <a:lstStyle/>
          <a:p>
            <a:pPr algn="ctr"/>
            <a:r>
              <a:rPr lang="en-US" sz="2200" b="1" err="1">
                <a:solidFill>
                  <a:srgbClr val="00B050"/>
                </a:solidFill>
              </a:rPr>
              <a:t>trung</a:t>
            </a:r>
            <a:r>
              <a:rPr lang="en-US" sz="2200" b="1">
                <a:solidFill>
                  <a:srgbClr val="00B050"/>
                </a:solidFill>
              </a:rPr>
              <a:t> </a:t>
            </a:r>
            <a:r>
              <a:rPr lang="en-US" sz="2200" b="1" err="1">
                <a:solidFill>
                  <a:srgbClr val="00B050"/>
                </a:solidFill>
              </a:rPr>
              <a:t>vị</a:t>
            </a:r>
            <a:endParaRPr lang="en-001" sz="2200" b="1">
              <a:solidFill>
                <a:srgbClr val="00B050"/>
              </a:solidFill>
            </a:endParaRPr>
          </a:p>
        </p:txBody>
      </p:sp>
      <p:cxnSp>
        <p:nvCxnSpPr>
          <p:cNvPr id="13" name="Straight Connector 12">
            <a:extLst>
              <a:ext uri="{FF2B5EF4-FFF2-40B4-BE49-F238E27FC236}">
                <a16:creationId xmlns:a16="http://schemas.microsoft.com/office/drawing/2014/main" id="{AAF2525A-3054-8F26-F768-64B8023B9F65}"/>
              </a:ext>
            </a:extLst>
          </p:cNvPr>
          <p:cNvCxnSpPr>
            <a:cxnSpLocks/>
          </p:cNvCxnSpPr>
          <p:nvPr/>
        </p:nvCxnSpPr>
        <p:spPr>
          <a:xfrm>
            <a:off x="6358518" y="1755042"/>
            <a:ext cx="0" cy="469294"/>
          </a:xfrm>
          <a:prstGeom prst="line">
            <a:avLst/>
          </a:prstGeom>
          <a:ln w="5080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a16="http://schemas.microsoft.com/office/drawing/2014/main" id="{6DB53207-6DBD-F1D9-3F2E-1E2C8C9F55F4}"/>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04117028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2850-5F7B-ADC0-75DE-025C8AB17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80DEA4-942D-7D24-C377-9976C60455BD}"/>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001"/>
          </a:p>
        </p:txBody>
      </p:sp>
      <p:sp>
        <p:nvSpPr>
          <p:cNvPr id="5" name="Slide Number Placeholder 4">
            <a:extLst>
              <a:ext uri="{FF2B5EF4-FFF2-40B4-BE49-F238E27FC236}">
                <a16:creationId xmlns:a16="http://schemas.microsoft.com/office/drawing/2014/main" id="{11ECE408-1B10-0B00-EE00-4FB293DF4419}"/>
              </a:ext>
            </a:extLst>
          </p:cNvPr>
          <p:cNvSpPr>
            <a:spLocks noGrp="1"/>
          </p:cNvSpPr>
          <p:nvPr>
            <p:ph type="sldNum" sz="quarter" idx="12"/>
          </p:nvPr>
        </p:nvSpPr>
        <p:spPr/>
        <p:txBody>
          <a:bodyPr/>
          <a:lstStyle/>
          <a:p>
            <a:fld id="{558478D3-4DD5-4D7B-8D8D-7EA87687E863}" type="slidenum">
              <a:rPr lang="en-US" smtClean="0"/>
              <a:pPr/>
              <a:t>167</a:t>
            </a:fld>
            <a:endParaRPr lang="en-US"/>
          </a:p>
        </p:txBody>
      </p:sp>
      <p:sp>
        <p:nvSpPr>
          <p:cNvPr id="3" name="Date Placeholder 2">
            <a:extLst>
              <a:ext uri="{FF2B5EF4-FFF2-40B4-BE49-F238E27FC236}">
                <a16:creationId xmlns:a16="http://schemas.microsoft.com/office/drawing/2014/main" id="{43C6924E-BAA7-BE09-8C0A-1DCE003FCB09}"/>
              </a:ext>
            </a:extLst>
          </p:cNvPr>
          <p:cNvSpPr>
            <a:spLocks noGrp="1"/>
          </p:cNvSpPr>
          <p:nvPr>
            <p:ph type="dt" sz="half" idx="10"/>
          </p:nvPr>
        </p:nvSpPr>
        <p:spPr/>
        <p:txBody>
          <a:bodyPr/>
          <a:lstStyle/>
          <a:p>
            <a:r>
              <a:rPr lang="en-001"/>
              <a:t>26/10/2024</a:t>
            </a:r>
          </a:p>
        </p:txBody>
      </p:sp>
      <p:pic>
        <p:nvPicPr>
          <p:cNvPr id="11" name="Picture 10">
            <a:extLst>
              <a:ext uri="{FF2B5EF4-FFF2-40B4-BE49-F238E27FC236}">
                <a16:creationId xmlns:a16="http://schemas.microsoft.com/office/drawing/2014/main" id="{5512AA45-E0BE-97F1-AEF3-9F7B0C40038B}"/>
              </a:ext>
            </a:extLst>
          </p:cNvPr>
          <p:cNvPicPr>
            <a:picLocks noChangeAspect="1"/>
          </p:cNvPicPr>
          <p:nvPr/>
        </p:nvPicPr>
        <p:blipFill>
          <a:blip r:embed="rId2"/>
          <a:stretch>
            <a:fillRect/>
          </a:stretch>
        </p:blipFill>
        <p:spPr>
          <a:xfrm>
            <a:off x="3452822" y="1744418"/>
            <a:ext cx="5580000" cy="4782857"/>
          </a:xfrm>
          <a:prstGeom prst="rect">
            <a:avLst/>
          </a:prstGeom>
        </p:spPr>
      </p:pic>
      <p:sp>
        <p:nvSpPr>
          <p:cNvPr id="12" name="TextBox 11">
            <a:extLst>
              <a:ext uri="{FF2B5EF4-FFF2-40B4-BE49-F238E27FC236}">
                <a16:creationId xmlns:a16="http://schemas.microsoft.com/office/drawing/2014/main" id="{9EEDFBE1-6AC4-B7E1-1A36-2B0D65F82183}"/>
              </a:ext>
            </a:extLst>
          </p:cNvPr>
          <p:cNvSpPr txBox="1"/>
          <p:nvPr/>
        </p:nvSpPr>
        <p:spPr>
          <a:xfrm>
            <a:off x="6242822" y="1367479"/>
            <a:ext cx="1315147" cy="430887"/>
          </a:xfrm>
          <a:prstGeom prst="rect">
            <a:avLst/>
          </a:prstGeom>
          <a:noFill/>
        </p:spPr>
        <p:txBody>
          <a:bodyPr wrap="square" rtlCol="0">
            <a:spAutoFit/>
          </a:bodyPr>
          <a:lstStyle/>
          <a:p>
            <a:pPr algn="ctr"/>
            <a:r>
              <a:rPr lang="en-US" sz="2200" b="1" err="1">
                <a:solidFill>
                  <a:srgbClr val="00B050"/>
                </a:solidFill>
              </a:rPr>
              <a:t>trung</a:t>
            </a:r>
            <a:r>
              <a:rPr lang="en-US" sz="2200" b="1">
                <a:solidFill>
                  <a:srgbClr val="00B050"/>
                </a:solidFill>
              </a:rPr>
              <a:t> </a:t>
            </a:r>
            <a:r>
              <a:rPr lang="en-US" sz="2200" b="1" err="1">
                <a:solidFill>
                  <a:srgbClr val="00B050"/>
                </a:solidFill>
              </a:rPr>
              <a:t>vị</a:t>
            </a:r>
            <a:endParaRPr lang="en-001" sz="2200" b="1">
              <a:solidFill>
                <a:srgbClr val="00B050"/>
              </a:solidFill>
            </a:endParaRPr>
          </a:p>
        </p:txBody>
      </p:sp>
      <p:cxnSp>
        <p:nvCxnSpPr>
          <p:cNvPr id="13" name="Straight Connector 12">
            <a:extLst>
              <a:ext uri="{FF2B5EF4-FFF2-40B4-BE49-F238E27FC236}">
                <a16:creationId xmlns:a16="http://schemas.microsoft.com/office/drawing/2014/main" id="{8C87FEF8-3282-C56E-5AB4-5D392EE89346}"/>
              </a:ext>
            </a:extLst>
          </p:cNvPr>
          <p:cNvCxnSpPr>
            <a:cxnSpLocks/>
          </p:cNvCxnSpPr>
          <p:nvPr/>
        </p:nvCxnSpPr>
        <p:spPr>
          <a:xfrm>
            <a:off x="6358518" y="1755042"/>
            <a:ext cx="0" cy="469294"/>
          </a:xfrm>
          <a:prstGeom prst="line">
            <a:avLst/>
          </a:prstGeom>
          <a:ln w="5080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73CB4773-5E6E-5E80-74B7-F43C63E685AD}"/>
              </a:ext>
            </a:extLst>
          </p:cNvPr>
          <p:cNvSpPr txBox="1"/>
          <p:nvPr/>
        </p:nvSpPr>
        <p:spPr>
          <a:xfrm>
            <a:off x="4465521" y="1755042"/>
            <a:ext cx="1315147" cy="430887"/>
          </a:xfrm>
          <a:prstGeom prst="rect">
            <a:avLst/>
          </a:prstGeom>
          <a:noFill/>
        </p:spPr>
        <p:txBody>
          <a:bodyPr wrap="square" rtlCol="0">
            <a:spAutoFit/>
          </a:bodyPr>
          <a:lstStyle/>
          <a:p>
            <a:pPr algn="ctr"/>
            <a:r>
              <a:rPr lang="en-US" sz="2200" b="1">
                <a:solidFill>
                  <a:srgbClr val="7030A0"/>
                </a:solidFill>
              </a:rPr>
              <a:t>Q1</a:t>
            </a:r>
            <a:endParaRPr lang="en-001" sz="2200" b="1">
              <a:solidFill>
                <a:srgbClr val="7030A0"/>
              </a:solidFill>
            </a:endParaRPr>
          </a:p>
        </p:txBody>
      </p:sp>
      <p:cxnSp>
        <p:nvCxnSpPr>
          <p:cNvPr id="18" name="Straight Connector 17">
            <a:extLst>
              <a:ext uri="{FF2B5EF4-FFF2-40B4-BE49-F238E27FC236}">
                <a16:creationId xmlns:a16="http://schemas.microsoft.com/office/drawing/2014/main" id="{322014C9-A66B-A23F-4947-C7143A8F91B5}"/>
              </a:ext>
            </a:extLst>
          </p:cNvPr>
          <p:cNvCxnSpPr>
            <a:cxnSpLocks/>
          </p:cNvCxnSpPr>
          <p:nvPr/>
        </p:nvCxnSpPr>
        <p:spPr>
          <a:xfrm>
            <a:off x="5202818" y="2149972"/>
            <a:ext cx="0" cy="480764"/>
          </a:xfrm>
          <a:prstGeom prst="line">
            <a:avLst/>
          </a:prstGeom>
          <a:ln w="50800">
            <a:solidFill>
              <a:srgbClr val="7030A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655C726-C03C-8480-64B2-ED55127E0236}"/>
              </a:ext>
            </a:extLst>
          </p:cNvPr>
          <p:cNvSpPr txBox="1"/>
          <p:nvPr/>
        </p:nvSpPr>
        <p:spPr>
          <a:xfrm>
            <a:off x="7038098" y="1903616"/>
            <a:ext cx="1070418" cy="430887"/>
          </a:xfrm>
          <a:prstGeom prst="rect">
            <a:avLst/>
          </a:prstGeom>
          <a:noFill/>
        </p:spPr>
        <p:txBody>
          <a:bodyPr wrap="square" rtlCol="0">
            <a:spAutoFit/>
          </a:bodyPr>
          <a:lstStyle/>
          <a:p>
            <a:pPr algn="ctr"/>
            <a:r>
              <a:rPr lang="en-US" sz="2200" b="1">
                <a:solidFill>
                  <a:srgbClr val="7030A0"/>
                </a:solidFill>
              </a:rPr>
              <a:t>Q3</a:t>
            </a:r>
            <a:endParaRPr lang="en-001" sz="2200" b="1">
              <a:solidFill>
                <a:srgbClr val="7030A0"/>
              </a:solidFill>
            </a:endParaRPr>
          </a:p>
        </p:txBody>
      </p:sp>
      <p:cxnSp>
        <p:nvCxnSpPr>
          <p:cNvPr id="20" name="Straight Connector 19">
            <a:extLst>
              <a:ext uri="{FF2B5EF4-FFF2-40B4-BE49-F238E27FC236}">
                <a16:creationId xmlns:a16="http://schemas.microsoft.com/office/drawing/2014/main" id="{9426BF7C-92A0-FCEE-38F7-4E71A19EF2C2}"/>
              </a:ext>
            </a:extLst>
          </p:cNvPr>
          <p:cNvCxnSpPr>
            <a:cxnSpLocks/>
          </p:cNvCxnSpPr>
          <p:nvPr/>
        </p:nvCxnSpPr>
        <p:spPr>
          <a:xfrm>
            <a:off x="7445631" y="2362200"/>
            <a:ext cx="0" cy="462783"/>
          </a:xfrm>
          <a:prstGeom prst="line">
            <a:avLst/>
          </a:prstGeom>
          <a:ln w="50800">
            <a:solidFill>
              <a:srgbClr val="7030A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5" name="Ink 24">
                <a:extLst>
                  <a:ext uri="{FF2B5EF4-FFF2-40B4-BE49-F238E27FC236}">
                    <a16:creationId xmlns:a16="http://schemas.microsoft.com/office/drawing/2014/main" id="{F9C871AE-A79B-0CBA-DECE-C91DA3CC9CC1}"/>
                  </a:ext>
                </a:extLst>
              </p14:cNvPr>
              <p14:cNvContentPartPr/>
              <p14:nvPr/>
            </p14:nvContentPartPr>
            <p14:xfrm>
              <a:off x="4533500" y="3146000"/>
              <a:ext cx="712080" cy="2531520"/>
            </p14:xfrm>
          </p:contentPart>
        </mc:Choice>
        <mc:Fallback xmlns="">
          <p:pic>
            <p:nvPicPr>
              <p:cNvPr id="25" name="Ink 24">
                <a:extLst>
                  <a:ext uri="{FF2B5EF4-FFF2-40B4-BE49-F238E27FC236}">
                    <a16:creationId xmlns:a16="http://schemas.microsoft.com/office/drawing/2014/main" id="{F9C871AE-A79B-0CBA-DECE-C91DA3CC9CC1}"/>
                  </a:ext>
                </a:extLst>
              </p:cNvPr>
              <p:cNvPicPr/>
              <p:nvPr/>
            </p:nvPicPr>
            <p:blipFill>
              <a:blip r:embed="rId4"/>
              <a:stretch>
                <a:fillRect/>
              </a:stretch>
            </p:blipFill>
            <p:spPr>
              <a:xfrm>
                <a:off x="4497500" y="3110000"/>
                <a:ext cx="783720" cy="2603160"/>
              </a:xfrm>
              <a:prstGeom prst="rect">
                <a:avLst/>
              </a:prstGeom>
            </p:spPr>
          </p:pic>
        </mc:Fallback>
      </mc:AlternateContent>
      <p:sp>
        <p:nvSpPr>
          <p:cNvPr id="26" name="TextBox 25">
            <a:extLst>
              <a:ext uri="{FF2B5EF4-FFF2-40B4-BE49-F238E27FC236}">
                <a16:creationId xmlns:a16="http://schemas.microsoft.com/office/drawing/2014/main" id="{25C38142-0C74-5118-005D-06632F3FF3C6}"/>
              </a:ext>
            </a:extLst>
          </p:cNvPr>
          <p:cNvSpPr txBox="1"/>
          <p:nvPr/>
        </p:nvSpPr>
        <p:spPr>
          <a:xfrm>
            <a:off x="4465521" y="882034"/>
            <a:ext cx="818509" cy="461665"/>
          </a:xfrm>
          <a:prstGeom prst="rect">
            <a:avLst/>
          </a:prstGeom>
          <a:noFill/>
        </p:spPr>
        <p:txBody>
          <a:bodyPr wrap="square" rtlCol="0">
            <a:spAutoFit/>
          </a:bodyPr>
          <a:lstStyle/>
          <a:p>
            <a:pPr algn="ctr"/>
            <a:r>
              <a:rPr lang="en-US" sz="2400" b="1">
                <a:solidFill>
                  <a:srgbClr val="7030A0"/>
                </a:solidFill>
              </a:rPr>
              <a:t>25%</a:t>
            </a:r>
            <a:endParaRPr lang="en-001" sz="2400" b="1">
              <a:solidFill>
                <a:srgbClr val="7030A0"/>
              </a:solidFill>
            </a:endParaRPr>
          </a:p>
        </p:txBody>
      </p:sp>
      <p:sp>
        <p:nvSpPr>
          <p:cNvPr id="27" name="TextBox 26">
            <a:extLst>
              <a:ext uri="{FF2B5EF4-FFF2-40B4-BE49-F238E27FC236}">
                <a16:creationId xmlns:a16="http://schemas.microsoft.com/office/drawing/2014/main" id="{A448BBE3-F973-5852-1078-CC60B44A0691}"/>
              </a:ext>
            </a:extLst>
          </p:cNvPr>
          <p:cNvSpPr txBox="1"/>
          <p:nvPr/>
        </p:nvSpPr>
        <p:spPr>
          <a:xfrm>
            <a:off x="6767095" y="882034"/>
            <a:ext cx="818509" cy="461665"/>
          </a:xfrm>
          <a:prstGeom prst="rect">
            <a:avLst/>
          </a:prstGeom>
          <a:noFill/>
        </p:spPr>
        <p:txBody>
          <a:bodyPr wrap="square" rtlCol="0">
            <a:spAutoFit/>
          </a:bodyPr>
          <a:lstStyle/>
          <a:p>
            <a:pPr algn="ctr"/>
            <a:r>
              <a:rPr lang="en-US" sz="2400" b="1">
                <a:solidFill>
                  <a:srgbClr val="7030A0"/>
                </a:solidFill>
              </a:rPr>
              <a:t>75%</a:t>
            </a:r>
            <a:endParaRPr lang="en-001" sz="2400" b="1">
              <a:solidFill>
                <a:srgbClr val="7030A0"/>
              </a:solidFill>
            </a:endParaRPr>
          </a:p>
        </p:txBody>
      </p:sp>
      <p:cxnSp>
        <p:nvCxnSpPr>
          <p:cNvPr id="29" name="Straight Connector 28">
            <a:extLst>
              <a:ext uri="{FF2B5EF4-FFF2-40B4-BE49-F238E27FC236}">
                <a16:creationId xmlns:a16="http://schemas.microsoft.com/office/drawing/2014/main" id="{AD78A3C2-DB36-DB70-E331-BAE8C23B89E6}"/>
              </a:ext>
            </a:extLst>
          </p:cNvPr>
          <p:cNvCxnSpPr>
            <a:cxnSpLocks/>
          </p:cNvCxnSpPr>
          <p:nvPr/>
        </p:nvCxnSpPr>
        <p:spPr>
          <a:xfrm>
            <a:off x="4477811" y="1367479"/>
            <a:ext cx="725007" cy="0"/>
          </a:xfrm>
          <a:prstGeom prst="line">
            <a:avLst/>
          </a:prstGeom>
          <a:ln w="50800">
            <a:solidFill>
              <a:srgbClr val="7030A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665E8951-C059-60C0-5891-DA0157B5716D}"/>
              </a:ext>
            </a:extLst>
          </p:cNvPr>
          <p:cNvCxnSpPr>
            <a:cxnSpLocks/>
          </p:cNvCxnSpPr>
          <p:nvPr/>
        </p:nvCxnSpPr>
        <p:spPr>
          <a:xfrm>
            <a:off x="5245580" y="1367479"/>
            <a:ext cx="3542820" cy="0"/>
          </a:xfrm>
          <a:prstGeom prst="line">
            <a:avLst/>
          </a:prstGeom>
          <a:ln w="50800">
            <a:solidFill>
              <a:srgbClr val="7030A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1056A684-CC01-2C15-FA50-4B43B3AFA9A5}"/>
              </a:ext>
            </a:extLst>
          </p:cNvPr>
          <p:cNvSpPr/>
          <p:nvPr/>
        </p:nvSpPr>
        <p:spPr>
          <a:xfrm>
            <a:off x="937276" y="2241895"/>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rgbClr val="C00000"/>
                </a:solidFill>
              </a:rPr>
              <a:t>Tứ</a:t>
            </a:r>
            <a:r>
              <a:rPr lang="en-US">
                <a:solidFill>
                  <a:srgbClr val="C00000"/>
                </a:solidFill>
              </a:rPr>
              <a:t> </a:t>
            </a:r>
            <a:r>
              <a:rPr lang="en-US" err="1">
                <a:solidFill>
                  <a:srgbClr val="C00000"/>
                </a:solidFill>
              </a:rPr>
              <a:t>phân</a:t>
            </a:r>
            <a:r>
              <a:rPr lang="en-US">
                <a:solidFill>
                  <a:srgbClr val="C00000"/>
                </a:solidFill>
              </a:rPr>
              <a:t> </a:t>
            </a:r>
            <a:r>
              <a:rPr lang="en-US" err="1">
                <a:solidFill>
                  <a:srgbClr val="C00000"/>
                </a:solidFill>
              </a:rPr>
              <a:t>vị</a:t>
            </a:r>
            <a:endParaRPr lang="en-001">
              <a:solidFill>
                <a:srgbClr val="C00000"/>
              </a:solidFill>
            </a:endParaRPr>
          </a:p>
        </p:txBody>
      </p:sp>
      <p:sp>
        <p:nvSpPr>
          <p:cNvPr id="6" name="Footer Placeholder 5">
            <a:extLst>
              <a:ext uri="{FF2B5EF4-FFF2-40B4-BE49-F238E27FC236}">
                <a16:creationId xmlns:a16="http://schemas.microsoft.com/office/drawing/2014/main" id="{7B824141-8873-80C7-6222-3508ADE27860}"/>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0676693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303E0-12A1-A579-9A10-5E39C71A039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05DDD0-6567-FD0C-818D-7C0291E1A8C0}"/>
              </a:ext>
            </a:extLst>
          </p:cNvPr>
          <p:cNvPicPr>
            <a:picLocks noChangeAspect="1"/>
          </p:cNvPicPr>
          <p:nvPr/>
        </p:nvPicPr>
        <p:blipFill>
          <a:blip r:embed="rId3"/>
          <a:stretch>
            <a:fillRect/>
          </a:stretch>
        </p:blipFill>
        <p:spPr>
          <a:xfrm>
            <a:off x="4935223" y="1544783"/>
            <a:ext cx="6300000" cy="4332104"/>
          </a:xfrm>
          <a:prstGeom prst="rect">
            <a:avLst/>
          </a:prstGeom>
        </p:spPr>
      </p:pic>
      <p:sp>
        <p:nvSpPr>
          <p:cNvPr id="2" name="Title 1">
            <a:extLst>
              <a:ext uri="{FF2B5EF4-FFF2-40B4-BE49-F238E27FC236}">
                <a16:creationId xmlns:a16="http://schemas.microsoft.com/office/drawing/2014/main" id="{5F49CA24-A407-560E-C037-C08A94695E8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GB"/>
          </a:p>
        </p:txBody>
      </p:sp>
      <p:sp>
        <p:nvSpPr>
          <p:cNvPr id="5" name="Slide Number Placeholder 4">
            <a:extLst>
              <a:ext uri="{FF2B5EF4-FFF2-40B4-BE49-F238E27FC236}">
                <a16:creationId xmlns:a16="http://schemas.microsoft.com/office/drawing/2014/main" id="{90766F31-8578-E537-B4A9-0CD8C0F951F7}"/>
              </a:ext>
            </a:extLst>
          </p:cNvPr>
          <p:cNvSpPr>
            <a:spLocks noGrp="1"/>
          </p:cNvSpPr>
          <p:nvPr>
            <p:ph type="sldNum" sz="quarter" idx="12"/>
          </p:nvPr>
        </p:nvSpPr>
        <p:spPr/>
        <p:txBody>
          <a:bodyPr/>
          <a:lstStyle/>
          <a:p>
            <a:fld id="{558478D3-4DD5-4D7B-8D8D-7EA87687E863}" type="slidenum">
              <a:rPr lang="en-US" smtClean="0"/>
              <a:pPr/>
              <a:t>168</a:t>
            </a:fld>
            <a:endParaRPr lang="en-US"/>
          </a:p>
        </p:txBody>
      </p:sp>
      <p:sp>
        <p:nvSpPr>
          <p:cNvPr id="6" name="Date Placeholder 5">
            <a:extLst>
              <a:ext uri="{FF2B5EF4-FFF2-40B4-BE49-F238E27FC236}">
                <a16:creationId xmlns:a16="http://schemas.microsoft.com/office/drawing/2014/main" id="{0C6A7320-AB19-F154-268B-A7999EB362C9}"/>
              </a:ext>
            </a:extLst>
          </p:cNvPr>
          <p:cNvSpPr>
            <a:spLocks noGrp="1"/>
          </p:cNvSpPr>
          <p:nvPr>
            <p:ph type="dt" sz="half" idx="10"/>
          </p:nvPr>
        </p:nvSpPr>
        <p:spPr/>
        <p:txBody>
          <a:bodyPr/>
          <a:lstStyle/>
          <a:p>
            <a:r>
              <a:rPr lang="en-001"/>
              <a:t>26/10/2024</a:t>
            </a:r>
          </a:p>
        </p:txBody>
      </p:sp>
      <p:cxnSp>
        <p:nvCxnSpPr>
          <p:cNvPr id="7" name="Straight Connector 6">
            <a:extLst>
              <a:ext uri="{FF2B5EF4-FFF2-40B4-BE49-F238E27FC236}">
                <a16:creationId xmlns:a16="http://schemas.microsoft.com/office/drawing/2014/main" id="{FDE44D71-C27F-AA5D-9BF9-24CFF6F966B5}"/>
              </a:ext>
            </a:extLst>
          </p:cNvPr>
          <p:cNvCxnSpPr>
            <a:cxnSpLocks/>
          </p:cNvCxnSpPr>
          <p:nvPr/>
        </p:nvCxnSpPr>
        <p:spPr>
          <a:xfrm>
            <a:off x="4590140" y="3796300"/>
            <a:ext cx="6763660" cy="0"/>
          </a:xfrm>
          <a:prstGeom prst="line">
            <a:avLst/>
          </a:prstGeom>
          <a:ln w="50800">
            <a:solidFill>
              <a:srgbClr val="00B05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BFEDB06-0B26-67B8-0EB8-7AB6D60E3E01}"/>
              </a:ext>
            </a:extLst>
          </p:cNvPr>
          <p:cNvSpPr txBox="1"/>
          <p:nvPr/>
        </p:nvSpPr>
        <p:spPr>
          <a:xfrm>
            <a:off x="368300" y="2505074"/>
            <a:ext cx="3908337" cy="523220"/>
          </a:xfrm>
          <a:prstGeom prst="rect">
            <a:avLst/>
          </a:prstGeom>
          <a:noFill/>
        </p:spPr>
        <p:txBody>
          <a:bodyPr wrap="square" rtlCol="0">
            <a:spAutoFit/>
          </a:bodyPr>
          <a:lstStyle/>
          <a:p>
            <a:r>
              <a:rPr lang="en-US" sz="2800" b="1" err="1">
                <a:solidFill>
                  <a:srgbClr val="1AA31A"/>
                </a:solidFill>
              </a:rPr>
              <a:t>trung</a:t>
            </a:r>
            <a:r>
              <a:rPr lang="en-US" sz="2800" b="1">
                <a:solidFill>
                  <a:srgbClr val="1AA31A"/>
                </a:solidFill>
              </a:rPr>
              <a:t> </a:t>
            </a:r>
            <a:r>
              <a:rPr lang="en-US" sz="2800" b="1" err="1">
                <a:solidFill>
                  <a:srgbClr val="1AA31A"/>
                </a:solidFill>
              </a:rPr>
              <a:t>vị</a:t>
            </a:r>
            <a:r>
              <a:rPr lang="en-US" sz="2800" b="1">
                <a:solidFill>
                  <a:srgbClr val="1AA31A"/>
                </a:solidFill>
              </a:rPr>
              <a:t> = Q2 = 67.68</a:t>
            </a:r>
          </a:p>
        </p:txBody>
      </p:sp>
      <p:sp>
        <p:nvSpPr>
          <p:cNvPr id="10" name="TextBox 9">
            <a:extLst>
              <a:ext uri="{FF2B5EF4-FFF2-40B4-BE49-F238E27FC236}">
                <a16:creationId xmlns:a16="http://schemas.microsoft.com/office/drawing/2014/main" id="{139F885F-0040-327F-BD03-E491DBB2BDA8}"/>
              </a:ext>
            </a:extLst>
          </p:cNvPr>
          <p:cNvSpPr txBox="1"/>
          <p:nvPr/>
        </p:nvSpPr>
        <p:spPr>
          <a:xfrm>
            <a:off x="368300" y="1907590"/>
            <a:ext cx="4134843" cy="523220"/>
          </a:xfrm>
          <a:prstGeom prst="rect">
            <a:avLst/>
          </a:prstGeom>
          <a:noFill/>
        </p:spPr>
        <p:txBody>
          <a:bodyPr wrap="square" rtlCol="0">
            <a:spAutoFit/>
          </a:bodyPr>
          <a:lstStyle/>
          <a:p>
            <a:r>
              <a:rPr lang="en-US" sz="2800" b="1" err="1">
                <a:solidFill>
                  <a:srgbClr val="7030A0"/>
                </a:solidFill>
              </a:rPr>
              <a:t>tứ</a:t>
            </a:r>
            <a:r>
              <a:rPr lang="en-US" sz="2800" b="1">
                <a:solidFill>
                  <a:srgbClr val="7030A0"/>
                </a:solidFill>
              </a:rPr>
              <a:t> </a:t>
            </a:r>
            <a:r>
              <a:rPr lang="en-US" sz="2800" b="1" err="1">
                <a:solidFill>
                  <a:srgbClr val="7030A0"/>
                </a:solidFill>
              </a:rPr>
              <a:t>phân</a:t>
            </a:r>
            <a:r>
              <a:rPr lang="en-US" sz="2800" b="1">
                <a:solidFill>
                  <a:srgbClr val="7030A0"/>
                </a:solidFill>
              </a:rPr>
              <a:t> </a:t>
            </a:r>
            <a:r>
              <a:rPr lang="en-US" sz="2800" b="1" err="1">
                <a:solidFill>
                  <a:srgbClr val="7030A0"/>
                </a:solidFill>
              </a:rPr>
              <a:t>vị</a:t>
            </a:r>
            <a:r>
              <a:rPr lang="en-US" sz="2800" b="1">
                <a:solidFill>
                  <a:srgbClr val="7030A0"/>
                </a:solidFill>
              </a:rPr>
              <a:t> 1 = Q1 = 32.83</a:t>
            </a:r>
          </a:p>
        </p:txBody>
      </p:sp>
      <p:sp>
        <p:nvSpPr>
          <p:cNvPr id="11" name="TextBox 10">
            <a:extLst>
              <a:ext uri="{FF2B5EF4-FFF2-40B4-BE49-F238E27FC236}">
                <a16:creationId xmlns:a16="http://schemas.microsoft.com/office/drawing/2014/main" id="{38E272F6-F7E2-09B7-E70E-DB1B3CF2D957}"/>
              </a:ext>
            </a:extLst>
          </p:cNvPr>
          <p:cNvSpPr txBox="1"/>
          <p:nvPr/>
        </p:nvSpPr>
        <p:spPr>
          <a:xfrm>
            <a:off x="368300" y="3102558"/>
            <a:ext cx="4448345" cy="523220"/>
          </a:xfrm>
          <a:prstGeom prst="rect">
            <a:avLst/>
          </a:prstGeom>
          <a:noFill/>
        </p:spPr>
        <p:txBody>
          <a:bodyPr wrap="square" rtlCol="0">
            <a:spAutoFit/>
          </a:bodyPr>
          <a:lstStyle/>
          <a:p>
            <a:r>
              <a:rPr lang="en-US" sz="2800" b="1" err="1">
                <a:solidFill>
                  <a:srgbClr val="7030A0"/>
                </a:solidFill>
              </a:rPr>
              <a:t>tứ</a:t>
            </a:r>
            <a:r>
              <a:rPr lang="en-US" sz="2800" b="1">
                <a:solidFill>
                  <a:srgbClr val="7030A0"/>
                </a:solidFill>
              </a:rPr>
              <a:t> </a:t>
            </a:r>
            <a:r>
              <a:rPr lang="en-US" sz="2800" b="1" err="1">
                <a:solidFill>
                  <a:srgbClr val="7030A0"/>
                </a:solidFill>
              </a:rPr>
              <a:t>phân</a:t>
            </a:r>
            <a:r>
              <a:rPr lang="en-US" sz="2800" b="1">
                <a:solidFill>
                  <a:srgbClr val="7030A0"/>
                </a:solidFill>
              </a:rPr>
              <a:t> </a:t>
            </a:r>
            <a:r>
              <a:rPr lang="en-US" sz="2800" b="1" err="1">
                <a:solidFill>
                  <a:srgbClr val="7030A0"/>
                </a:solidFill>
              </a:rPr>
              <a:t>vị</a:t>
            </a:r>
            <a:r>
              <a:rPr lang="en-US" sz="2800" b="1">
                <a:solidFill>
                  <a:srgbClr val="7030A0"/>
                </a:solidFill>
              </a:rPr>
              <a:t> 3 = Q3 = 101.25</a:t>
            </a:r>
          </a:p>
        </p:txBody>
      </p:sp>
      <p:cxnSp>
        <p:nvCxnSpPr>
          <p:cNvPr id="14" name="Straight Connector 13">
            <a:extLst>
              <a:ext uri="{FF2B5EF4-FFF2-40B4-BE49-F238E27FC236}">
                <a16:creationId xmlns:a16="http://schemas.microsoft.com/office/drawing/2014/main" id="{E711F00C-9481-50AD-C757-79E33A03AA95}"/>
              </a:ext>
            </a:extLst>
          </p:cNvPr>
          <p:cNvCxnSpPr>
            <a:cxnSpLocks/>
          </p:cNvCxnSpPr>
          <p:nvPr/>
        </p:nvCxnSpPr>
        <p:spPr>
          <a:xfrm>
            <a:off x="4590140" y="2781198"/>
            <a:ext cx="6763660" cy="0"/>
          </a:xfrm>
          <a:prstGeom prst="line">
            <a:avLst/>
          </a:prstGeom>
          <a:ln w="50800">
            <a:solidFill>
              <a:srgbClr val="7030A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CFF75AF-C3E4-63B6-AEC4-418361B1E4FE}"/>
              </a:ext>
            </a:extLst>
          </p:cNvPr>
          <p:cNvCxnSpPr>
            <a:cxnSpLocks/>
          </p:cNvCxnSpPr>
          <p:nvPr/>
        </p:nvCxnSpPr>
        <p:spPr>
          <a:xfrm>
            <a:off x="4590140" y="4834970"/>
            <a:ext cx="6763660" cy="0"/>
          </a:xfrm>
          <a:prstGeom prst="line">
            <a:avLst/>
          </a:prstGeom>
          <a:ln w="50800">
            <a:solidFill>
              <a:srgbClr val="7030A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EC398AB6-825A-812B-77FE-BAF4BE14EDD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68484082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rời</a:t>
            </a:r>
            <a:r>
              <a:rPr lang="en-US"/>
              <a:t> </a:t>
            </a:r>
            <a:r>
              <a:rPr lang="en-US" err="1"/>
              <a:t>rạc</a:t>
            </a:r>
            <a:r>
              <a:rPr lang="en-US"/>
              <a:t> </a:t>
            </a:r>
            <a:endParaRPr lang="en-GB"/>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169</a:t>
            </a:fld>
            <a:endParaRPr lang="en-US"/>
          </a:p>
        </p:txBody>
      </p:sp>
      <p:graphicFrame>
        <p:nvGraphicFramePr>
          <p:cNvPr id="14" name="Table 13">
            <a:extLst>
              <a:ext uri="{FF2B5EF4-FFF2-40B4-BE49-F238E27FC236}">
                <a16:creationId xmlns:a16="http://schemas.microsoft.com/office/drawing/2014/main" id="{1FBA81B0-A563-1AF2-CB71-8F7D1F698C8F}"/>
              </a:ext>
            </a:extLst>
          </p:cNvPr>
          <p:cNvGraphicFramePr>
            <a:graphicFrameLocks noGrp="1"/>
          </p:cNvGraphicFramePr>
          <p:nvPr/>
        </p:nvGraphicFramePr>
        <p:xfrm>
          <a:off x="6731000" y="2067680"/>
          <a:ext cx="5092700" cy="2722640"/>
        </p:xfrm>
        <a:graphic>
          <a:graphicData uri="http://schemas.openxmlformats.org/drawingml/2006/table">
            <a:tbl>
              <a:tblPr firstRow="1" lastRow="1">
                <a:tableStyleId>{9D7B26C5-4107-4FEC-AEDC-1716B250A1EF}</a:tableStyleId>
              </a:tblPr>
              <a:tblGrid>
                <a:gridCol w="1998615">
                  <a:extLst>
                    <a:ext uri="{9D8B030D-6E8A-4147-A177-3AD203B41FA5}">
                      <a16:colId xmlns:a16="http://schemas.microsoft.com/office/drawing/2014/main" val="394655903"/>
                    </a:ext>
                  </a:extLst>
                </a:gridCol>
                <a:gridCol w="1692990">
                  <a:extLst>
                    <a:ext uri="{9D8B030D-6E8A-4147-A177-3AD203B41FA5}">
                      <a16:colId xmlns:a16="http://schemas.microsoft.com/office/drawing/2014/main" val="3780341055"/>
                    </a:ext>
                  </a:extLst>
                </a:gridCol>
                <a:gridCol w="1401095">
                  <a:extLst>
                    <a:ext uri="{9D8B030D-6E8A-4147-A177-3AD203B41FA5}">
                      <a16:colId xmlns:a16="http://schemas.microsoft.com/office/drawing/2014/main" val="2602842380"/>
                    </a:ext>
                  </a:extLst>
                </a:gridCol>
              </a:tblGrid>
              <a:tr h="680660">
                <a:tc>
                  <a:txBody>
                    <a:bodyPr/>
                    <a:lstStyle/>
                    <a:p>
                      <a:pPr algn="ctr" fontAlgn="b"/>
                      <a:r>
                        <a:rPr lang="en-US" sz="2200" u="none" strike="noStrike">
                          <a:effectLst/>
                        </a:rPr>
                        <a:t>Rainwater tank</a:t>
                      </a:r>
                      <a:endParaRPr lang="en-US" sz="2200" b="1" i="0" u="none" strike="noStrike">
                        <a:solidFill>
                          <a:srgbClr val="000000"/>
                        </a:solidFill>
                        <a:effectLst/>
                        <a:latin typeface="Aptos Narrow" panose="020B0004020202020204" pitchFamily="34" charset="0"/>
                      </a:endParaRPr>
                    </a:p>
                  </a:txBody>
                  <a:tcPr marL="7446" marR="7446" marT="7446" marB="0" anchor="b"/>
                </a:tc>
                <a:tc>
                  <a:txBody>
                    <a:bodyPr/>
                    <a:lstStyle/>
                    <a:p>
                      <a:pPr marL="444500" indent="0" algn="l" fontAlgn="b"/>
                      <a:r>
                        <a:rPr lang="en-US" sz="2200" u="none" strike="noStrike">
                          <a:effectLst/>
                        </a:rPr>
                        <a:t>Count</a:t>
                      </a:r>
                    </a:p>
                  </a:txBody>
                  <a:tcPr marL="7446" marR="7446" marT="7446" marB="0" anchor="b"/>
                </a:tc>
                <a:tc>
                  <a:txBody>
                    <a:bodyPr/>
                    <a:lstStyle/>
                    <a:p>
                      <a:pPr marL="444500" indent="0" algn="l" fontAlgn="b"/>
                      <a:r>
                        <a:rPr lang="en-US" sz="2200" u="none" strike="noStrike">
                          <a:effectLst/>
                        </a:rPr>
                        <a:t>%</a:t>
                      </a:r>
                      <a:endParaRPr lang="en-US" sz="2200" b="1"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680660">
                <a:tc>
                  <a:txBody>
                    <a:bodyPr/>
                    <a:lstStyle/>
                    <a:p>
                      <a:pPr marL="144000" algn="l" fontAlgn="b"/>
                      <a:r>
                        <a:rPr lang="en-US" sz="2200" b="0" i="0" u="none" strike="noStrike">
                          <a:solidFill>
                            <a:srgbClr val="000000"/>
                          </a:solidFill>
                          <a:effectLst/>
                          <a:latin typeface="Aptos Narrow" panose="020B0004020202020204" pitchFamily="34" charset="0"/>
                        </a:rPr>
                        <a:t>No</a:t>
                      </a:r>
                      <a:endParaRPr lang="en-001" sz="2200" b="0"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200" u="none" strike="noStrike">
                          <a:effectLst/>
                        </a:rPr>
                        <a:t>10</a:t>
                      </a:r>
                      <a:endParaRPr lang="en-001" sz="2200" b="0" i="0" u="none" strike="noStrike">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200" u="none" strike="noStrike">
                          <a:solidFill>
                            <a:schemeClr val="bg1"/>
                          </a:solidFill>
                          <a:effectLst/>
                        </a:rPr>
                        <a:t>0</a:t>
                      </a:r>
                      <a:r>
                        <a:rPr lang="en-US" sz="2200" u="none" strike="noStrike">
                          <a:effectLst/>
                        </a:rPr>
                        <a:t>50</a:t>
                      </a:r>
                      <a:endParaRPr lang="en-US" sz="22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680660">
                <a:tc>
                  <a:txBody>
                    <a:bodyPr/>
                    <a:lstStyle/>
                    <a:p>
                      <a:pPr marL="144000" algn="l" fontAlgn="b"/>
                      <a:r>
                        <a:rPr lang="en-US" sz="2200" b="0" i="0" u="none" strike="noStrike">
                          <a:solidFill>
                            <a:srgbClr val="000000"/>
                          </a:solidFill>
                          <a:effectLst/>
                          <a:latin typeface="Aptos Narrow" panose="020B0004020202020204" pitchFamily="34" charset="0"/>
                        </a:rPr>
                        <a:t>Yes</a:t>
                      </a:r>
                      <a:endParaRPr lang="en-001" sz="2200" b="0"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200" u="none" strike="noStrike">
                          <a:effectLst/>
                        </a:rPr>
                        <a:t>10</a:t>
                      </a:r>
                      <a:endParaRPr lang="en-001" sz="2200" b="0" i="0" u="none" strike="noStrike">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200" u="none" strike="noStrike">
                          <a:solidFill>
                            <a:schemeClr val="bg1"/>
                          </a:solidFill>
                          <a:effectLst/>
                        </a:rPr>
                        <a:t>0</a:t>
                      </a:r>
                      <a:r>
                        <a:rPr lang="en-US" sz="2200" u="none" strike="noStrike">
                          <a:effectLst/>
                        </a:rPr>
                        <a:t>50</a:t>
                      </a:r>
                      <a:endParaRPr lang="en-US" sz="22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680660">
                <a:tc>
                  <a:txBody>
                    <a:bodyPr/>
                    <a:lstStyle/>
                    <a:p>
                      <a:pPr marL="144000" algn="l" fontAlgn="b"/>
                      <a:r>
                        <a:rPr lang="en-US" sz="2200" b="1" i="0" u="none" strike="noStrike">
                          <a:solidFill>
                            <a:srgbClr val="000000"/>
                          </a:solidFill>
                          <a:effectLst/>
                          <a:latin typeface="Aptos Narrow" panose="020B0004020202020204" pitchFamily="34" charset="0"/>
                        </a:rPr>
                        <a:t>Total</a:t>
                      </a:r>
                      <a:endParaRPr lang="en-001" sz="22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200" u="none" strike="noStrike">
                          <a:effectLst/>
                        </a:rPr>
                        <a:t>20</a:t>
                      </a:r>
                      <a:endParaRPr lang="en-001" sz="2200" b="0" i="0" u="none" strike="noStrike">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200" u="none" strike="noStrike">
                          <a:effectLst/>
                        </a:rPr>
                        <a:t>100</a:t>
                      </a:r>
                      <a:endParaRPr lang="en-US" sz="22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bl>
          </a:graphicData>
        </a:graphic>
      </p:graphicFrame>
      <p:sp>
        <p:nvSpPr>
          <p:cNvPr id="3" name="Date Placeholder 2">
            <a:extLst>
              <a:ext uri="{FF2B5EF4-FFF2-40B4-BE49-F238E27FC236}">
                <a16:creationId xmlns:a16="http://schemas.microsoft.com/office/drawing/2014/main" id="{00B981AF-CE49-B83E-29EA-B3E587E43DB3}"/>
              </a:ext>
            </a:extLst>
          </p:cNvPr>
          <p:cNvSpPr>
            <a:spLocks noGrp="1"/>
          </p:cNvSpPr>
          <p:nvPr>
            <p:ph type="dt" sz="half" idx="10"/>
          </p:nvPr>
        </p:nvSpPr>
        <p:spPr/>
        <p:txBody>
          <a:bodyPr/>
          <a:lstStyle/>
          <a:p>
            <a:r>
              <a:rPr lang="en-001"/>
              <a:t>26/10/2024</a:t>
            </a:r>
          </a:p>
        </p:txBody>
      </p:sp>
      <p:pic>
        <p:nvPicPr>
          <p:cNvPr id="6" name="Picture 5">
            <a:extLst>
              <a:ext uri="{FF2B5EF4-FFF2-40B4-BE49-F238E27FC236}">
                <a16:creationId xmlns:a16="http://schemas.microsoft.com/office/drawing/2014/main" id="{29456AD1-4BD7-EE7E-C721-1BBA1F2A1E6E}"/>
              </a:ext>
            </a:extLst>
          </p:cNvPr>
          <p:cNvPicPr>
            <a:picLocks noChangeAspect="1"/>
          </p:cNvPicPr>
          <p:nvPr/>
        </p:nvPicPr>
        <p:blipFill>
          <a:blip r:embed="rId3"/>
          <a:srcRect t="22499" b="22499"/>
          <a:stretch/>
        </p:blipFill>
        <p:spPr>
          <a:xfrm>
            <a:off x="233627" y="1245846"/>
            <a:ext cx="6111346" cy="4250976"/>
          </a:xfrm>
          <a:prstGeom prst="rect">
            <a:avLst/>
          </a:prstGeom>
        </p:spPr>
      </p:pic>
      <p:sp>
        <p:nvSpPr>
          <p:cNvPr id="11" name="TextBox 10">
            <a:extLst>
              <a:ext uri="{FF2B5EF4-FFF2-40B4-BE49-F238E27FC236}">
                <a16:creationId xmlns:a16="http://schemas.microsoft.com/office/drawing/2014/main" id="{DA65B2AA-C855-8782-FA32-07BA288C2E7F}"/>
              </a:ext>
            </a:extLst>
          </p:cNvPr>
          <p:cNvSpPr txBox="1"/>
          <p:nvPr/>
        </p:nvSpPr>
        <p:spPr>
          <a:xfrm>
            <a:off x="1144370" y="3186668"/>
            <a:ext cx="927953" cy="461665"/>
          </a:xfrm>
          <a:prstGeom prst="rect">
            <a:avLst/>
          </a:prstGeom>
          <a:noFill/>
        </p:spPr>
        <p:txBody>
          <a:bodyPr wrap="square" rtlCol="0">
            <a:spAutoFit/>
          </a:bodyPr>
          <a:lstStyle/>
          <a:p>
            <a:r>
              <a:rPr lang="en-US" sz="2400">
                <a:solidFill>
                  <a:schemeClr val="bg1"/>
                </a:solidFill>
              </a:rPr>
              <a:t>50%</a:t>
            </a:r>
            <a:endParaRPr lang="en-001" sz="2400">
              <a:solidFill>
                <a:schemeClr val="bg1"/>
              </a:solidFill>
            </a:endParaRPr>
          </a:p>
        </p:txBody>
      </p:sp>
      <p:sp>
        <p:nvSpPr>
          <p:cNvPr id="12" name="TextBox 11">
            <a:extLst>
              <a:ext uri="{FF2B5EF4-FFF2-40B4-BE49-F238E27FC236}">
                <a16:creationId xmlns:a16="http://schemas.microsoft.com/office/drawing/2014/main" id="{DF87C0A6-8870-F177-4C66-8584F677051E}"/>
              </a:ext>
            </a:extLst>
          </p:cNvPr>
          <p:cNvSpPr txBox="1"/>
          <p:nvPr/>
        </p:nvSpPr>
        <p:spPr>
          <a:xfrm>
            <a:off x="2983065" y="3186668"/>
            <a:ext cx="927953" cy="461665"/>
          </a:xfrm>
          <a:prstGeom prst="rect">
            <a:avLst/>
          </a:prstGeom>
          <a:noFill/>
        </p:spPr>
        <p:txBody>
          <a:bodyPr wrap="square" rtlCol="0">
            <a:spAutoFit/>
          </a:bodyPr>
          <a:lstStyle/>
          <a:p>
            <a:r>
              <a:rPr lang="en-US" sz="2400">
                <a:solidFill>
                  <a:schemeClr val="bg1"/>
                </a:solidFill>
              </a:rPr>
              <a:t>50 %</a:t>
            </a:r>
            <a:endParaRPr lang="en-001" sz="2400">
              <a:solidFill>
                <a:schemeClr val="bg1"/>
              </a:solidFill>
            </a:endParaRPr>
          </a:p>
        </p:txBody>
      </p:sp>
      <p:sp>
        <p:nvSpPr>
          <p:cNvPr id="4" name="Footer Placeholder 3">
            <a:extLst>
              <a:ext uri="{FF2B5EF4-FFF2-40B4-BE49-F238E27FC236}">
                <a16:creationId xmlns:a16="http://schemas.microsoft.com/office/drawing/2014/main" id="{10F0345A-71A8-E2DF-46E1-F013C6F1FB64}"/>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154868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99AE7-11C6-369B-81A4-8FCD36FE5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1ACFE-2C83-F2D0-770F-84EA091308D1}"/>
              </a:ext>
            </a:extLst>
          </p:cNvPr>
          <p:cNvSpPr>
            <a:spLocks noGrp="1"/>
          </p:cNvSpPr>
          <p:nvPr>
            <p:ph type="title"/>
          </p:nvPr>
        </p:nvSpPr>
        <p:spPr>
          <a:xfrm>
            <a:off x="518608" y="1702493"/>
            <a:ext cx="3918799" cy="1906170"/>
          </a:xfrm>
        </p:spPr>
        <p:txBody>
          <a:bodyPr>
            <a:normAutofit/>
          </a:bodyPr>
          <a:lstStyle/>
          <a:p>
            <a:r>
              <a:rPr lang="en-US" err="1"/>
              <a:t>Quá</a:t>
            </a:r>
            <a:r>
              <a:rPr lang="en-US"/>
              <a:t> </a:t>
            </a:r>
            <a:r>
              <a:rPr lang="en-US" err="1"/>
              <a:t>trình</a:t>
            </a:r>
            <a:r>
              <a:rPr lang="en-US"/>
              <a:t> </a:t>
            </a:r>
            <a:br>
              <a:rPr lang="en-US"/>
            </a:br>
            <a:r>
              <a:rPr lang="en-US" err="1"/>
              <a:t>nghiên</a:t>
            </a:r>
            <a:r>
              <a:rPr lang="en-US"/>
              <a:t> </a:t>
            </a:r>
            <a:r>
              <a:rPr lang="en-US" err="1"/>
              <a:t>cứu</a:t>
            </a:r>
            <a:endParaRPr lang="en-US"/>
          </a:p>
        </p:txBody>
      </p:sp>
      <p:sp>
        <p:nvSpPr>
          <p:cNvPr id="4" name="Footer Placeholder 3">
            <a:extLst>
              <a:ext uri="{FF2B5EF4-FFF2-40B4-BE49-F238E27FC236}">
                <a16:creationId xmlns:a16="http://schemas.microsoft.com/office/drawing/2014/main" id="{6C1E155B-EA87-236D-4A1A-149E0E692FB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BA11149-1A94-9338-B631-3606B4A83C61}"/>
              </a:ext>
            </a:extLst>
          </p:cNvPr>
          <p:cNvSpPr>
            <a:spLocks noGrp="1"/>
          </p:cNvSpPr>
          <p:nvPr>
            <p:ph type="sldNum" sz="quarter" idx="12"/>
          </p:nvPr>
        </p:nvSpPr>
        <p:spPr/>
        <p:txBody>
          <a:bodyPr/>
          <a:lstStyle/>
          <a:p>
            <a:fld id="{558478D3-4DD5-4D7B-8D8D-7EA87687E863}" type="slidenum">
              <a:rPr lang="en-US" smtClean="0"/>
              <a:pPr/>
              <a:t>17</a:t>
            </a:fld>
            <a:endParaRPr lang="en-US"/>
          </a:p>
        </p:txBody>
      </p:sp>
      <p:sp>
        <p:nvSpPr>
          <p:cNvPr id="14" name="TextBox 13">
            <a:extLst>
              <a:ext uri="{FF2B5EF4-FFF2-40B4-BE49-F238E27FC236}">
                <a16:creationId xmlns:a16="http://schemas.microsoft.com/office/drawing/2014/main" id="{D0952CC1-17A3-957E-0CB8-4E8561E166A7}"/>
              </a:ext>
            </a:extLst>
          </p:cNvPr>
          <p:cNvSpPr txBox="1"/>
          <p:nvPr/>
        </p:nvSpPr>
        <p:spPr>
          <a:xfrm>
            <a:off x="518608" y="4567008"/>
            <a:ext cx="2963146" cy="1200329"/>
          </a:xfrm>
          <a:prstGeom prst="rect">
            <a:avLst/>
          </a:prstGeom>
          <a:noFill/>
        </p:spPr>
        <p:txBody>
          <a:bodyPr wrap="square" rtlCol="0">
            <a:spAutoFit/>
          </a:bodyPr>
          <a:lstStyle/>
          <a:p>
            <a:r>
              <a:rPr lang="en-US" sz="1200">
                <a:effectLst/>
              </a:rPr>
              <a:t>Tobi, H., &amp; </a:t>
            </a:r>
            <a:r>
              <a:rPr lang="en-US" sz="1200" err="1">
                <a:effectLst/>
              </a:rPr>
              <a:t>Kampen</a:t>
            </a:r>
            <a:r>
              <a:rPr lang="en-US" sz="1200">
                <a:effectLst/>
              </a:rPr>
              <a:t>, J. K. (2018). Research design: The methodology for interdisciplinary research framework. </a:t>
            </a:r>
            <a:r>
              <a:rPr lang="en-US" sz="1200" i="1">
                <a:effectLst/>
              </a:rPr>
              <a:t>Quality &amp; Quantity</a:t>
            </a:r>
            <a:r>
              <a:rPr lang="en-US" sz="1200">
                <a:effectLst/>
              </a:rPr>
              <a:t>, </a:t>
            </a:r>
            <a:r>
              <a:rPr lang="en-US" sz="1200" i="1">
                <a:effectLst/>
              </a:rPr>
              <a:t>52</a:t>
            </a:r>
            <a:r>
              <a:rPr lang="en-US" sz="1200">
                <a:effectLst/>
              </a:rPr>
              <a:t>(3), 1209–1225. </a:t>
            </a:r>
            <a:r>
              <a:rPr lang="en-US" sz="1200">
                <a:effectLst/>
                <a:hlinkClick r:id="rId3"/>
              </a:rPr>
              <a:t>https://doi.org/10.1007/s11135-017-0513-8</a:t>
            </a:r>
            <a:endParaRPr lang="en-US" sz="1200">
              <a:effectLst/>
            </a:endParaRPr>
          </a:p>
        </p:txBody>
      </p:sp>
      <p:sp>
        <p:nvSpPr>
          <p:cNvPr id="3" name="Date Placeholder 2">
            <a:extLst>
              <a:ext uri="{FF2B5EF4-FFF2-40B4-BE49-F238E27FC236}">
                <a16:creationId xmlns:a16="http://schemas.microsoft.com/office/drawing/2014/main" id="{68A9A3BA-0AC4-62D6-5C26-773EA46910B1}"/>
              </a:ext>
            </a:extLst>
          </p:cNvPr>
          <p:cNvSpPr>
            <a:spLocks noGrp="1"/>
          </p:cNvSpPr>
          <p:nvPr>
            <p:ph type="dt" sz="half" idx="10"/>
          </p:nvPr>
        </p:nvSpPr>
        <p:spPr/>
        <p:txBody>
          <a:bodyPr/>
          <a:lstStyle/>
          <a:p>
            <a:r>
              <a:rPr lang="en-001"/>
              <a:t>26/10/2024</a:t>
            </a:r>
          </a:p>
        </p:txBody>
      </p:sp>
      <p:pic>
        <p:nvPicPr>
          <p:cNvPr id="1026" name="Picture 2">
            <a:extLst>
              <a:ext uri="{FF2B5EF4-FFF2-40B4-BE49-F238E27FC236}">
                <a16:creationId xmlns:a16="http://schemas.microsoft.com/office/drawing/2014/main" id="{634624D0-3B6D-CB8A-F3C1-627573364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7028" y="58615"/>
            <a:ext cx="8475134"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88658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rời</a:t>
            </a:r>
            <a:r>
              <a:rPr lang="en-US"/>
              <a:t> </a:t>
            </a:r>
            <a:r>
              <a:rPr lang="en-US" err="1"/>
              <a:t>rạc</a:t>
            </a:r>
            <a:r>
              <a:rPr lang="en-US"/>
              <a:t> </a:t>
            </a:r>
            <a:endParaRPr lang="en-GB"/>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170</a:t>
            </a:fld>
            <a:endParaRPr lang="en-US"/>
          </a:p>
        </p:txBody>
      </p:sp>
      <p:sp>
        <p:nvSpPr>
          <p:cNvPr id="11" name="TextBox 10">
            <a:extLst>
              <a:ext uri="{FF2B5EF4-FFF2-40B4-BE49-F238E27FC236}">
                <a16:creationId xmlns:a16="http://schemas.microsoft.com/office/drawing/2014/main" id="{DA65B2AA-C855-8782-FA32-07BA288C2E7F}"/>
              </a:ext>
            </a:extLst>
          </p:cNvPr>
          <p:cNvSpPr txBox="1"/>
          <p:nvPr/>
        </p:nvSpPr>
        <p:spPr>
          <a:xfrm>
            <a:off x="1521985" y="3281904"/>
            <a:ext cx="927953" cy="369332"/>
          </a:xfrm>
          <a:prstGeom prst="rect">
            <a:avLst/>
          </a:prstGeom>
          <a:noFill/>
        </p:spPr>
        <p:txBody>
          <a:bodyPr wrap="square" rtlCol="0">
            <a:spAutoFit/>
          </a:bodyPr>
          <a:lstStyle/>
          <a:p>
            <a:r>
              <a:rPr lang="en-US">
                <a:solidFill>
                  <a:schemeClr val="bg1"/>
                </a:solidFill>
              </a:rPr>
              <a:t>57.08 %</a:t>
            </a:r>
            <a:endParaRPr lang="en-001">
              <a:solidFill>
                <a:schemeClr val="bg1"/>
              </a:solidFill>
            </a:endParaRPr>
          </a:p>
        </p:txBody>
      </p:sp>
      <p:sp>
        <p:nvSpPr>
          <p:cNvPr id="12" name="TextBox 11">
            <a:extLst>
              <a:ext uri="{FF2B5EF4-FFF2-40B4-BE49-F238E27FC236}">
                <a16:creationId xmlns:a16="http://schemas.microsoft.com/office/drawing/2014/main" id="{DF87C0A6-8870-F177-4C66-8584F677051E}"/>
              </a:ext>
            </a:extLst>
          </p:cNvPr>
          <p:cNvSpPr txBox="1"/>
          <p:nvPr/>
        </p:nvSpPr>
        <p:spPr>
          <a:xfrm>
            <a:off x="2837471" y="3059668"/>
            <a:ext cx="927953" cy="369332"/>
          </a:xfrm>
          <a:prstGeom prst="rect">
            <a:avLst/>
          </a:prstGeom>
          <a:noFill/>
        </p:spPr>
        <p:txBody>
          <a:bodyPr wrap="square" rtlCol="0">
            <a:spAutoFit/>
          </a:bodyPr>
          <a:lstStyle/>
          <a:p>
            <a:r>
              <a:rPr lang="en-US">
                <a:solidFill>
                  <a:schemeClr val="bg1"/>
                </a:solidFill>
              </a:rPr>
              <a:t>42.92 %</a:t>
            </a:r>
            <a:endParaRPr lang="en-001">
              <a:solidFill>
                <a:schemeClr val="bg1"/>
              </a:solidFill>
            </a:endParaRPr>
          </a:p>
        </p:txBody>
      </p:sp>
      <p:graphicFrame>
        <p:nvGraphicFramePr>
          <p:cNvPr id="14" name="Table 13">
            <a:extLst>
              <a:ext uri="{FF2B5EF4-FFF2-40B4-BE49-F238E27FC236}">
                <a16:creationId xmlns:a16="http://schemas.microsoft.com/office/drawing/2014/main" id="{1FBA81B0-A563-1AF2-CB71-8F7D1F698C8F}"/>
              </a:ext>
            </a:extLst>
          </p:cNvPr>
          <p:cNvGraphicFramePr>
            <a:graphicFrameLocks noGrp="1"/>
          </p:cNvGraphicFramePr>
          <p:nvPr/>
        </p:nvGraphicFramePr>
        <p:xfrm>
          <a:off x="5915082" y="1529429"/>
          <a:ext cx="5438718" cy="4243614"/>
        </p:xfrm>
        <a:graphic>
          <a:graphicData uri="http://schemas.openxmlformats.org/drawingml/2006/table">
            <a:tbl>
              <a:tblPr firstRow="1" lastRow="1">
                <a:tableStyleId>{9D7B26C5-4107-4FEC-AEDC-1716B250A1EF}</a:tableStyleId>
              </a:tblPr>
              <a:tblGrid>
                <a:gridCol w="2134409">
                  <a:extLst>
                    <a:ext uri="{9D8B030D-6E8A-4147-A177-3AD203B41FA5}">
                      <a16:colId xmlns:a16="http://schemas.microsoft.com/office/drawing/2014/main" val="394655903"/>
                    </a:ext>
                  </a:extLst>
                </a:gridCol>
                <a:gridCol w="1808018">
                  <a:extLst>
                    <a:ext uri="{9D8B030D-6E8A-4147-A177-3AD203B41FA5}">
                      <a16:colId xmlns:a16="http://schemas.microsoft.com/office/drawing/2014/main" val="3780341055"/>
                    </a:ext>
                  </a:extLst>
                </a:gridCol>
                <a:gridCol w="1496291">
                  <a:extLst>
                    <a:ext uri="{9D8B030D-6E8A-4147-A177-3AD203B41FA5}">
                      <a16:colId xmlns:a16="http://schemas.microsoft.com/office/drawing/2014/main" val="2602842380"/>
                    </a:ext>
                  </a:extLst>
                </a:gridCol>
              </a:tblGrid>
              <a:tr h="707269">
                <a:tc>
                  <a:txBody>
                    <a:bodyPr/>
                    <a:lstStyle/>
                    <a:p>
                      <a:pPr algn="ctr" fontAlgn="b"/>
                      <a:r>
                        <a:rPr lang="en-US" sz="2400" u="none" strike="noStrike">
                          <a:effectLst/>
                        </a:rPr>
                        <a:t>Income</a:t>
                      </a:r>
                      <a:endParaRPr lang="en-US" sz="24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a:effectLst/>
                        </a:rPr>
                        <a:t>Count</a:t>
                      </a:r>
                    </a:p>
                  </a:txBody>
                  <a:tcPr marL="7446" marR="7446" marT="7446" marB="0" anchor="b"/>
                </a:tc>
                <a:tc>
                  <a:txBody>
                    <a:bodyPr/>
                    <a:lstStyle/>
                    <a:p>
                      <a:pPr algn="ctr" fontAlgn="b"/>
                      <a:r>
                        <a:rPr lang="en-US" sz="2400" u="none" strike="noStrike">
                          <a:effectLst/>
                        </a:rPr>
                        <a:t>%</a:t>
                      </a:r>
                      <a:endParaRPr lang="en-US" sz="2400" b="1"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707269">
                <a:tc>
                  <a:txBody>
                    <a:bodyPr/>
                    <a:lstStyle/>
                    <a:p>
                      <a:pPr marL="144000" algn="l" fontAlgn="b"/>
                      <a:r>
                        <a:rPr lang="en-US" sz="2400" b="0" i="0" u="none" strike="noStrike">
                          <a:solidFill>
                            <a:srgbClr val="000000"/>
                          </a:solidFill>
                          <a:effectLst/>
                          <a:latin typeface="Aptos Narrow" panose="020B0004020202020204" pitchFamily="34" charset="0"/>
                        </a:rPr>
                        <a:t>precarious</a:t>
                      </a:r>
                      <a:endParaRPr lang="en-001" sz="2400" b="0"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a:solidFill>
                            <a:schemeClr val="bg1"/>
                          </a:solidFill>
                          <a:effectLst/>
                        </a:rPr>
                        <a:t>0</a:t>
                      </a:r>
                      <a:r>
                        <a:rPr lang="en-US" sz="2400" u="none" strike="noStrike">
                          <a:effectLst/>
                        </a:rPr>
                        <a:t>2</a:t>
                      </a:r>
                      <a:endParaRPr lang="en-001" sz="2400" b="0" i="0" u="none" strike="noStrike">
                        <a:solidFill>
                          <a:srgbClr val="000000"/>
                        </a:solidFill>
                        <a:effectLst/>
                        <a:latin typeface="Aptos Narrow" panose="020B0004020202020204" pitchFamily="34" charset="0"/>
                      </a:endParaRPr>
                    </a:p>
                  </a:txBody>
                  <a:tcPr marL="7446" marR="7446" marT="7446" marB="0" anchor="b"/>
                </a:tc>
                <a:tc>
                  <a:txBody>
                    <a:bodyPr/>
                    <a:lstStyle/>
                    <a:p>
                      <a:pPr marL="396000" algn="l" fontAlgn="b"/>
                      <a:r>
                        <a:rPr lang="en-US" sz="2400" u="none" strike="noStrike">
                          <a:solidFill>
                            <a:schemeClr val="bg1"/>
                          </a:solidFill>
                          <a:effectLst/>
                        </a:rPr>
                        <a:t>0</a:t>
                      </a:r>
                      <a:r>
                        <a:rPr lang="en-US" sz="2400" u="none" strike="noStrike">
                          <a:effectLst/>
                        </a:rPr>
                        <a:t>10</a:t>
                      </a:r>
                      <a:endParaRPr lang="en-US" sz="24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707269">
                <a:tc>
                  <a:txBody>
                    <a:bodyPr/>
                    <a:lstStyle/>
                    <a:p>
                      <a:pPr marL="144000" algn="l" fontAlgn="b"/>
                      <a:r>
                        <a:rPr lang="en-US" sz="2400" b="0" i="0" u="none" strike="noStrike">
                          <a:solidFill>
                            <a:srgbClr val="000000"/>
                          </a:solidFill>
                          <a:effectLst/>
                          <a:latin typeface="Aptos Narrow" panose="020B0004020202020204" pitchFamily="34" charset="0"/>
                        </a:rPr>
                        <a:t>modest</a:t>
                      </a:r>
                      <a:endParaRPr lang="en-001" sz="2400" b="0"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a:solidFill>
                            <a:schemeClr val="bg1"/>
                          </a:solidFill>
                          <a:effectLst/>
                        </a:rPr>
                        <a:t>0</a:t>
                      </a:r>
                      <a:r>
                        <a:rPr lang="en-US" sz="2400" u="none" strike="noStrike">
                          <a:effectLst/>
                        </a:rPr>
                        <a:t>8</a:t>
                      </a:r>
                      <a:endParaRPr lang="en-001" sz="2400" b="0" i="0" u="none" strike="noStrike">
                        <a:solidFill>
                          <a:srgbClr val="000000"/>
                        </a:solidFill>
                        <a:effectLst/>
                        <a:latin typeface="Aptos Narrow" panose="020B0004020202020204" pitchFamily="34" charset="0"/>
                      </a:endParaRPr>
                    </a:p>
                  </a:txBody>
                  <a:tcPr marL="7446" marR="7446" marT="7446" marB="0" anchor="b"/>
                </a:tc>
                <a:tc>
                  <a:txBody>
                    <a:bodyPr/>
                    <a:lstStyle/>
                    <a:p>
                      <a:pPr marL="396000" algn="l" fontAlgn="b"/>
                      <a:r>
                        <a:rPr lang="en-US" sz="2400" u="none" strike="noStrike">
                          <a:solidFill>
                            <a:schemeClr val="bg1"/>
                          </a:solidFill>
                          <a:effectLst/>
                        </a:rPr>
                        <a:t>0</a:t>
                      </a:r>
                      <a:r>
                        <a:rPr lang="en-US" sz="2400" u="none" strike="noStrike">
                          <a:effectLst/>
                        </a:rPr>
                        <a:t>40</a:t>
                      </a:r>
                      <a:endParaRPr lang="en-US" sz="24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707269">
                <a:tc>
                  <a:txBody>
                    <a:bodyPr/>
                    <a:lstStyle/>
                    <a:p>
                      <a:pPr marL="144000" algn="l" fontAlgn="b"/>
                      <a:r>
                        <a:rPr lang="en-US" sz="2400" b="0" i="0" u="none" strike="noStrike">
                          <a:solidFill>
                            <a:srgbClr val="000000"/>
                          </a:solidFill>
                          <a:effectLst/>
                          <a:latin typeface="Aptos Narrow" panose="020B0004020202020204" pitchFamily="34" charset="0"/>
                        </a:rPr>
                        <a:t>average</a:t>
                      </a:r>
                      <a:endParaRPr lang="en-001" sz="2400" b="0"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a:solidFill>
                            <a:schemeClr val="bg1"/>
                          </a:solidFill>
                          <a:effectLst/>
                        </a:rPr>
                        <a:t>0</a:t>
                      </a:r>
                      <a:r>
                        <a:rPr lang="en-US" sz="2400" u="none" strike="noStrike">
                          <a:effectLst/>
                        </a:rPr>
                        <a:t>6</a:t>
                      </a:r>
                      <a:endParaRPr lang="en-001" sz="2400" b="0" i="0" u="none" strike="noStrike">
                        <a:solidFill>
                          <a:srgbClr val="000000"/>
                        </a:solidFill>
                        <a:effectLst/>
                        <a:latin typeface="Aptos Narrow" panose="020B0004020202020204" pitchFamily="34" charset="0"/>
                      </a:endParaRPr>
                    </a:p>
                  </a:txBody>
                  <a:tcPr marL="7446" marR="7446" marT="7446" marB="0" anchor="b"/>
                </a:tc>
                <a:tc>
                  <a:txBody>
                    <a:bodyPr/>
                    <a:lstStyle/>
                    <a:p>
                      <a:pPr marL="396000" algn="l" fontAlgn="b"/>
                      <a:r>
                        <a:rPr lang="en-US" sz="2400" u="none" strike="noStrike">
                          <a:solidFill>
                            <a:schemeClr val="bg1"/>
                          </a:solidFill>
                          <a:effectLst/>
                        </a:rPr>
                        <a:t>0</a:t>
                      </a:r>
                      <a:r>
                        <a:rPr lang="en-US" sz="2400" u="none" strike="noStrike">
                          <a:effectLst/>
                        </a:rPr>
                        <a:t>30</a:t>
                      </a:r>
                      <a:endParaRPr lang="en-US" sz="24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r h="707269">
                <a:tc>
                  <a:txBody>
                    <a:bodyPr/>
                    <a:lstStyle/>
                    <a:p>
                      <a:pPr marL="144000" algn="l" fontAlgn="b"/>
                      <a:r>
                        <a:rPr lang="en-US" sz="2400" b="0" i="0" u="none" strike="noStrike">
                          <a:solidFill>
                            <a:srgbClr val="000000"/>
                          </a:solidFill>
                          <a:effectLst/>
                          <a:latin typeface="Aptos Narrow" panose="020B0004020202020204" pitchFamily="34" charset="0"/>
                        </a:rPr>
                        <a:t>higher</a:t>
                      </a:r>
                      <a:endParaRPr lang="en-001" sz="2400" b="0" i="0" u="none" strike="noStrike">
                        <a:solidFill>
                          <a:srgbClr val="000000"/>
                        </a:solidFill>
                        <a:effectLst/>
                        <a:latin typeface="Aptos Narrow" panose="020B0004020202020204" pitchFamily="34" charset="0"/>
                      </a:endParaRPr>
                    </a:p>
                  </a:txBody>
                  <a:tcPr marL="7446" marR="7446" marT="7446"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u="none" strike="noStrike">
                          <a:solidFill>
                            <a:schemeClr val="bg1"/>
                          </a:solidFill>
                          <a:effectLst/>
                        </a:rPr>
                        <a:t>0</a:t>
                      </a:r>
                      <a:r>
                        <a:rPr lang="en-US" sz="2400" u="none" strike="noStrike">
                          <a:effectLst/>
                        </a:rPr>
                        <a:t>4</a:t>
                      </a:r>
                      <a:endParaRPr lang="en-001" sz="2400" b="0" i="0" u="none" strike="noStrike">
                        <a:solidFill>
                          <a:srgbClr val="000000"/>
                        </a:solidFill>
                        <a:effectLst/>
                        <a:latin typeface="Aptos Narrow" panose="020B0004020202020204" pitchFamily="34" charset="0"/>
                      </a:endParaRPr>
                    </a:p>
                  </a:txBody>
                  <a:tcPr marL="7446" marR="7446" marT="7446" marB="0" anchor="b"/>
                </a:tc>
                <a:tc>
                  <a:txBody>
                    <a:bodyPr/>
                    <a:lstStyle/>
                    <a:p>
                      <a:pPr marL="396000" marR="0" lvl="0" indent="0" algn="l" defTabSz="914400" rtl="0" eaLnBrk="1" fontAlgn="b" latinLnBrk="0" hangingPunct="1">
                        <a:lnSpc>
                          <a:spcPct val="100000"/>
                        </a:lnSpc>
                        <a:spcBef>
                          <a:spcPts val="0"/>
                        </a:spcBef>
                        <a:spcAft>
                          <a:spcPts val="0"/>
                        </a:spcAft>
                        <a:buClrTx/>
                        <a:buSzTx/>
                        <a:buFontTx/>
                        <a:buNone/>
                        <a:tabLst/>
                        <a:defRPr/>
                      </a:pPr>
                      <a:r>
                        <a:rPr lang="en-US" sz="2400" u="none" strike="noStrike">
                          <a:solidFill>
                            <a:schemeClr val="bg1"/>
                          </a:solidFill>
                          <a:effectLst/>
                        </a:rPr>
                        <a:t>0</a:t>
                      </a:r>
                      <a:r>
                        <a:rPr lang="en-US" sz="2400" u="none" strike="noStrike">
                          <a:effectLst/>
                        </a:rPr>
                        <a:t>20</a:t>
                      </a:r>
                      <a:endParaRPr lang="en-US" sz="24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477328"/>
                  </a:ext>
                </a:extLst>
              </a:tr>
              <a:tr h="707269">
                <a:tc>
                  <a:txBody>
                    <a:bodyPr/>
                    <a:lstStyle/>
                    <a:p>
                      <a:pPr marL="144000" algn="l" fontAlgn="b"/>
                      <a:r>
                        <a:rPr lang="en-US" sz="2400" b="1" i="0" u="none" strike="noStrike">
                          <a:solidFill>
                            <a:srgbClr val="000000"/>
                          </a:solidFill>
                          <a:effectLst/>
                          <a:latin typeface="Aptos Narrow" panose="020B0004020202020204" pitchFamily="34" charset="0"/>
                        </a:rPr>
                        <a:t>Total</a:t>
                      </a:r>
                      <a:endParaRPr lang="en-001" sz="24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a:effectLst/>
                        </a:rPr>
                        <a:t>20</a:t>
                      </a:r>
                      <a:endParaRPr lang="en-001" sz="2400" b="0" i="0" u="none" strike="noStrike">
                        <a:solidFill>
                          <a:srgbClr val="000000"/>
                        </a:solidFill>
                        <a:effectLst/>
                        <a:latin typeface="Aptos Narrow" panose="020B0004020202020204" pitchFamily="34" charset="0"/>
                      </a:endParaRPr>
                    </a:p>
                  </a:txBody>
                  <a:tcPr marL="7446" marR="7446" marT="7446" marB="0" anchor="b"/>
                </a:tc>
                <a:tc>
                  <a:txBody>
                    <a:bodyPr/>
                    <a:lstStyle/>
                    <a:p>
                      <a:pPr marL="396000" algn="l" fontAlgn="b"/>
                      <a:r>
                        <a:rPr lang="en-US" sz="2400" u="none" strike="noStrike">
                          <a:effectLst/>
                        </a:rPr>
                        <a:t>100</a:t>
                      </a:r>
                      <a:endParaRPr lang="en-US" sz="2400" b="0" i="0" u="none" strike="noStrike">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936679599"/>
                  </a:ext>
                </a:extLst>
              </a:tr>
            </a:tbl>
          </a:graphicData>
        </a:graphic>
      </p:graphicFrame>
      <p:sp>
        <p:nvSpPr>
          <p:cNvPr id="6" name="Date Placeholder 5">
            <a:extLst>
              <a:ext uri="{FF2B5EF4-FFF2-40B4-BE49-F238E27FC236}">
                <a16:creationId xmlns:a16="http://schemas.microsoft.com/office/drawing/2014/main" id="{C385EF39-7AC8-2C60-0101-26900461AEAA}"/>
              </a:ext>
            </a:extLst>
          </p:cNvPr>
          <p:cNvSpPr>
            <a:spLocks noGrp="1"/>
          </p:cNvSpPr>
          <p:nvPr>
            <p:ph type="dt" sz="half" idx="10"/>
          </p:nvPr>
        </p:nvSpPr>
        <p:spPr/>
        <p:txBody>
          <a:bodyPr/>
          <a:lstStyle/>
          <a:p>
            <a:r>
              <a:rPr lang="en-001"/>
              <a:t>26/10/2024</a:t>
            </a:r>
          </a:p>
        </p:txBody>
      </p:sp>
      <p:pic>
        <p:nvPicPr>
          <p:cNvPr id="7" name="Picture 6">
            <a:extLst>
              <a:ext uri="{FF2B5EF4-FFF2-40B4-BE49-F238E27FC236}">
                <a16:creationId xmlns:a16="http://schemas.microsoft.com/office/drawing/2014/main" id="{5D3B3D1C-07EA-3E19-06F8-6D1F0469A296}"/>
              </a:ext>
            </a:extLst>
          </p:cNvPr>
          <p:cNvPicPr>
            <a:picLocks noChangeAspect="1"/>
          </p:cNvPicPr>
          <p:nvPr/>
        </p:nvPicPr>
        <p:blipFill>
          <a:blip r:embed="rId3"/>
          <a:stretch>
            <a:fillRect/>
          </a:stretch>
        </p:blipFill>
        <p:spPr>
          <a:xfrm>
            <a:off x="443946" y="1301749"/>
            <a:ext cx="4890053" cy="4890053"/>
          </a:xfrm>
          <a:prstGeom prst="rect">
            <a:avLst/>
          </a:prstGeom>
        </p:spPr>
      </p:pic>
      <p:sp>
        <p:nvSpPr>
          <p:cNvPr id="3" name="Footer Placeholder 2">
            <a:extLst>
              <a:ext uri="{FF2B5EF4-FFF2-40B4-BE49-F238E27FC236}">
                <a16:creationId xmlns:a16="http://schemas.microsoft.com/office/drawing/2014/main" id="{8112239F-93DB-C0D3-A6B4-84F9E963D7E3}"/>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3099056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686D3-E582-DEFE-0A85-6AADD834C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DFDDE3-5BBA-6929-19B9-3AEEFFF5A387}"/>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Cho </a:t>
            </a:r>
            <a:r>
              <a:rPr lang="en-US" err="1"/>
              <a:t>từng</a:t>
            </a:r>
            <a:r>
              <a:rPr lang="en-US"/>
              <a:t> </a:t>
            </a:r>
            <a:r>
              <a:rPr lang="en-US" err="1"/>
              <a:t>nhóm</a:t>
            </a:r>
            <a:endParaRPr lang="en-001"/>
          </a:p>
        </p:txBody>
      </p:sp>
      <p:sp>
        <p:nvSpPr>
          <p:cNvPr id="3" name="Date Placeholder 2">
            <a:extLst>
              <a:ext uri="{FF2B5EF4-FFF2-40B4-BE49-F238E27FC236}">
                <a16:creationId xmlns:a16="http://schemas.microsoft.com/office/drawing/2014/main" id="{5FC00B7A-EED3-C4DC-2FB0-3C581945C9F6}"/>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C661FDC8-EA9C-FD95-1151-F60FF87BBF05}"/>
              </a:ext>
            </a:extLst>
          </p:cNvPr>
          <p:cNvSpPr>
            <a:spLocks noGrp="1"/>
          </p:cNvSpPr>
          <p:nvPr>
            <p:ph type="sldNum" sz="quarter" idx="12"/>
          </p:nvPr>
        </p:nvSpPr>
        <p:spPr/>
        <p:txBody>
          <a:bodyPr/>
          <a:lstStyle/>
          <a:p>
            <a:fld id="{AA8328AE-A94A-43B0-BF47-266FB86AC0A6}" type="slidenum">
              <a:rPr lang="en-001" smtClean="0"/>
              <a:t>171</a:t>
            </a:fld>
            <a:endParaRPr lang="en-001"/>
          </a:p>
        </p:txBody>
      </p:sp>
      <p:pic>
        <p:nvPicPr>
          <p:cNvPr id="8" name="Picture 7">
            <a:extLst>
              <a:ext uri="{FF2B5EF4-FFF2-40B4-BE49-F238E27FC236}">
                <a16:creationId xmlns:a16="http://schemas.microsoft.com/office/drawing/2014/main" id="{46D662E0-76A6-57CA-F178-1DAB9D7D29EB}"/>
              </a:ext>
            </a:extLst>
          </p:cNvPr>
          <p:cNvPicPr>
            <a:picLocks noChangeAspect="1"/>
          </p:cNvPicPr>
          <p:nvPr/>
        </p:nvPicPr>
        <p:blipFill>
          <a:blip r:embed="rId2"/>
          <a:stretch>
            <a:fillRect/>
          </a:stretch>
        </p:blipFill>
        <p:spPr>
          <a:xfrm>
            <a:off x="76800" y="1230783"/>
            <a:ext cx="2952000" cy="5133913"/>
          </a:xfrm>
          <a:prstGeom prst="rect">
            <a:avLst/>
          </a:prstGeom>
        </p:spPr>
      </p:pic>
      <p:sp>
        <p:nvSpPr>
          <p:cNvPr id="5" name="Footer Placeholder 4">
            <a:extLst>
              <a:ext uri="{FF2B5EF4-FFF2-40B4-BE49-F238E27FC236}">
                <a16:creationId xmlns:a16="http://schemas.microsoft.com/office/drawing/2014/main" id="{2210500E-EDD8-BA2F-9205-6EF541DBB1E5}"/>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5553362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2C22E-79C4-B6DB-40B9-521A84FB8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132D9C-AB79-9BD7-D276-B2DBD81FFFBE}"/>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Cho </a:t>
            </a:r>
            <a:r>
              <a:rPr lang="en-US" err="1"/>
              <a:t>từng</a:t>
            </a:r>
            <a:r>
              <a:rPr lang="en-US"/>
              <a:t> </a:t>
            </a:r>
            <a:r>
              <a:rPr lang="en-US" err="1"/>
              <a:t>nhóm</a:t>
            </a:r>
            <a:endParaRPr lang="en-001"/>
          </a:p>
        </p:txBody>
      </p:sp>
      <p:sp>
        <p:nvSpPr>
          <p:cNvPr id="3" name="Date Placeholder 2">
            <a:extLst>
              <a:ext uri="{FF2B5EF4-FFF2-40B4-BE49-F238E27FC236}">
                <a16:creationId xmlns:a16="http://schemas.microsoft.com/office/drawing/2014/main" id="{05EC181F-2212-0183-4CB8-D502B91B676C}"/>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3054F48F-C497-F492-2731-89CA1BD74B08}"/>
              </a:ext>
            </a:extLst>
          </p:cNvPr>
          <p:cNvSpPr>
            <a:spLocks noGrp="1"/>
          </p:cNvSpPr>
          <p:nvPr>
            <p:ph type="sldNum" sz="quarter" idx="12"/>
          </p:nvPr>
        </p:nvSpPr>
        <p:spPr/>
        <p:txBody>
          <a:bodyPr/>
          <a:lstStyle/>
          <a:p>
            <a:fld id="{AA8328AE-A94A-43B0-BF47-266FB86AC0A6}" type="slidenum">
              <a:rPr lang="en-001" smtClean="0"/>
              <a:t>172</a:t>
            </a:fld>
            <a:endParaRPr lang="en-001"/>
          </a:p>
        </p:txBody>
      </p:sp>
      <p:pic>
        <p:nvPicPr>
          <p:cNvPr id="8" name="Picture 7">
            <a:extLst>
              <a:ext uri="{FF2B5EF4-FFF2-40B4-BE49-F238E27FC236}">
                <a16:creationId xmlns:a16="http://schemas.microsoft.com/office/drawing/2014/main" id="{54FEF510-161E-FD6B-DF3E-2E079AB57A20}"/>
              </a:ext>
            </a:extLst>
          </p:cNvPr>
          <p:cNvPicPr>
            <a:picLocks noChangeAspect="1"/>
          </p:cNvPicPr>
          <p:nvPr/>
        </p:nvPicPr>
        <p:blipFill>
          <a:blip r:embed="rId2"/>
          <a:stretch>
            <a:fillRect/>
          </a:stretch>
        </p:blipFill>
        <p:spPr>
          <a:xfrm>
            <a:off x="76800" y="1230783"/>
            <a:ext cx="2952000" cy="5133913"/>
          </a:xfrm>
          <a:prstGeom prst="rect">
            <a:avLst/>
          </a:prstGeom>
        </p:spPr>
      </p:pic>
      <p:pic>
        <p:nvPicPr>
          <p:cNvPr id="9" name="Picture 8">
            <a:extLst>
              <a:ext uri="{FF2B5EF4-FFF2-40B4-BE49-F238E27FC236}">
                <a16:creationId xmlns:a16="http://schemas.microsoft.com/office/drawing/2014/main" id="{4C42F91E-6C1A-0546-DB94-16974455969D}"/>
              </a:ext>
            </a:extLst>
          </p:cNvPr>
          <p:cNvPicPr>
            <a:picLocks noChangeAspect="1"/>
          </p:cNvPicPr>
          <p:nvPr/>
        </p:nvPicPr>
        <p:blipFill>
          <a:blip r:embed="rId3"/>
          <a:stretch>
            <a:fillRect/>
          </a:stretch>
        </p:blipFill>
        <p:spPr>
          <a:xfrm>
            <a:off x="3105600" y="1230783"/>
            <a:ext cx="2952000" cy="5133913"/>
          </a:xfrm>
          <a:prstGeom prst="rect">
            <a:avLst/>
          </a:prstGeom>
        </p:spPr>
      </p:pic>
      <p:sp>
        <p:nvSpPr>
          <p:cNvPr id="5" name="Footer Placeholder 4">
            <a:extLst>
              <a:ext uri="{FF2B5EF4-FFF2-40B4-BE49-F238E27FC236}">
                <a16:creationId xmlns:a16="http://schemas.microsoft.com/office/drawing/2014/main" id="{6A20A827-B37F-FB2A-7C46-8E463F8B40E1}"/>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93034399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CD22C-E6E1-3A01-244A-03304F814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932C9D-1F40-3FE3-44C1-BEB86C03F1AB}"/>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Cho </a:t>
            </a:r>
            <a:r>
              <a:rPr lang="en-US" err="1"/>
              <a:t>từng</a:t>
            </a:r>
            <a:r>
              <a:rPr lang="en-US"/>
              <a:t> </a:t>
            </a:r>
            <a:r>
              <a:rPr lang="en-US" err="1"/>
              <a:t>nhóm</a:t>
            </a:r>
            <a:endParaRPr lang="en-001"/>
          </a:p>
        </p:txBody>
      </p:sp>
      <p:sp>
        <p:nvSpPr>
          <p:cNvPr id="3" name="Date Placeholder 2">
            <a:extLst>
              <a:ext uri="{FF2B5EF4-FFF2-40B4-BE49-F238E27FC236}">
                <a16:creationId xmlns:a16="http://schemas.microsoft.com/office/drawing/2014/main" id="{06E6069B-B0AE-6DC8-BB1E-514D98D64D1F}"/>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FABFBFDC-53AB-9911-1AC2-28F329642929}"/>
              </a:ext>
            </a:extLst>
          </p:cNvPr>
          <p:cNvSpPr>
            <a:spLocks noGrp="1"/>
          </p:cNvSpPr>
          <p:nvPr>
            <p:ph type="sldNum" sz="quarter" idx="12"/>
          </p:nvPr>
        </p:nvSpPr>
        <p:spPr/>
        <p:txBody>
          <a:bodyPr/>
          <a:lstStyle/>
          <a:p>
            <a:fld id="{AA8328AE-A94A-43B0-BF47-266FB86AC0A6}" type="slidenum">
              <a:rPr lang="en-001" smtClean="0"/>
              <a:t>173</a:t>
            </a:fld>
            <a:endParaRPr lang="en-001"/>
          </a:p>
        </p:txBody>
      </p:sp>
      <p:pic>
        <p:nvPicPr>
          <p:cNvPr id="8" name="Picture 7">
            <a:extLst>
              <a:ext uri="{FF2B5EF4-FFF2-40B4-BE49-F238E27FC236}">
                <a16:creationId xmlns:a16="http://schemas.microsoft.com/office/drawing/2014/main" id="{616A950D-4327-DD24-F26A-40004320E2A1}"/>
              </a:ext>
            </a:extLst>
          </p:cNvPr>
          <p:cNvPicPr>
            <a:picLocks noChangeAspect="1"/>
          </p:cNvPicPr>
          <p:nvPr/>
        </p:nvPicPr>
        <p:blipFill>
          <a:blip r:embed="rId2"/>
          <a:stretch>
            <a:fillRect/>
          </a:stretch>
        </p:blipFill>
        <p:spPr>
          <a:xfrm>
            <a:off x="76800" y="1230783"/>
            <a:ext cx="2952000" cy="5133913"/>
          </a:xfrm>
          <a:prstGeom prst="rect">
            <a:avLst/>
          </a:prstGeom>
        </p:spPr>
      </p:pic>
      <p:pic>
        <p:nvPicPr>
          <p:cNvPr id="9" name="Picture 8">
            <a:extLst>
              <a:ext uri="{FF2B5EF4-FFF2-40B4-BE49-F238E27FC236}">
                <a16:creationId xmlns:a16="http://schemas.microsoft.com/office/drawing/2014/main" id="{3E33EB4C-4942-DAFF-0C7B-6E1745E9108F}"/>
              </a:ext>
            </a:extLst>
          </p:cNvPr>
          <p:cNvPicPr>
            <a:picLocks noChangeAspect="1"/>
          </p:cNvPicPr>
          <p:nvPr/>
        </p:nvPicPr>
        <p:blipFill>
          <a:blip r:embed="rId3"/>
          <a:stretch>
            <a:fillRect/>
          </a:stretch>
        </p:blipFill>
        <p:spPr>
          <a:xfrm>
            <a:off x="3105600" y="1230783"/>
            <a:ext cx="2952000" cy="5133913"/>
          </a:xfrm>
          <a:prstGeom prst="rect">
            <a:avLst/>
          </a:prstGeom>
        </p:spPr>
      </p:pic>
      <p:pic>
        <p:nvPicPr>
          <p:cNvPr id="10" name="Picture 9">
            <a:extLst>
              <a:ext uri="{FF2B5EF4-FFF2-40B4-BE49-F238E27FC236}">
                <a16:creationId xmlns:a16="http://schemas.microsoft.com/office/drawing/2014/main" id="{24DE6292-B089-8E73-091B-9BA38DAB41E6}"/>
              </a:ext>
            </a:extLst>
          </p:cNvPr>
          <p:cNvPicPr>
            <a:picLocks noChangeAspect="1"/>
          </p:cNvPicPr>
          <p:nvPr/>
        </p:nvPicPr>
        <p:blipFill>
          <a:blip r:embed="rId4"/>
          <a:stretch>
            <a:fillRect/>
          </a:stretch>
        </p:blipFill>
        <p:spPr>
          <a:xfrm>
            <a:off x="6134400" y="1230783"/>
            <a:ext cx="2952000" cy="5133913"/>
          </a:xfrm>
          <a:prstGeom prst="rect">
            <a:avLst/>
          </a:prstGeom>
        </p:spPr>
      </p:pic>
      <p:sp>
        <p:nvSpPr>
          <p:cNvPr id="5" name="Footer Placeholder 4">
            <a:extLst>
              <a:ext uri="{FF2B5EF4-FFF2-40B4-BE49-F238E27FC236}">
                <a16:creationId xmlns:a16="http://schemas.microsoft.com/office/drawing/2014/main" id="{58E840A5-51AF-338E-0010-E07EBA95EF3C}"/>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5828396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F0892-BD4E-CB6C-F6A3-CF3A974500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704766-A2BE-17CE-4927-1E05DC98CE6D}"/>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Cho </a:t>
            </a:r>
            <a:r>
              <a:rPr lang="en-US" err="1"/>
              <a:t>từng</a:t>
            </a:r>
            <a:r>
              <a:rPr lang="en-US"/>
              <a:t> </a:t>
            </a:r>
            <a:r>
              <a:rPr lang="en-US" err="1"/>
              <a:t>nhóm</a:t>
            </a:r>
            <a:endParaRPr lang="en-001"/>
          </a:p>
        </p:txBody>
      </p:sp>
      <p:sp>
        <p:nvSpPr>
          <p:cNvPr id="3" name="Date Placeholder 2">
            <a:extLst>
              <a:ext uri="{FF2B5EF4-FFF2-40B4-BE49-F238E27FC236}">
                <a16:creationId xmlns:a16="http://schemas.microsoft.com/office/drawing/2014/main" id="{A5BCDCE3-854D-A477-09FB-CF9A42B553F8}"/>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95863168-8DF7-540E-BD74-5B97A8CD0198}"/>
              </a:ext>
            </a:extLst>
          </p:cNvPr>
          <p:cNvSpPr>
            <a:spLocks noGrp="1"/>
          </p:cNvSpPr>
          <p:nvPr>
            <p:ph type="sldNum" sz="quarter" idx="12"/>
          </p:nvPr>
        </p:nvSpPr>
        <p:spPr/>
        <p:txBody>
          <a:bodyPr/>
          <a:lstStyle/>
          <a:p>
            <a:fld id="{AA8328AE-A94A-43B0-BF47-266FB86AC0A6}" type="slidenum">
              <a:rPr lang="en-001" smtClean="0"/>
              <a:t>174</a:t>
            </a:fld>
            <a:endParaRPr lang="en-001"/>
          </a:p>
        </p:txBody>
      </p:sp>
      <p:pic>
        <p:nvPicPr>
          <p:cNvPr id="8" name="Picture 7">
            <a:extLst>
              <a:ext uri="{FF2B5EF4-FFF2-40B4-BE49-F238E27FC236}">
                <a16:creationId xmlns:a16="http://schemas.microsoft.com/office/drawing/2014/main" id="{F8E12E8E-F032-3873-185B-D0F2A6416E4F}"/>
              </a:ext>
            </a:extLst>
          </p:cNvPr>
          <p:cNvPicPr>
            <a:picLocks noChangeAspect="1"/>
          </p:cNvPicPr>
          <p:nvPr/>
        </p:nvPicPr>
        <p:blipFill>
          <a:blip r:embed="rId2"/>
          <a:stretch>
            <a:fillRect/>
          </a:stretch>
        </p:blipFill>
        <p:spPr>
          <a:xfrm>
            <a:off x="76800" y="1230783"/>
            <a:ext cx="2952000" cy="5133913"/>
          </a:xfrm>
          <a:prstGeom prst="rect">
            <a:avLst/>
          </a:prstGeom>
        </p:spPr>
      </p:pic>
      <p:pic>
        <p:nvPicPr>
          <p:cNvPr id="9" name="Picture 8">
            <a:extLst>
              <a:ext uri="{FF2B5EF4-FFF2-40B4-BE49-F238E27FC236}">
                <a16:creationId xmlns:a16="http://schemas.microsoft.com/office/drawing/2014/main" id="{2284F7F6-DB15-46D2-C644-E3054658A7FC}"/>
              </a:ext>
            </a:extLst>
          </p:cNvPr>
          <p:cNvPicPr>
            <a:picLocks noChangeAspect="1"/>
          </p:cNvPicPr>
          <p:nvPr/>
        </p:nvPicPr>
        <p:blipFill>
          <a:blip r:embed="rId3"/>
          <a:stretch>
            <a:fillRect/>
          </a:stretch>
        </p:blipFill>
        <p:spPr>
          <a:xfrm>
            <a:off x="3105600" y="1230783"/>
            <a:ext cx="2952000" cy="5133913"/>
          </a:xfrm>
          <a:prstGeom prst="rect">
            <a:avLst/>
          </a:prstGeom>
        </p:spPr>
      </p:pic>
      <p:pic>
        <p:nvPicPr>
          <p:cNvPr id="10" name="Picture 9">
            <a:extLst>
              <a:ext uri="{FF2B5EF4-FFF2-40B4-BE49-F238E27FC236}">
                <a16:creationId xmlns:a16="http://schemas.microsoft.com/office/drawing/2014/main" id="{94B1D739-34D3-F769-73C7-06852520248E}"/>
              </a:ext>
            </a:extLst>
          </p:cNvPr>
          <p:cNvPicPr>
            <a:picLocks noChangeAspect="1"/>
          </p:cNvPicPr>
          <p:nvPr/>
        </p:nvPicPr>
        <p:blipFill>
          <a:blip r:embed="rId4"/>
          <a:stretch>
            <a:fillRect/>
          </a:stretch>
        </p:blipFill>
        <p:spPr>
          <a:xfrm>
            <a:off x="6134400" y="1230783"/>
            <a:ext cx="2952000" cy="5133913"/>
          </a:xfrm>
          <a:prstGeom prst="rect">
            <a:avLst/>
          </a:prstGeom>
        </p:spPr>
      </p:pic>
      <p:pic>
        <p:nvPicPr>
          <p:cNvPr id="11" name="Picture 10">
            <a:extLst>
              <a:ext uri="{FF2B5EF4-FFF2-40B4-BE49-F238E27FC236}">
                <a16:creationId xmlns:a16="http://schemas.microsoft.com/office/drawing/2014/main" id="{E59A544A-E643-D675-4C15-E3EE0C29A1F8}"/>
              </a:ext>
            </a:extLst>
          </p:cNvPr>
          <p:cNvPicPr>
            <a:picLocks noChangeAspect="1"/>
          </p:cNvPicPr>
          <p:nvPr/>
        </p:nvPicPr>
        <p:blipFill>
          <a:blip r:embed="rId5"/>
          <a:stretch>
            <a:fillRect/>
          </a:stretch>
        </p:blipFill>
        <p:spPr>
          <a:xfrm>
            <a:off x="9163200" y="1230783"/>
            <a:ext cx="2952000" cy="5133913"/>
          </a:xfrm>
          <a:prstGeom prst="rect">
            <a:avLst/>
          </a:prstGeom>
        </p:spPr>
      </p:pic>
      <p:sp>
        <p:nvSpPr>
          <p:cNvPr id="5" name="Footer Placeholder 4">
            <a:extLst>
              <a:ext uri="{FF2B5EF4-FFF2-40B4-BE49-F238E27FC236}">
                <a16:creationId xmlns:a16="http://schemas.microsoft.com/office/drawing/2014/main" id="{EF68E723-3C0C-6B1A-7F57-F90720F005A1}"/>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2944599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9D5AD-9F20-E788-3BC0-003BF3829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2BCEB-B277-7223-62A2-B1B6845D6F15}"/>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Cho </a:t>
            </a:r>
            <a:r>
              <a:rPr lang="en-US" err="1"/>
              <a:t>từng</a:t>
            </a:r>
            <a:r>
              <a:rPr lang="en-US"/>
              <a:t> </a:t>
            </a:r>
            <a:r>
              <a:rPr lang="en-US" err="1"/>
              <a:t>nhóm</a:t>
            </a:r>
            <a:endParaRPr lang="en-001"/>
          </a:p>
        </p:txBody>
      </p:sp>
      <p:sp>
        <p:nvSpPr>
          <p:cNvPr id="3" name="Date Placeholder 2">
            <a:extLst>
              <a:ext uri="{FF2B5EF4-FFF2-40B4-BE49-F238E27FC236}">
                <a16:creationId xmlns:a16="http://schemas.microsoft.com/office/drawing/2014/main" id="{3E27E4B0-B99A-0370-9CBA-EBBA7AA6A7DF}"/>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92B3B2EE-506C-B5DE-8899-9C5F6ADFF25B}"/>
              </a:ext>
            </a:extLst>
          </p:cNvPr>
          <p:cNvSpPr>
            <a:spLocks noGrp="1"/>
          </p:cNvSpPr>
          <p:nvPr>
            <p:ph type="sldNum" sz="quarter" idx="12"/>
          </p:nvPr>
        </p:nvSpPr>
        <p:spPr/>
        <p:txBody>
          <a:bodyPr/>
          <a:lstStyle/>
          <a:p>
            <a:fld id="{AA8328AE-A94A-43B0-BF47-266FB86AC0A6}" type="slidenum">
              <a:rPr lang="en-001" smtClean="0"/>
              <a:t>175</a:t>
            </a:fld>
            <a:endParaRPr lang="en-001"/>
          </a:p>
        </p:txBody>
      </p:sp>
      <p:pic>
        <p:nvPicPr>
          <p:cNvPr id="8" name="Picture 7">
            <a:extLst>
              <a:ext uri="{FF2B5EF4-FFF2-40B4-BE49-F238E27FC236}">
                <a16:creationId xmlns:a16="http://schemas.microsoft.com/office/drawing/2014/main" id="{263F5A6B-CC83-EE68-ACAB-B26F6C68D5D2}"/>
              </a:ext>
            </a:extLst>
          </p:cNvPr>
          <p:cNvPicPr>
            <a:picLocks noChangeAspect="1"/>
          </p:cNvPicPr>
          <p:nvPr/>
        </p:nvPicPr>
        <p:blipFill>
          <a:blip r:embed="rId2"/>
          <a:stretch>
            <a:fillRect/>
          </a:stretch>
        </p:blipFill>
        <p:spPr>
          <a:xfrm>
            <a:off x="76800" y="1230783"/>
            <a:ext cx="2952000" cy="5133913"/>
          </a:xfrm>
          <a:prstGeom prst="rect">
            <a:avLst/>
          </a:prstGeom>
        </p:spPr>
      </p:pic>
      <p:pic>
        <p:nvPicPr>
          <p:cNvPr id="9" name="Picture 8">
            <a:extLst>
              <a:ext uri="{FF2B5EF4-FFF2-40B4-BE49-F238E27FC236}">
                <a16:creationId xmlns:a16="http://schemas.microsoft.com/office/drawing/2014/main" id="{65629D3D-DCA3-90D8-9045-A7ECFBC1E40D}"/>
              </a:ext>
            </a:extLst>
          </p:cNvPr>
          <p:cNvPicPr>
            <a:picLocks noChangeAspect="1"/>
          </p:cNvPicPr>
          <p:nvPr/>
        </p:nvPicPr>
        <p:blipFill>
          <a:blip r:embed="rId3"/>
          <a:stretch>
            <a:fillRect/>
          </a:stretch>
        </p:blipFill>
        <p:spPr>
          <a:xfrm>
            <a:off x="3105600" y="1230783"/>
            <a:ext cx="2952000" cy="5133913"/>
          </a:xfrm>
          <a:prstGeom prst="rect">
            <a:avLst/>
          </a:prstGeom>
        </p:spPr>
      </p:pic>
      <p:pic>
        <p:nvPicPr>
          <p:cNvPr id="10" name="Picture 9">
            <a:extLst>
              <a:ext uri="{FF2B5EF4-FFF2-40B4-BE49-F238E27FC236}">
                <a16:creationId xmlns:a16="http://schemas.microsoft.com/office/drawing/2014/main" id="{C7D9A3D5-83A4-3850-F97E-EEE633642FF9}"/>
              </a:ext>
            </a:extLst>
          </p:cNvPr>
          <p:cNvPicPr>
            <a:picLocks noChangeAspect="1"/>
          </p:cNvPicPr>
          <p:nvPr/>
        </p:nvPicPr>
        <p:blipFill>
          <a:blip r:embed="rId4"/>
          <a:stretch>
            <a:fillRect/>
          </a:stretch>
        </p:blipFill>
        <p:spPr>
          <a:xfrm>
            <a:off x="6134400" y="1230783"/>
            <a:ext cx="2952000" cy="5133913"/>
          </a:xfrm>
          <a:prstGeom prst="rect">
            <a:avLst/>
          </a:prstGeom>
        </p:spPr>
      </p:pic>
      <p:pic>
        <p:nvPicPr>
          <p:cNvPr id="11" name="Picture 10">
            <a:extLst>
              <a:ext uri="{FF2B5EF4-FFF2-40B4-BE49-F238E27FC236}">
                <a16:creationId xmlns:a16="http://schemas.microsoft.com/office/drawing/2014/main" id="{DA6B41BD-E78D-3E15-B7B5-F15F10659093}"/>
              </a:ext>
            </a:extLst>
          </p:cNvPr>
          <p:cNvPicPr>
            <a:picLocks noChangeAspect="1"/>
          </p:cNvPicPr>
          <p:nvPr/>
        </p:nvPicPr>
        <p:blipFill>
          <a:blip r:embed="rId5"/>
          <a:stretch>
            <a:fillRect/>
          </a:stretch>
        </p:blipFill>
        <p:spPr>
          <a:xfrm>
            <a:off x="9163200" y="1230783"/>
            <a:ext cx="2952000" cy="5133913"/>
          </a:xfrm>
          <a:prstGeom prst="rect">
            <a:avLst/>
          </a:prstGeom>
        </p:spPr>
      </p:pic>
      <p:grpSp>
        <p:nvGrpSpPr>
          <p:cNvPr id="26" name="Group 25">
            <a:extLst>
              <a:ext uri="{FF2B5EF4-FFF2-40B4-BE49-F238E27FC236}">
                <a16:creationId xmlns:a16="http://schemas.microsoft.com/office/drawing/2014/main" id="{FB9314B6-61B2-DB3C-4B82-48FF0F14D4C0}"/>
              </a:ext>
            </a:extLst>
          </p:cNvPr>
          <p:cNvGrpSpPr/>
          <p:nvPr/>
        </p:nvGrpSpPr>
        <p:grpSpPr>
          <a:xfrm>
            <a:off x="9269889" y="2574937"/>
            <a:ext cx="712311" cy="408623"/>
            <a:chOff x="9269889" y="2740037"/>
            <a:chExt cx="712311" cy="408623"/>
          </a:xfrm>
        </p:grpSpPr>
        <p:sp>
          <p:nvSpPr>
            <p:cNvPr id="12" name="TextBox 11">
              <a:extLst>
                <a:ext uri="{FF2B5EF4-FFF2-40B4-BE49-F238E27FC236}">
                  <a16:creationId xmlns:a16="http://schemas.microsoft.com/office/drawing/2014/main" id="{888A27CF-085C-F11A-6A8C-3386D9E82610}"/>
                </a:ext>
              </a:extLst>
            </p:cNvPr>
            <p:cNvSpPr txBox="1"/>
            <p:nvPr/>
          </p:nvSpPr>
          <p:spPr>
            <a:xfrm>
              <a:off x="9269889" y="2740037"/>
              <a:ext cx="578428" cy="408623"/>
            </a:xfrm>
            <a:prstGeom prst="roundRect">
              <a:avLst/>
            </a:prstGeom>
            <a:solidFill>
              <a:schemeClr val="accent2">
                <a:lumMod val="20000"/>
                <a:lumOff val="80000"/>
              </a:schemeClr>
            </a:solidFill>
          </p:spPr>
          <p:txBody>
            <a:bodyPr wrap="square" rtlCol="0">
              <a:spAutoFit/>
            </a:bodyPr>
            <a:lstStyle/>
            <a:p>
              <a:pPr algn="ctr"/>
              <a:r>
                <a:rPr lang="en-US" b="1">
                  <a:solidFill>
                    <a:srgbClr val="7030A0"/>
                  </a:solidFill>
                </a:rPr>
                <a:t>Q3</a:t>
              </a:r>
            </a:p>
          </p:txBody>
        </p:sp>
        <p:cxnSp>
          <p:nvCxnSpPr>
            <p:cNvPr id="13" name="Straight Connector 12">
              <a:extLst>
                <a:ext uri="{FF2B5EF4-FFF2-40B4-BE49-F238E27FC236}">
                  <a16:creationId xmlns:a16="http://schemas.microsoft.com/office/drawing/2014/main" id="{FCB7629F-9C20-FCB6-8F7A-EDF1D201E348}"/>
                </a:ext>
              </a:extLst>
            </p:cNvPr>
            <p:cNvCxnSpPr>
              <a:cxnSpLocks/>
            </p:cNvCxnSpPr>
            <p:nvPr/>
          </p:nvCxnSpPr>
          <p:spPr>
            <a:xfrm>
              <a:off x="9727223" y="2944348"/>
              <a:ext cx="254977" cy="0"/>
            </a:xfrm>
            <a:prstGeom prst="line">
              <a:avLst/>
            </a:prstGeom>
            <a:ln w="50800">
              <a:solidFill>
                <a:srgbClr val="7030A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0912B1F3-5324-30F2-27B1-D9CE1B608363}"/>
              </a:ext>
            </a:extLst>
          </p:cNvPr>
          <p:cNvGrpSpPr/>
          <p:nvPr/>
        </p:nvGrpSpPr>
        <p:grpSpPr>
          <a:xfrm>
            <a:off x="9269889" y="4072509"/>
            <a:ext cx="712311" cy="408623"/>
            <a:chOff x="9269889" y="4059809"/>
            <a:chExt cx="712311" cy="408623"/>
          </a:xfrm>
        </p:grpSpPr>
        <p:sp>
          <p:nvSpPr>
            <p:cNvPr id="14" name="TextBox 13">
              <a:extLst>
                <a:ext uri="{FF2B5EF4-FFF2-40B4-BE49-F238E27FC236}">
                  <a16:creationId xmlns:a16="http://schemas.microsoft.com/office/drawing/2014/main" id="{544DC7D1-0F1B-3C69-ECDF-F388FAF1DCAE}"/>
                </a:ext>
              </a:extLst>
            </p:cNvPr>
            <p:cNvSpPr txBox="1"/>
            <p:nvPr/>
          </p:nvSpPr>
          <p:spPr>
            <a:xfrm>
              <a:off x="9269889" y="4059809"/>
              <a:ext cx="578428" cy="408623"/>
            </a:xfrm>
            <a:prstGeom prst="roundRect">
              <a:avLst/>
            </a:prstGeom>
            <a:solidFill>
              <a:schemeClr val="accent2">
                <a:lumMod val="20000"/>
                <a:lumOff val="80000"/>
              </a:schemeClr>
            </a:solidFill>
          </p:spPr>
          <p:txBody>
            <a:bodyPr wrap="square" rtlCol="0">
              <a:spAutoFit/>
            </a:bodyPr>
            <a:lstStyle/>
            <a:p>
              <a:pPr algn="ctr"/>
              <a:r>
                <a:rPr lang="en-US" b="1">
                  <a:solidFill>
                    <a:srgbClr val="7030A0"/>
                  </a:solidFill>
                </a:rPr>
                <a:t>Q1</a:t>
              </a:r>
            </a:p>
          </p:txBody>
        </p:sp>
        <p:cxnSp>
          <p:nvCxnSpPr>
            <p:cNvPr id="15" name="Straight Connector 14">
              <a:extLst>
                <a:ext uri="{FF2B5EF4-FFF2-40B4-BE49-F238E27FC236}">
                  <a16:creationId xmlns:a16="http://schemas.microsoft.com/office/drawing/2014/main" id="{4F0E3CF8-FD6F-3854-EC0D-7DB832333A6A}"/>
                </a:ext>
              </a:extLst>
            </p:cNvPr>
            <p:cNvCxnSpPr>
              <a:cxnSpLocks/>
            </p:cNvCxnSpPr>
            <p:nvPr/>
          </p:nvCxnSpPr>
          <p:spPr>
            <a:xfrm>
              <a:off x="9727223" y="4264120"/>
              <a:ext cx="254977" cy="0"/>
            </a:xfrm>
            <a:prstGeom prst="line">
              <a:avLst/>
            </a:prstGeom>
            <a:ln w="50800">
              <a:solidFill>
                <a:srgbClr val="7030A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4" name="Group 23">
            <a:extLst>
              <a:ext uri="{FF2B5EF4-FFF2-40B4-BE49-F238E27FC236}">
                <a16:creationId xmlns:a16="http://schemas.microsoft.com/office/drawing/2014/main" id="{676F0C84-1980-C5D5-2CBC-5360730FD958}"/>
              </a:ext>
            </a:extLst>
          </p:cNvPr>
          <p:cNvGrpSpPr/>
          <p:nvPr/>
        </p:nvGrpSpPr>
        <p:grpSpPr>
          <a:xfrm>
            <a:off x="9086400" y="1626852"/>
            <a:ext cx="895800" cy="408623"/>
            <a:chOff x="9086400" y="1468102"/>
            <a:chExt cx="895800" cy="408623"/>
          </a:xfrm>
        </p:grpSpPr>
        <p:sp>
          <p:nvSpPr>
            <p:cNvPr id="16" name="TextBox 15">
              <a:extLst>
                <a:ext uri="{FF2B5EF4-FFF2-40B4-BE49-F238E27FC236}">
                  <a16:creationId xmlns:a16="http://schemas.microsoft.com/office/drawing/2014/main" id="{08EAEBFB-B6A3-B901-15D7-AA7419EC8B78}"/>
                </a:ext>
              </a:extLst>
            </p:cNvPr>
            <p:cNvSpPr txBox="1"/>
            <p:nvPr/>
          </p:nvSpPr>
          <p:spPr>
            <a:xfrm>
              <a:off x="9086400" y="1468102"/>
              <a:ext cx="761917" cy="408623"/>
            </a:xfrm>
            <a:prstGeom prst="roundRect">
              <a:avLst/>
            </a:prstGeom>
            <a:solidFill>
              <a:schemeClr val="accent2">
                <a:lumMod val="20000"/>
                <a:lumOff val="80000"/>
              </a:schemeClr>
            </a:solidFill>
          </p:spPr>
          <p:txBody>
            <a:bodyPr wrap="square" rtlCol="0">
              <a:spAutoFit/>
            </a:bodyPr>
            <a:lstStyle/>
            <a:p>
              <a:pPr algn="ctr"/>
              <a:r>
                <a:rPr lang="en-US" b="1">
                  <a:solidFill>
                    <a:srgbClr val="C00000"/>
                  </a:solidFill>
                </a:rPr>
                <a:t>max</a:t>
              </a:r>
            </a:p>
          </p:txBody>
        </p:sp>
        <p:cxnSp>
          <p:nvCxnSpPr>
            <p:cNvPr id="17" name="Straight Connector 16">
              <a:extLst>
                <a:ext uri="{FF2B5EF4-FFF2-40B4-BE49-F238E27FC236}">
                  <a16:creationId xmlns:a16="http://schemas.microsoft.com/office/drawing/2014/main" id="{BA140656-F783-8D29-82A1-1040C2C6B2AF}"/>
                </a:ext>
              </a:extLst>
            </p:cNvPr>
            <p:cNvCxnSpPr>
              <a:cxnSpLocks/>
            </p:cNvCxnSpPr>
            <p:nvPr/>
          </p:nvCxnSpPr>
          <p:spPr>
            <a:xfrm>
              <a:off x="9727223" y="1672413"/>
              <a:ext cx="254977" cy="0"/>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57965C15-B3E0-2CB0-46F4-D18531EB5612}"/>
              </a:ext>
            </a:extLst>
          </p:cNvPr>
          <p:cNvGrpSpPr/>
          <p:nvPr/>
        </p:nvGrpSpPr>
        <p:grpSpPr>
          <a:xfrm>
            <a:off x="9086400" y="4561342"/>
            <a:ext cx="895800" cy="408623"/>
            <a:chOff x="9086400" y="5189992"/>
            <a:chExt cx="895800" cy="408623"/>
          </a:xfrm>
        </p:grpSpPr>
        <p:sp>
          <p:nvSpPr>
            <p:cNvPr id="18" name="TextBox 17">
              <a:extLst>
                <a:ext uri="{FF2B5EF4-FFF2-40B4-BE49-F238E27FC236}">
                  <a16:creationId xmlns:a16="http://schemas.microsoft.com/office/drawing/2014/main" id="{51B888EB-7EE0-684F-8C4D-C6D454E5229E}"/>
                </a:ext>
              </a:extLst>
            </p:cNvPr>
            <p:cNvSpPr txBox="1"/>
            <p:nvPr/>
          </p:nvSpPr>
          <p:spPr>
            <a:xfrm>
              <a:off x="9086400" y="5189992"/>
              <a:ext cx="761917" cy="408623"/>
            </a:xfrm>
            <a:prstGeom prst="roundRect">
              <a:avLst/>
            </a:prstGeom>
            <a:solidFill>
              <a:schemeClr val="accent2">
                <a:lumMod val="20000"/>
                <a:lumOff val="80000"/>
              </a:schemeClr>
            </a:solidFill>
          </p:spPr>
          <p:txBody>
            <a:bodyPr wrap="square" rtlCol="0">
              <a:spAutoFit/>
            </a:bodyPr>
            <a:lstStyle/>
            <a:p>
              <a:pPr algn="ctr"/>
              <a:r>
                <a:rPr lang="en-US" b="1">
                  <a:solidFill>
                    <a:srgbClr val="C00000"/>
                  </a:solidFill>
                </a:rPr>
                <a:t>min</a:t>
              </a:r>
            </a:p>
          </p:txBody>
        </p:sp>
        <p:cxnSp>
          <p:nvCxnSpPr>
            <p:cNvPr id="19" name="Straight Connector 18">
              <a:extLst>
                <a:ext uri="{FF2B5EF4-FFF2-40B4-BE49-F238E27FC236}">
                  <a16:creationId xmlns:a16="http://schemas.microsoft.com/office/drawing/2014/main" id="{BE29E3C8-D35F-5E58-09F1-9D6F01ABCE65}"/>
                </a:ext>
              </a:extLst>
            </p:cNvPr>
            <p:cNvCxnSpPr>
              <a:cxnSpLocks/>
            </p:cNvCxnSpPr>
            <p:nvPr/>
          </p:nvCxnSpPr>
          <p:spPr>
            <a:xfrm>
              <a:off x="9727223" y="5394303"/>
              <a:ext cx="254977" cy="0"/>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FA53504E-57AD-8076-B19A-7B1C17853816}"/>
              </a:ext>
            </a:extLst>
          </p:cNvPr>
          <p:cNvGrpSpPr/>
          <p:nvPr/>
        </p:nvGrpSpPr>
        <p:grpSpPr>
          <a:xfrm>
            <a:off x="8217878" y="3211884"/>
            <a:ext cx="1764322" cy="408623"/>
            <a:chOff x="8217878" y="3453184"/>
            <a:chExt cx="1764322" cy="408623"/>
          </a:xfrm>
        </p:grpSpPr>
        <p:sp>
          <p:nvSpPr>
            <p:cNvPr id="20" name="TextBox 19">
              <a:extLst>
                <a:ext uri="{FF2B5EF4-FFF2-40B4-BE49-F238E27FC236}">
                  <a16:creationId xmlns:a16="http://schemas.microsoft.com/office/drawing/2014/main" id="{57E86C42-0B39-BEE2-72BF-9F11142EE798}"/>
                </a:ext>
              </a:extLst>
            </p:cNvPr>
            <p:cNvSpPr txBox="1"/>
            <p:nvPr/>
          </p:nvSpPr>
          <p:spPr>
            <a:xfrm>
              <a:off x="8217878" y="3453184"/>
              <a:ext cx="1630440" cy="408623"/>
            </a:xfrm>
            <a:prstGeom prst="roundRect">
              <a:avLst/>
            </a:prstGeom>
            <a:solidFill>
              <a:schemeClr val="accent2">
                <a:lumMod val="20000"/>
                <a:lumOff val="80000"/>
              </a:schemeClr>
            </a:solidFill>
          </p:spPr>
          <p:txBody>
            <a:bodyPr wrap="square" rtlCol="0">
              <a:spAutoFit/>
            </a:bodyPr>
            <a:lstStyle/>
            <a:p>
              <a:pPr algn="ctr"/>
              <a:r>
                <a:rPr lang="en-US" b="1" err="1">
                  <a:solidFill>
                    <a:srgbClr val="00B050"/>
                  </a:solidFill>
                </a:rPr>
                <a:t>trung</a:t>
              </a:r>
              <a:r>
                <a:rPr lang="en-US" b="1">
                  <a:solidFill>
                    <a:srgbClr val="00B050"/>
                  </a:solidFill>
                </a:rPr>
                <a:t> </a:t>
              </a:r>
              <a:r>
                <a:rPr lang="en-US" b="1" err="1">
                  <a:solidFill>
                    <a:srgbClr val="00B050"/>
                  </a:solidFill>
                </a:rPr>
                <a:t>vị</a:t>
              </a:r>
              <a:r>
                <a:rPr lang="en-US" b="1">
                  <a:solidFill>
                    <a:srgbClr val="00B050"/>
                  </a:solidFill>
                </a:rPr>
                <a:t>/Q2</a:t>
              </a:r>
            </a:p>
          </p:txBody>
        </p:sp>
        <p:cxnSp>
          <p:nvCxnSpPr>
            <p:cNvPr id="21" name="Straight Connector 20">
              <a:extLst>
                <a:ext uri="{FF2B5EF4-FFF2-40B4-BE49-F238E27FC236}">
                  <a16:creationId xmlns:a16="http://schemas.microsoft.com/office/drawing/2014/main" id="{5A08F656-9FEE-49E3-0F41-3F493CE1034D}"/>
                </a:ext>
              </a:extLst>
            </p:cNvPr>
            <p:cNvCxnSpPr>
              <a:cxnSpLocks/>
            </p:cNvCxnSpPr>
            <p:nvPr/>
          </p:nvCxnSpPr>
          <p:spPr>
            <a:xfrm>
              <a:off x="9727223" y="3657495"/>
              <a:ext cx="254977" cy="0"/>
            </a:xfrm>
            <a:prstGeom prst="line">
              <a:avLst/>
            </a:prstGeom>
            <a:ln w="50800">
              <a:solidFill>
                <a:srgbClr val="1BA43D"/>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5" name="Footer Placeholder 4">
            <a:extLst>
              <a:ext uri="{FF2B5EF4-FFF2-40B4-BE49-F238E27FC236}">
                <a16:creationId xmlns:a16="http://schemas.microsoft.com/office/drawing/2014/main" id="{9D4578F8-CCEF-CED2-D123-6643508FBD58}"/>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6516568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6DB0-642E-69FD-CD79-4D49AC71BC56}"/>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endParaRPr lang="en-001"/>
          </a:p>
        </p:txBody>
      </p:sp>
      <p:sp>
        <p:nvSpPr>
          <p:cNvPr id="3" name="Date Placeholder 2">
            <a:extLst>
              <a:ext uri="{FF2B5EF4-FFF2-40B4-BE49-F238E27FC236}">
                <a16:creationId xmlns:a16="http://schemas.microsoft.com/office/drawing/2014/main" id="{D54546D2-4D9A-4405-22A9-1BE098625A72}"/>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718EA767-D830-070B-EE01-24BB33BD4FC3}"/>
              </a:ext>
            </a:extLst>
          </p:cNvPr>
          <p:cNvSpPr>
            <a:spLocks noGrp="1"/>
          </p:cNvSpPr>
          <p:nvPr>
            <p:ph type="sldNum" sz="quarter" idx="12"/>
          </p:nvPr>
        </p:nvSpPr>
        <p:spPr/>
        <p:txBody>
          <a:bodyPr/>
          <a:lstStyle/>
          <a:p>
            <a:fld id="{AA8328AE-A94A-43B0-BF47-266FB86AC0A6}" type="slidenum">
              <a:rPr lang="en-001" smtClean="0"/>
              <a:t>176</a:t>
            </a:fld>
            <a:endParaRPr lang="en-001"/>
          </a:p>
        </p:txBody>
      </p:sp>
      <p:sp>
        <p:nvSpPr>
          <p:cNvPr id="6" name="Content Placeholder 2">
            <a:extLst>
              <a:ext uri="{FF2B5EF4-FFF2-40B4-BE49-F238E27FC236}">
                <a16:creationId xmlns:a16="http://schemas.microsoft.com/office/drawing/2014/main" id="{3A2F671E-70D1-09CC-4C75-0F366CC99017}"/>
              </a:ext>
            </a:extLst>
          </p:cNvPr>
          <p:cNvSpPr txBox="1">
            <a:spLocks/>
          </p:cNvSpPr>
          <p:nvPr/>
        </p:nvSpPr>
        <p:spPr>
          <a:xfrm>
            <a:off x="838200" y="2173801"/>
            <a:ext cx="3268579" cy="3074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err="1"/>
              <a:t>avg_ice_duration</a:t>
            </a:r>
            <a:r>
              <a:rPr lang="en-US" sz="2200"/>
              <a:t>: </a:t>
            </a:r>
            <a:r>
              <a:rPr lang="en-US" sz="2200" err="1"/>
              <a:t>số</a:t>
            </a:r>
            <a:r>
              <a:rPr lang="en-US" sz="2200"/>
              <a:t> </a:t>
            </a:r>
            <a:r>
              <a:rPr lang="en-US" sz="2200" err="1"/>
              <a:t>ngày</a:t>
            </a:r>
            <a:r>
              <a:rPr lang="en-US" sz="2200"/>
              <a:t> </a:t>
            </a:r>
            <a:r>
              <a:rPr lang="en-US" sz="2200" err="1"/>
              <a:t>mặt</a:t>
            </a:r>
            <a:r>
              <a:rPr lang="en-US" sz="2200"/>
              <a:t> </a:t>
            </a:r>
            <a:r>
              <a:rPr lang="en-US" sz="2200" err="1"/>
              <a:t>hồ</a:t>
            </a:r>
            <a:r>
              <a:rPr lang="en-US" sz="2200"/>
              <a:t> </a:t>
            </a:r>
            <a:r>
              <a:rPr lang="en-US" sz="2200" err="1"/>
              <a:t>đóng</a:t>
            </a:r>
            <a:r>
              <a:rPr lang="en-US" sz="2200"/>
              <a:t> bang </a:t>
            </a:r>
            <a:r>
              <a:rPr lang="en-US" sz="2200" err="1"/>
              <a:t>trong</a:t>
            </a:r>
            <a:r>
              <a:rPr lang="en-US" sz="2200"/>
              <a:t> </a:t>
            </a:r>
            <a:r>
              <a:rPr lang="en-US" sz="2200" err="1"/>
              <a:t>năm</a:t>
            </a:r>
            <a:endParaRPr lang="en-US" sz="2200"/>
          </a:p>
          <a:p>
            <a:pPr>
              <a:lnSpc>
                <a:spcPct val="120000"/>
              </a:lnSpc>
            </a:pPr>
            <a:r>
              <a:rPr lang="en-US" sz="2200" err="1"/>
              <a:t>avg_air_temp_adjusted</a:t>
            </a:r>
            <a:r>
              <a:rPr lang="en-US" sz="2200"/>
              <a:t>: </a:t>
            </a:r>
            <a:r>
              <a:rPr lang="en-US" sz="2200" err="1"/>
              <a:t>Nhiệt</a:t>
            </a:r>
            <a:r>
              <a:rPr lang="en-US" sz="2200"/>
              <a:t> </a:t>
            </a:r>
            <a:r>
              <a:rPr lang="en-US" sz="2200" err="1"/>
              <a:t>độ</a:t>
            </a:r>
            <a:r>
              <a:rPr lang="en-US" sz="2200"/>
              <a:t> </a:t>
            </a:r>
            <a:r>
              <a:rPr lang="en-US" sz="2200" err="1"/>
              <a:t>trung</a:t>
            </a:r>
            <a:r>
              <a:rPr lang="en-US" sz="2200"/>
              <a:t> </a:t>
            </a:r>
            <a:r>
              <a:rPr lang="en-US" sz="2200" err="1"/>
              <a:t>bình</a:t>
            </a:r>
            <a:r>
              <a:rPr lang="en-US" sz="2200"/>
              <a:t> </a:t>
            </a:r>
            <a:r>
              <a:rPr lang="en-US" sz="2200" err="1"/>
              <a:t>mùa</a:t>
            </a:r>
            <a:r>
              <a:rPr lang="en-US" sz="2200"/>
              <a:t> </a:t>
            </a:r>
            <a:r>
              <a:rPr lang="en-US" sz="2200" err="1"/>
              <a:t>đông</a:t>
            </a:r>
            <a:endParaRPr lang="en-US"/>
          </a:p>
        </p:txBody>
      </p:sp>
      <p:pic>
        <p:nvPicPr>
          <p:cNvPr id="7" name="Picture 6">
            <a:extLst>
              <a:ext uri="{FF2B5EF4-FFF2-40B4-BE49-F238E27FC236}">
                <a16:creationId xmlns:a16="http://schemas.microsoft.com/office/drawing/2014/main" id="{76C783DA-85E8-4E86-7012-DF5890E84F79}"/>
              </a:ext>
            </a:extLst>
          </p:cNvPr>
          <p:cNvPicPr>
            <a:picLocks noChangeAspect="1"/>
          </p:cNvPicPr>
          <p:nvPr/>
        </p:nvPicPr>
        <p:blipFill>
          <a:blip r:embed="rId2"/>
          <a:stretch>
            <a:fillRect/>
          </a:stretch>
        </p:blipFill>
        <p:spPr>
          <a:xfrm>
            <a:off x="5074224" y="1289040"/>
            <a:ext cx="6021997" cy="4878878"/>
          </a:xfrm>
          <a:prstGeom prst="rect">
            <a:avLst/>
          </a:prstGeom>
        </p:spPr>
      </p:pic>
      <p:sp>
        <p:nvSpPr>
          <p:cNvPr id="5" name="Footer Placeholder 4">
            <a:extLst>
              <a:ext uri="{FF2B5EF4-FFF2-40B4-BE49-F238E27FC236}">
                <a16:creationId xmlns:a16="http://schemas.microsoft.com/office/drawing/2014/main" id="{8376B342-E091-C918-4D75-386E717A033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784469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B045-70F4-7099-07BA-763DC8018834}"/>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endParaRPr lang="en-001"/>
          </a:p>
        </p:txBody>
      </p:sp>
      <p:sp>
        <p:nvSpPr>
          <p:cNvPr id="3" name="Date Placeholder 2">
            <a:extLst>
              <a:ext uri="{FF2B5EF4-FFF2-40B4-BE49-F238E27FC236}">
                <a16:creationId xmlns:a16="http://schemas.microsoft.com/office/drawing/2014/main" id="{538705A5-94CF-8FAB-433C-CD32781C7718}"/>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C6EEBE13-BF94-EC26-44AC-8EA2B34C3A68}"/>
              </a:ext>
            </a:extLst>
          </p:cNvPr>
          <p:cNvSpPr>
            <a:spLocks noGrp="1"/>
          </p:cNvSpPr>
          <p:nvPr>
            <p:ph type="sldNum" sz="quarter" idx="12"/>
          </p:nvPr>
        </p:nvSpPr>
        <p:spPr/>
        <p:txBody>
          <a:bodyPr/>
          <a:lstStyle/>
          <a:p>
            <a:fld id="{AA8328AE-A94A-43B0-BF47-266FB86AC0A6}" type="slidenum">
              <a:rPr lang="en-001" smtClean="0"/>
              <a:t>177</a:t>
            </a:fld>
            <a:endParaRPr lang="en-001"/>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D4CB757-8791-72C2-BB57-F2294C7508F6}"/>
                  </a:ext>
                </a:extLst>
              </p:cNvPr>
              <p:cNvSpPr>
                <a:spLocks noGrp="1"/>
              </p:cNvSpPr>
              <p:nvPr>
                <p:ph idx="1"/>
              </p:nvPr>
            </p:nvSpPr>
            <p:spPr/>
            <p:txBody>
              <a:bodyPr/>
              <a:lstStyle/>
              <a:p>
                <a:r>
                  <a:rPr lang="en-US" err="1"/>
                  <a:t>Tương</a:t>
                </a:r>
                <a:r>
                  <a:rPr lang="en-US"/>
                  <a:t> </a:t>
                </a:r>
                <a:r>
                  <a:rPr lang="en-US" err="1"/>
                  <a:t>quan</a:t>
                </a:r>
                <a:r>
                  <a:rPr lang="en-US"/>
                  <a:t> Pearson’s </a:t>
                </a:r>
                <a14:m>
                  <m:oMath xmlns:m="http://schemas.openxmlformats.org/officeDocument/2006/math">
                    <m:r>
                      <a:rPr lang="en-US" b="0" i="1" smtClean="0">
                        <a:latin typeface="Cambria Math" panose="02040503050406030204" pitchFamily="18" charset="0"/>
                      </a:rPr>
                      <m:t>𝑟</m:t>
                    </m:r>
                  </m:oMath>
                </a14:m>
                <a:endParaRPr lang="en-001"/>
              </a:p>
            </p:txBody>
          </p:sp>
        </mc:Choice>
        <mc:Fallback xmlns="">
          <p:sp>
            <p:nvSpPr>
              <p:cNvPr id="5" name="Content Placeholder 4">
                <a:extLst>
                  <a:ext uri="{FF2B5EF4-FFF2-40B4-BE49-F238E27FC236}">
                    <a16:creationId xmlns:a16="http://schemas.microsoft.com/office/drawing/2014/main" id="{3D4CB757-8791-72C2-BB57-F2294C7508F6}"/>
                  </a:ext>
                </a:extLst>
              </p:cNvPr>
              <p:cNvSpPr>
                <a:spLocks noGrp="1" noRot="1" noChangeAspect="1" noMove="1" noResize="1" noEditPoints="1" noAdjustHandles="1" noChangeArrowheads="1" noChangeShapeType="1" noTextEdit="1"/>
              </p:cNvSpPr>
              <p:nvPr>
                <p:ph idx="1"/>
              </p:nvPr>
            </p:nvSpPr>
            <p:spPr>
              <a:blipFill>
                <a:blip r:embed="rId2"/>
                <a:stretch>
                  <a:fillRect l="-1043" t="-2335"/>
                </a:stretch>
              </a:blipFill>
            </p:spPr>
            <p:txBody>
              <a:bodyPr/>
              <a:lstStyle/>
              <a:p>
                <a:r>
                  <a:rPr lang="en-001">
                    <a:noFill/>
                  </a:rPr>
                  <a:t> </a:t>
                </a:r>
              </a:p>
            </p:txBody>
          </p:sp>
        </mc:Fallback>
      </mc:AlternateContent>
      <p:pic>
        <p:nvPicPr>
          <p:cNvPr id="7" name="Picture 6">
            <a:extLst>
              <a:ext uri="{FF2B5EF4-FFF2-40B4-BE49-F238E27FC236}">
                <a16:creationId xmlns:a16="http://schemas.microsoft.com/office/drawing/2014/main" id="{B7164781-EB89-2654-F620-61E9E9FEFCE4}"/>
              </a:ext>
            </a:extLst>
          </p:cNvPr>
          <p:cNvPicPr>
            <a:picLocks noChangeAspect="1"/>
          </p:cNvPicPr>
          <p:nvPr/>
        </p:nvPicPr>
        <p:blipFill>
          <a:blip r:embed="rId3"/>
          <a:stretch>
            <a:fillRect/>
          </a:stretch>
        </p:blipFill>
        <p:spPr>
          <a:xfrm>
            <a:off x="2271178" y="2607378"/>
            <a:ext cx="7649643" cy="1952898"/>
          </a:xfrm>
          <a:prstGeom prst="rect">
            <a:avLst/>
          </a:prstGeom>
        </p:spPr>
      </p:pic>
      <p:sp>
        <p:nvSpPr>
          <p:cNvPr id="6" name="Footer Placeholder 5">
            <a:extLst>
              <a:ext uri="{FF2B5EF4-FFF2-40B4-BE49-F238E27FC236}">
                <a16:creationId xmlns:a16="http://schemas.microsoft.com/office/drawing/2014/main" id="{CCB2F8E1-CC3E-F6D1-2C75-044AE50EAC03}"/>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828986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5A057-2DDA-0ED0-CC3A-CC85FD5C1BB8}"/>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endParaRPr lang="en-001"/>
          </a:p>
        </p:txBody>
      </p:sp>
      <p:sp>
        <p:nvSpPr>
          <p:cNvPr id="3" name="Date Placeholder 2">
            <a:extLst>
              <a:ext uri="{FF2B5EF4-FFF2-40B4-BE49-F238E27FC236}">
                <a16:creationId xmlns:a16="http://schemas.microsoft.com/office/drawing/2014/main" id="{0070E51A-9D9C-BC70-0EB4-ABC57813091B}"/>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9F931644-5970-196E-ACD1-20D29D733165}"/>
              </a:ext>
            </a:extLst>
          </p:cNvPr>
          <p:cNvSpPr>
            <a:spLocks noGrp="1"/>
          </p:cNvSpPr>
          <p:nvPr>
            <p:ph type="sldNum" sz="quarter" idx="12"/>
          </p:nvPr>
        </p:nvSpPr>
        <p:spPr/>
        <p:txBody>
          <a:bodyPr/>
          <a:lstStyle/>
          <a:p>
            <a:fld id="{AA8328AE-A94A-43B0-BF47-266FB86AC0A6}" type="slidenum">
              <a:rPr lang="en-001" smtClean="0"/>
              <a:t>178</a:t>
            </a:fld>
            <a:endParaRPr lang="en-001"/>
          </a:p>
        </p:txBody>
      </p:sp>
      <p:pic>
        <p:nvPicPr>
          <p:cNvPr id="9218" name="Picture 2" descr="Pearson Correlation Coefficient Scatter Diagram">
            <a:extLst>
              <a:ext uri="{FF2B5EF4-FFF2-40B4-BE49-F238E27FC236}">
                <a16:creationId xmlns:a16="http://schemas.microsoft.com/office/drawing/2014/main" id="{1E4828A9-5514-3621-665E-9D2E7DC365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509" b="66980"/>
          <a:stretch/>
        </p:blipFill>
        <p:spPr bwMode="auto">
          <a:xfrm>
            <a:off x="1189889" y="1182550"/>
            <a:ext cx="2901462" cy="22645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earson Correlation Coefficient Scatter Diagram">
            <a:extLst>
              <a:ext uri="{FF2B5EF4-FFF2-40B4-BE49-F238E27FC236}">
                <a16:creationId xmlns:a16="http://schemas.microsoft.com/office/drawing/2014/main" id="{3463045F-D220-7CB4-2B29-3A55F3385D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91" b="66980"/>
          <a:stretch/>
        </p:blipFill>
        <p:spPr bwMode="auto">
          <a:xfrm>
            <a:off x="1206376" y="3727897"/>
            <a:ext cx="2972897" cy="2264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earson Correlation Coefficient Scatter Diagram">
            <a:extLst>
              <a:ext uri="{FF2B5EF4-FFF2-40B4-BE49-F238E27FC236}">
                <a16:creationId xmlns:a16="http://schemas.microsoft.com/office/drawing/2014/main" id="{860C6E64-68D7-682D-3A6E-DB70DDD8BB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355" r="50509" b="33625"/>
          <a:stretch/>
        </p:blipFill>
        <p:spPr bwMode="auto">
          <a:xfrm>
            <a:off x="4513306" y="3795595"/>
            <a:ext cx="2901462" cy="22645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earson Correlation Coefficient Scatter Diagram">
            <a:extLst>
              <a:ext uri="{FF2B5EF4-FFF2-40B4-BE49-F238E27FC236}">
                <a16:creationId xmlns:a16="http://schemas.microsoft.com/office/drawing/2014/main" id="{3A6D6A06-D9B3-06AF-FED7-9E7C35FC8D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291" t="33020" b="33960"/>
          <a:stretch/>
        </p:blipFill>
        <p:spPr bwMode="auto">
          <a:xfrm>
            <a:off x="4518071" y="1220650"/>
            <a:ext cx="2972897" cy="22645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earson Correlation Coefficient Scatter Diagram">
            <a:extLst>
              <a:ext uri="{FF2B5EF4-FFF2-40B4-BE49-F238E27FC236}">
                <a16:creationId xmlns:a16="http://schemas.microsoft.com/office/drawing/2014/main" id="{C9C38202-A3CB-9C80-7708-FAEF7CC6D1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040" r="50709"/>
          <a:stretch/>
        </p:blipFill>
        <p:spPr bwMode="auto">
          <a:xfrm>
            <a:off x="7913622" y="1206918"/>
            <a:ext cx="2889738" cy="23289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earson Correlation Coefficient Scatter Diagram">
            <a:extLst>
              <a:ext uri="{FF2B5EF4-FFF2-40B4-BE49-F238E27FC236}">
                <a16:creationId xmlns:a16="http://schemas.microsoft.com/office/drawing/2014/main" id="{0E779FD9-37A1-97B6-250A-E89A45D608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691" t="66040"/>
          <a:stretch/>
        </p:blipFill>
        <p:spPr bwMode="auto">
          <a:xfrm>
            <a:off x="7918348" y="3755747"/>
            <a:ext cx="2949452" cy="232897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FDCDDA6-8A2E-1488-E26A-E770041DA608}"/>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25378892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1D8-5B50-E0F1-A731-8EA8F9654390}"/>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endParaRPr lang="en-US"/>
          </a:p>
        </p:txBody>
      </p:sp>
      <p:sp>
        <p:nvSpPr>
          <p:cNvPr id="4" name="Footer Placeholder 3">
            <a:extLst>
              <a:ext uri="{FF2B5EF4-FFF2-40B4-BE49-F238E27FC236}">
                <a16:creationId xmlns:a16="http://schemas.microsoft.com/office/drawing/2014/main" id="{538ABAAD-E6CE-A9FF-BAE7-6357ACD3D56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B44DAA0-55DC-3885-8922-BBDDDC69B739}"/>
              </a:ext>
            </a:extLst>
          </p:cNvPr>
          <p:cNvSpPr>
            <a:spLocks noGrp="1"/>
          </p:cNvSpPr>
          <p:nvPr>
            <p:ph type="sldNum" sz="quarter" idx="12"/>
          </p:nvPr>
        </p:nvSpPr>
        <p:spPr/>
        <p:txBody>
          <a:bodyPr/>
          <a:lstStyle/>
          <a:p>
            <a:fld id="{558478D3-4DD5-4D7B-8D8D-7EA87687E863}" type="slidenum">
              <a:rPr lang="en-US" smtClean="0"/>
              <a:pPr/>
              <a:t>179</a:t>
            </a:fld>
            <a:endParaRPr lang="en-US"/>
          </a:p>
        </p:txBody>
      </p:sp>
      <p:sp>
        <p:nvSpPr>
          <p:cNvPr id="11" name="AutoShape 2">
            <a:extLst>
              <a:ext uri="{FF2B5EF4-FFF2-40B4-BE49-F238E27FC236}">
                <a16:creationId xmlns:a16="http://schemas.microsoft.com/office/drawing/2014/main" id="{5363D0FB-0C3F-67B3-62C3-8EF15B273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DBB005C6-35E3-EF71-FC89-CA3AAE40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731EF792-54BA-2EC1-DD91-C4EED7F8766F}"/>
              </a:ext>
            </a:extLst>
          </p:cNvPr>
          <p:cNvPicPr>
            <a:picLocks noChangeAspect="1"/>
          </p:cNvPicPr>
          <p:nvPr/>
        </p:nvPicPr>
        <p:blipFill>
          <a:blip r:embed="rId3"/>
          <a:stretch>
            <a:fillRect/>
          </a:stretch>
        </p:blipFill>
        <p:spPr>
          <a:xfrm>
            <a:off x="183600" y="1701051"/>
            <a:ext cx="5760000" cy="4320000"/>
          </a:xfrm>
          <a:prstGeom prst="rect">
            <a:avLst/>
          </a:prstGeom>
        </p:spPr>
      </p:pic>
      <p:sp>
        <p:nvSpPr>
          <p:cNvPr id="17" name="AutoShape 6">
            <a:extLst>
              <a:ext uri="{FF2B5EF4-FFF2-40B4-BE49-F238E27FC236}">
                <a16:creationId xmlns:a16="http://schemas.microsoft.com/office/drawing/2014/main" id="{14DF49C3-DF85-2499-0A40-4DD7E6E9523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F2976B30-C645-65B7-1D4A-225D208A3024}"/>
              </a:ext>
            </a:extLst>
          </p:cNvPr>
          <p:cNvPicPr>
            <a:picLocks noChangeAspect="1"/>
          </p:cNvPicPr>
          <p:nvPr/>
        </p:nvPicPr>
        <p:blipFill>
          <a:blip r:embed="rId4"/>
          <a:stretch>
            <a:fillRect/>
          </a:stretch>
        </p:blipFill>
        <p:spPr>
          <a:xfrm>
            <a:off x="6248400" y="1701051"/>
            <a:ext cx="5760000" cy="4320000"/>
          </a:xfrm>
          <a:prstGeom prst="rect">
            <a:avLst/>
          </a:prstGeom>
        </p:spPr>
      </p:pic>
      <p:sp>
        <p:nvSpPr>
          <p:cNvPr id="19" name="TextBox 18">
            <a:extLst>
              <a:ext uri="{FF2B5EF4-FFF2-40B4-BE49-F238E27FC236}">
                <a16:creationId xmlns:a16="http://schemas.microsoft.com/office/drawing/2014/main" id="{491CA317-19FE-D726-A3C4-450662692E09}"/>
              </a:ext>
            </a:extLst>
          </p:cNvPr>
          <p:cNvSpPr txBox="1"/>
          <p:nvPr/>
        </p:nvSpPr>
        <p:spPr>
          <a:xfrm>
            <a:off x="1781246" y="1281422"/>
            <a:ext cx="3527734" cy="369332"/>
          </a:xfrm>
          <a:prstGeom prst="rect">
            <a:avLst/>
          </a:prstGeom>
          <a:noFill/>
        </p:spPr>
        <p:txBody>
          <a:bodyPr wrap="square" rtlCol="0">
            <a:spAutoFit/>
          </a:bodyPr>
          <a:lstStyle/>
          <a:p>
            <a:pPr algn="ctr"/>
            <a:r>
              <a:rPr lang="en-US" b="1"/>
              <a:t>Pearson</a:t>
            </a:r>
          </a:p>
        </p:txBody>
      </p:sp>
      <p:sp>
        <p:nvSpPr>
          <p:cNvPr id="20" name="TextBox 19">
            <a:extLst>
              <a:ext uri="{FF2B5EF4-FFF2-40B4-BE49-F238E27FC236}">
                <a16:creationId xmlns:a16="http://schemas.microsoft.com/office/drawing/2014/main" id="{745B5B2E-3079-37CA-50FD-848B6E3DDF65}"/>
              </a:ext>
            </a:extLst>
          </p:cNvPr>
          <p:cNvSpPr txBox="1"/>
          <p:nvPr/>
        </p:nvSpPr>
        <p:spPr>
          <a:xfrm>
            <a:off x="7652058" y="1281421"/>
            <a:ext cx="3527734" cy="369332"/>
          </a:xfrm>
          <a:prstGeom prst="rect">
            <a:avLst/>
          </a:prstGeom>
          <a:noFill/>
        </p:spPr>
        <p:txBody>
          <a:bodyPr wrap="square" rtlCol="0">
            <a:spAutoFit/>
          </a:bodyPr>
          <a:lstStyle/>
          <a:p>
            <a:pPr algn="ctr"/>
            <a:r>
              <a:rPr lang="en-US" b="1"/>
              <a:t>Spearman</a:t>
            </a:r>
          </a:p>
        </p:txBody>
      </p:sp>
      <p:sp>
        <p:nvSpPr>
          <p:cNvPr id="3" name="Oval 2">
            <a:extLst>
              <a:ext uri="{FF2B5EF4-FFF2-40B4-BE49-F238E27FC236}">
                <a16:creationId xmlns:a16="http://schemas.microsoft.com/office/drawing/2014/main" id="{9DBAC3CE-37BD-B9D1-0241-46872B44C0AF}"/>
              </a:ext>
            </a:extLst>
          </p:cNvPr>
          <p:cNvSpPr/>
          <p:nvPr/>
        </p:nvSpPr>
        <p:spPr>
          <a:xfrm>
            <a:off x="3446584" y="2286485"/>
            <a:ext cx="1184031" cy="45671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 name="Date Placeholder 5">
            <a:extLst>
              <a:ext uri="{FF2B5EF4-FFF2-40B4-BE49-F238E27FC236}">
                <a16:creationId xmlns:a16="http://schemas.microsoft.com/office/drawing/2014/main" id="{D0B6381A-5885-A77B-3071-EB8D9786900A}"/>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698998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Chủ</a:t>
            </a:r>
            <a:r>
              <a:rPr lang="en-US"/>
              <a:t> </a:t>
            </a:r>
            <a:r>
              <a:rPr lang="en-US" err="1"/>
              <a:t>đề</a:t>
            </a:r>
            <a:r>
              <a:rPr lang="en-US"/>
              <a:t> </a:t>
            </a:r>
            <a:r>
              <a:rPr lang="en-US" err="1"/>
              <a:t>nghiên</a:t>
            </a:r>
            <a:r>
              <a:rPr lang="en-US"/>
              <a:t> </a:t>
            </a:r>
            <a:r>
              <a:rPr lang="en-US" err="1"/>
              <a:t>cứu</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18</a:t>
            </a:fld>
            <a:endParaRPr lang="en-US"/>
          </a:p>
        </p:txBody>
      </p:sp>
      <p:sp>
        <p:nvSpPr>
          <p:cNvPr id="2" name="Date Placeholder 1">
            <a:extLst>
              <a:ext uri="{FF2B5EF4-FFF2-40B4-BE49-F238E27FC236}">
                <a16:creationId xmlns:a16="http://schemas.microsoft.com/office/drawing/2014/main" id="{9EA32FE3-4A25-BC85-B59D-FB40C3A0956F}"/>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21315378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r>
              <a:rPr lang="en-US"/>
              <a:t> vs. </a:t>
            </a:r>
            <a:r>
              <a:rPr lang="en-US" err="1"/>
              <a:t>nhân</a:t>
            </a:r>
            <a:r>
              <a:rPr lang="en-US"/>
              <a:t> </a:t>
            </a:r>
            <a:r>
              <a:rPr lang="en-US" err="1"/>
              <a:t>quả</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180</a:t>
            </a:fld>
            <a:endParaRPr lang="en-US"/>
          </a:p>
        </p:txBody>
      </p:sp>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chart showing that in 1820 there were 25,000 pirates and the global average temperature was 14.2 degrees C, while in 2000 there were 17 pirates and the global average temperature was 15.9 degrees C.">
            <a:extLst>
              <a:ext uri="{FF2B5EF4-FFF2-40B4-BE49-F238E27FC236}">
                <a16:creationId xmlns:a16="http://schemas.microsoft.com/office/drawing/2014/main" id="{D24AB124-BB75-A998-1576-21D2A7C7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019" y="1403214"/>
            <a:ext cx="7102641" cy="447214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525D14D7-40EF-F786-8B36-1B76DEBF4C25}"/>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240495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076CC-F1D6-E28E-C835-156954F2C5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87357A-BC17-335C-BD67-780801D58348}"/>
              </a:ext>
            </a:extLst>
          </p:cNvPr>
          <p:cNvSpPr>
            <a:spLocks noGrp="1"/>
          </p:cNvSpPr>
          <p:nvPr>
            <p:ph type="title"/>
          </p:nvPr>
        </p:nvSpPr>
        <p:spPr/>
        <p:txBody>
          <a:bodyPr>
            <a:normAutofit/>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r>
              <a:rPr lang="en-US"/>
              <a:t> vs. </a:t>
            </a:r>
            <a:r>
              <a:rPr lang="en-US" err="1"/>
              <a:t>nhân</a:t>
            </a:r>
            <a:r>
              <a:rPr lang="en-US"/>
              <a:t> </a:t>
            </a:r>
            <a:r>
              <a:rPr lang="en-US" err="1"/>
              <a:t>quả</a:t>
            </a:r>
            <a:endParaRPr lang="en-001"/>
          </a:p>
        </p:txBody>
      </p:sp>
      <p:sp>
        <p:nvSpPr>
          <p:cNvPr id="3" name="Date Placeholder 2">
            <a:extLst>
              <a:ext uri="{FF2B5EF4-FFF2-40B4-BE49-F238E27FC236}">
                <a16:creationId xmlns:a16="http://schemas.microsoft.com/office/drawing/2014/main" id="{37F573EE-553C-D845-EC93-8E7629D07E23}"/>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3041089A-8A7C-4015-1D72-89ED6E1AD4DF}"/>
              </a:ext>
            </a:extLst>
          </p:cNvPr>
          <p:cNvSpPr>
            <a:spLocks noGrp="1"/>
          </p:cNvSpPr>
          <p:nvPr>
            <p:ph type="sldNum" sz="quarter" idx="12"/>
          </p:nvPr>
        </p:nvSpPr>
        <p:spPr/>
        <p:txBody>
          <a:bodyPr/>
          <a:lstStyle/>
          <a:p>
            <a:fld id="{AA8328AE-A94A-43B0-BF47-266FB86AC0A6}" type="slidenum">
              <a:rPr lang="en-001" smtClean="0"/>
              <a:t>181</a:t>
            </a:fld>
            <a:endParaRPr lang="en-001"/>
          </a:p>
        </p:txBody>
      </p:sp>
      <p:sp>
        <p:nvSpPr>
          <p:cNvPr id="5" name="Content Placeholder 4">
            <a:extLst>
              <a:ext uri="{FF2B5EF4-FFF2-40B4-BE49-F238E27FC236}">
                <a16:creationId xmlns:a16="http://schemas.microsoft.com/office/drawing/2014/main" id="{1ED4536A-EC8A-0CAC-A769-949F636805DF}"/>
              </a:ext>
            </a:extLst>
          </p:cNvPr>
          <p:cNvSpPr>
            <a:spLocks noGrp="1"/>
          </p:cNvSpPr>
          <p:nvPr>
            <p:ph idx="1"/>
          </p:nvPr>
        </p:nvSpPr>
        <p:spPr/>
        <p:txBody>
          <a:bodyPr/>
          <a:lstStyle/>
          <a:p>
            <a:endParaRPr lang="en-US"/>
          </a:p>
          <a:p>
            <a:endParaRPr lang="en-001"/>
          </a:p>
        </p:txBody>
      </p:sp>
      <p:pic>
        <p:nvPicPr>
          <p:cNvPr id="1028" name="Picture 4">
            <a:extLst>
              <a:ext uri="{FF2B5EF4-FFF2-40B4-BE49-F238E27FC236}">
                <a16:creationId xmlns:a16="http://schemas.microsoft.com/office/drawing/2014/main" id="{ACE5D9E6-5FC8-46DA-FEE7-33F9C6840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803" y="1473693"/>
            <a:ext cx="4623288" cy="42071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ceCreamTruck">
            <a:extLst>
              <a:ext uri="{FF2B5EF4-FFF2-40B4-BE49-F238E27FC236}">
                <a16:creationId xmlns:a16="http://schemas.microsoft.com/office/drawing/2014/main" id="{E09D1768-8911-0088-423D-3E41BF7ED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488" y="1640982"/>
            <a:ext cx="5619750" cy="374332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D44CACB1-8931-56C7-B401-64B9C65BBBDE}"/>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49412324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7F4F5-50BD-1BF8-4279-697396490A0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059E2BD-8CE5-310A-066C-F74041B24AB8}"/>
              </a:ext>
            </a:extLst>
          </p:cNvPr>
          <p:cNvSpPr>
            <a:spLocks noGrp="1"/>
          </p:cNvSpPr>
          <p:nvPr>
            <p:ph type="title"/>
          </p:nvPr>
        </p:nvSpPr>
        <p:spPr/>
        <p:txBody>
          <a:bodyPr/>
          <a:lstStyle/>
          <a:p>
            <a:r>
              <a:rPr lang="en-US" err="1"/>
              <a:t>Các</a:t>
            </a:r>
            <a:r>
              <a:rPr lang="en-US"/>
              <a:t> </a:t>
            </a:r>
            <a:r>
              <a:rPr lang="en-US" err="1"/>
              <a:t>bước</a:t>
            </a:r>
            <a:r>
              <a:rPr lang="en-US"/>
              <a:t> </a:t>
            </a:r>
            <a:r>
              <a:rPr lang="en-US" err="1"/>
              <a:t>phân</a:t>
            </a:r>
            <a:r>
              <a:rPr lang="en-US"/>
              <a:t> </a:t>
            </a:r>
            <a:r>
              <a:rPr lang="en-US" err="1"/>
              <a:t>tích</a:t>
            </a:r>
            <a:endParaRPr lang="en-US"/>
          </a:p>
        </p:txBody>
      </p:sp>
      <p:sp>
        <p:nvSpPr>
          <p:cNvPr id="7" name="Content Placeholder 6">
            <a:extLst>
              <a:ext uri="{FF2B5EF4-FFF2-40B4-BE49-F238E27FC236}">
                <a16:creationId xmlns:a16="http://schemas.microsoft.com/office/drawing/2014/main" id="{CA9DDECE-157C-0270-8619-89F24766D162}"/>
              </a:ext>
            </a:extLst>
          </p:cNvPr>
          <p:cNvSpPr>
            <a:spLocks noGrp="1"/>
          </p:cNvSpPr>
          <p:nvPr>
            <p:ph idx="1"/>
          </p:nvPr>
        </p:nvSpPr>
        <p:spPr/>
        <p:txBody>
          <a:bodyPr/>
          <a:lstStyle/>
          <a:p>
            <a:pPr>
              <a:lnSpc>
                <a:spcPct val="200000"/>
              </a:lnSpc>
            </a:pPr>
            <a:r>
              <a:rPr lang="en-US" err="1">
                <a:solidFill>
                  <a:schemeClr val="bg1">
                    <a:lumMod val="85000"/>
                  </a:schemeClr>
                </a:solidFill>
              </a:rPr>
              <a:t>Tiền</a:t>
            </a:r>
            <a:r>
              <a:rPr lang="en-US">
                <a:solidFill>
                  <a:schemeClr val="bg1">
                    <a:lumMod val="85000"/>
                  </a:schemeClr>
                </a:solidFill>
              </a:rPr>
              <a:t> </a:t>
            </a:r>
            <a:r>
              <a:rPr lang="en-US" err="1">
                <a:solidFill>
                  <a:schemeClr val="bg1">
                    <a:lumMod val="85000"/>
                  </a:schemeClr>
                </a:solidFill>
              </a:rPr>
              <a:t>xử</a:t>
            </a:r>
            <a:r>
              <a:rPr lang="en-US">
                <a:solidFill>
                  <a:schemeClr val="bg1">
                    <a:lumMod val="85000"/>
                  </a:schemeClr>
                </a:solidFill>
              </a:rPr>
              <a:t> </a:t>
            </a:r>
            <a:r>
              <a:rPr lang="en-US" err="1">
                <a:solidFill>
                  <a:schemeClr val="bg1">
                    <a:lumMod val="85000"/>
                  </a:schemeClr>
                </a:solidFill>
              </a:rPr>
              <a:t>lý</a:t>
            </a:r>
            <a:r>
              <a:rPr lang="en-US">
                <a:solidFill>
                  <a:schemeClr val="bg1">
                    <a:lumMod val="85000"/>
                  </a:schemeClr>
                </a:solidFill>
              </a:rPr>
              <a:t> </a:t>
            </a:r>
            <a:r>
              <a:rPr lang="en-US" err="1">
                <a:solidFill>
                  <a:schemeClr val="bg1">
                    <a:lumMod val="85000"/>
                  </a:schemeClr>
                </a:solidFill>
              </a:rPr>
              <a:t>dữ</a:t>
            </a:r>
            <a:r>
              <a:rPr lang="en-US">
                <a:solidFill>
                  <a:schemeClr val="bg1">
                    <a:lumMod val="85000"/>
                  </a:schemeClr>
                </a:solidFill>
              </a:rPr>
              <a:t> </a:t>
            </a:r>
            <a:r>
              <a:rPr lang="en-US" err="1">
                <a:solidFill>
                  <a:schemeClr val="bg1">
                    <a:lumMod val="85000"/>
                  </a:schemeClr>
                </a:solidFill>
              </a:rPr>
              <a:t>liệu</a:t>
            </a:r>
            <a:endParaRPr lang="en-US">
              <a:solidFill>
                <a:schemeClr val="bg1">
                  <a:lumMod val="85000"/>
                </a:schemeClr>
              </a:solidFill>
            </a:endParaRPr>
          </a:p>
          <a:p>
            <a:pPr>
              <a:lnSpc>
                <a:spcPct val="200000"/>
              </a:lnSpc>
            </a:pPr>
            <a:r>
              <a:rPr lang="en-US" err="1">
                <a:solidFill>
                  <a:schemeClr val="bg1">
                    <a:lumMod val="85000"/>
                  </a:schemeClr>
                </a:solidFill>
              </a:rPr>
              <a:t>Tìm</a:t>
            </a:r>
            <a:r>
              <a:rPr lang="en-US">
                <a:solidFill>
                  <a:schemeClr val="bg1">
                    <a:lumMod val="85000"/>
                  </a:schemeClr>
                </a:solidFill>
              </a:rPr>
              <a:t> </a:t>
            </a:r>
            <a:r>
              <a:rPr lang="en-US" err="1">
                <a:solidFill>
                  <a:schemeClr val="bg1">
                    <a:lumMod val="85000"/>
                  </a:schemeClr>
                </a:solidFill>
              </a:rPr>
              <a:t>hiểu</a:t>
            </a:r>
            <a:r>
              <a:rPr lang="en-US">
                <a:solidFill>
                  <a:schemeClr val="bg1">
                    <a:lumMod val="85000"/>
                  </a:schemeClr>
                </a:solidFill>
              </a:rPr>
              <a:t> </a:t>
            </a:r>
            <a:r>
              <a:rPr lang="en-US" err="1">
                <a:solidFill>
                  <a:schemeClr val="bg1">
                    <a:lumMod val="85000"/>
                  </a:schemeClr>
                </a:solidFill>
              </a:rPr>
              <a:t>dữ</a:t>
            </a:r>
            <a:r>
              <a:rPr lang="en-US">
                <a:solidFill>
                  <a:schemeClr val="bg1">
                    <a:lumMod val="85000"/>
                  </a:schemeClr>
                </a:solidFill>
              </a:rPr>
              <a:t> </a:t>
            </a:r>
            <a:r>
              <a:rPr lang="en-US" err="1">
                <a:solidFill>
                  <a:schemeClr val="bg1">
                    <a:lumMod val="85000"/>
                  </a:schemeClr>
                </a:solidFill>
              </a:rPr>
              <a:t>liệu</a:t>
            </a:r>
            <a:r>
              <a:rPr lang="en-US">
                <a:solidFill>
                  <a:schemeClr val="bg1">
                    <a:lumMod val="85000"/>
                  </a:schemeClr>
                </a:solidFill>
              </a:rPr>
              <a:t>/</a:t>
            </a:r>
            <a:r>
              <a:rPr lang="en-US" err="1">
                <a:solidFill>
                  <a:schemeClr val="bg1">
                    <a:lumMod val="85000"/>
                  </a:schemeClr>
                </a:solidFill>
              </a:rPr>
              <a:t>Biểu</a:t>
            </a:r>
            <a:r>
              <a:rPr lang="en-US">
                <a:solidFill>
                  <a:schemeClr val="bg1">
                    <a:lumMod val="85000"/>
                  </a:schemeClr>
                </a:solidFill>
              </a:rPr>
              <a:t> </a:t>
            </a:r>
            <a:r>
              <a:rPr lang="en-US" err="1">
                <a:solidFill>
                  <a:schemeClr val="bg1">
                    <a:lumMod val="85000"/>
                  </a:schemeClr>
                </a:solidFill>
              </a:rPr>
              <a:t>diễn</a:t>
            </a:r>
            <a:r>
              <a:rPr lang="en-US">
                <a:solidFill>
                  <a:schemeClr val="bg1">
                    <a:lumMod val="85000"/>
                  </a:schemeClr>
                </a:solidFill>
              </a:rPr>
              <a:t> </a:t>
            </a:r>
            <a:r>
              <a:rPr lang="en-US" err="1">
                <a:solidFill>
                  <a:schemeClr val="bg1">
                    <a:lumMod val="85000"/>
                  </a:schemeClr>
                </a:solidFill>
              </a:rPr>
              <a:t>dữ</a:t>
            </a:r>
            <a:r>
              <a:rPr lang="en-US">
                <a:solidFill>
                  <a:schemeClr val="bg1">
                    <a:lumMod val="85000"/>
                  </a:schemeClr>
                </a:solidFill>
              </a:rPr>
              <a:t> </a:t>
            </a:r>
            <a:r>
              <a:rPr lang="en-US" err="1">
                <a:solidFill>
                  <a:schemeClr val="bg1">
                    <a:lumMod val="85000"/>
                  </a:schemeClr>
                </a:solidFill>
              </a:rPr>
              <a:t>liệu</a:t>
            </a:r>
            <a:endParaRPr lang="en-US">
              <a:solidFill>
                <a:schemeClr val="bg1">
                  <a:lumMod val="85000"/>
                </a:schemeClr>
              </a:solidFill>
            </a:endParaRPr>
          </a:p>
          <a:p>
            <a:pPr>
              <a:lnSpc>
                <a:spcPct val="200000"/>
              </a:lnSpc>
            </a:pPr>
            <a:r>
              <a:rPr lang="en-US" err="1">
                <a:solidFill>
                  <a:schemeClr val="bg1">
                    <a:lumMod val="85000"/>
                  </a:schemeClr>
                </a:solidFill>
              </a:rPr>
              <a:t>Thống</a:t>
            </a:r>
            <a:r>
              <a:rPr lang="en-US">
                <a:solidFill>
                  <a:schemeClr val="bg1">
                    <a:lumMod val="85000"/>
                  </a:schemeClr>
                </a:solidFill>
              </a:rPr>
              <a:t> </a:t>
            </a:r>
            <a:r>
              <a:rPr lang="en-US" err="1">
                <a:solidFill>
                  <a:schemeClr val="bg1">
                    <a:lumMod val="85000"/>
                  </a:schemeClr>
                </a:solidFill>
              </a:rPr>
              <a:t>kê</a:t>
            </a:r>
            <a:r>
              <a:rPr lang="en-US">
                <a:solidFill>
                  <a:schemeClr val="bg1">
                    <a:lumMod val="85000"/>
                  </a:schemeClr>
                </a:solidFill>
              </a:rPr>
              <a:t> </a:t>
            </a:r>
            <a:r>
              <a:rPr lang="en-US" err="1">
                <a:solidFill>
                  <a:schemeClr val="bg1">
                    <a:lumMod val="85000"/>
                  </a:schemeClr>
                </a:solidFill>
              </a:rPr>
              <a:t>mô</a:t>
            </a:r>
            <a:r>
              <a:rPr lang="en-US">
                <a:solidFill>
                  <a:schemeClr val="bg1">
                    <a:lumMod val="85000"/>
                  </a:schemeClr>
                </a:solidFill>
              </a:rPr>
              <a:t> </a:t>
            </a:r>
            <a:r>
              <a:rPr lang="en-US" err="1">
                <a:solidFill>
                  <a:schemeClr val="bg1">
                    <a:lumMod val="85000"/>
                  </a:schemeClr>
                </a:solidFill>
              </a:rPr>
              <a:t>tả</a:t>
            </a:r>
            <a:endParaRPr lang="en-US">
              <a:solidFill>
                <a:schemeClr val="bg1">
                  <a:lumMod val="85000"/>
                </a:schemeClr>
              </a:solidFill>
            </a:endParaRPr>
          </a:p>
          <a:p>
            <a:pPr>
              <a:lnSpc>
                <a:spcPct val="200000"/>
              </a:lnSpc>
            </a:pPr>
            <a:r>
              <a:rPr lang="en-US" err="1"/>
              <a:t>Thống</a:t>
            </a:r>
            <a:r>
              <a:rPr lang="en-US"/>
              <a:t> </a:t>
            </a:r>
            <a:r>
              <a:rPr lang="en-US" err="1"/>
              <a:t>kê</a:t>
            </a:r>
            <a:r>
              <a:rPr lang="en-US"/>
              <a:t> </a:t>
            </a:r>
            <a:r>
              <a:rPr lang="en-US" err="1"/>
              <a:t>suy</a:t>
            </a:r>
            <a:r>
              <a:rPr lang="en-US"/>
              <a:t> </a:t>
            </a:r>
            <a:r>
              <a:rPr lang="en-US" err="1"/>
              <a:t>luận</a:t>
            </a:r>
            <a:endParaRPr lang="en-US"/>
          </a:p>
        </p:txBody>
      </p:sp>
      <p:sp>
        <p:nvSpPr>
          <p:cNvPr id="4" name="Footer Placeholder 3">
            <a:extLst>
              <a:ext uri="{FF2B5EF4-FFF2-40B4-BE49-F238E27FC236}">
                <a16:creationId xmlns:a16="http://schemas.microsoft.com/office/drawing/2014/main" id="{630694C0-AFF2-2992-9C8B-A101A3CAAB81}"/>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6C2397E3-8006-4A24-03BA-215E46A93B70}"/>
              </a:ext>
            </a:extLst>
          </p:cNvPr>
          <p:cNvSpPr>
            <a:spLocks noGrp="1"/>
          </p:cNvSpPr>
          <p:nvPr>
            <p:ph type="sldNum" sz="quarter" idx="12"/>
          </p:nvPr>
        </p:nvSpPr>
        <p:spPr/>
        <p:txBody>
          <a:bodyPr/>
          <a:lstStyle/>
          <a:p>
            <a:fld id="{558478D3-4DD5-4D7B-8D8D-7EA87687E863}" type="slidenum">
              <a:rPr lang="en-US" smtClean="0"/>
              <a:pPr/>
              <a:t>182</a:t>
            </a:fld>
            <a:endParaRPr lang="en-US"/>
          </a:p>
        </p:txBody>
      </p:sp>
      <p:sp>
        <p:nvSpPr>
          <p:cNvPr id="2" name="Date Placeholder 1">
            <a:extLst>
              <a:ext uri="{FF2B5EF4-FFF2-40B4-BE49-F238E27FC236}">
                <a16:creationId xmlns:a16="http://schemas.microsoft.com/office/drawing/2014/main" id="{08951E06-538F-BBCE-112E-F105BA719DE2}"/>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8048695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5A1D-B854-62DA-CCEB-C2E237775B5E}"/>
              </a:ext>
            </a:extLst>
          </p:cNvPr>
          <p:cNvSpPr>
            <a:spLocks noGrp="1"/>
          </p:cNvSpPr>
          <p:nvPr>
            <p:ph type="title"/>
          </p:nvPr>
        </p:nvSpPr>
        <p:spPr/>
        <p:txBody>
          <a:bodyPr/>
          <a:lstStyle/>
          <a:p>
            <a:r>
              <a:rPr lang="en-US" err="1"/>
              <a:t>Thống</a:t>
            </a:r>
            <a:r>
              <a:rPr lang="en-US"/>
              <a:t> </a:t>
            </a:r>
            <a:r>
              <a:rPr lang="en-US" err="1"/>
              <a:t>kê</a:t>
            </a:r>
            <a:r>
              <a:rPr lang="en-US"/>
              <a:t> </a:t>
            </a:r>
            <a:r>
              <a:rPr lang="en-US" err="1"/>
              <a:t>suy</a:t>
            </a:r>
            <a:r>
              <a:rPr lang="en-US"/>
              <a:t> </a:t>
            </a:r>
            <a:r>
              <a:rPr lang="en-US" err="1"/>
              <a:t>luận</a:t>
            </a:r>
            <a:endParaRPr lang="en-US"/>
          </a:p>
        </p:txBody>
      </p:sp>
      <p:sp>
        <p:nvSpPr>
          <p:cNvPr id="4" name="Footer Placeholder 3">
            <a:extLst>
              <a:ext uri="{FF2B5EF4-FFF2-40B4-BE49-F238E27FC236}">
                <a16:creationId xmlns:a16="http://schemas.microsoft.com/office/drawing/2014/main" id="{EA83BB7E-A1E2-F402-B850-C25AD79E102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C41B83A-B3CC-C220-AD4E-AC0C17C0FBBD}"/>
              </a:ext>
            </a:extLst>
          </p:cNvPr>
          <p:cNvSpPr>
            <a:spLocks noGrp="1"/>
          </p:cNvSpPr>
          <p:nvPr>
            <p:ph type="sldNum" sz="quarter" idx="12"/>
          </p:nvPr>
        </p:nvSpPr>
        <p:spPr/>
        <p:txBody>
          <a:bodyPr/>
          <a:lstStyle/>
          <a:p>
            <a:fld id="{558478D3-4DD5-4D7B-8D8D-7EA87687E863}" type="slidenum">
              <a:rPr lang="en-US" smtClean="0"/>
              <a:pPr/>
              <a:t>183</a:t>
            </a:fld>
            <a:endParaRPr lang="en-US"/>
          </a:p>
        </p:txBody>
      </p:sp>
      <p:sp>
        <p:nvSpPr>
          <p:cNvPr id="6" name="Oval 5">
            <a:extLst>
              <a:ext uri="{FF2B5EF4-FFF2-40B4-BE49-F238E27FC236}">
                <a16:creationId xmlns:a16="http://schemas.microsoft.com/office/drawing/2014/main" id="{F985D355-5A5C-C84D-1F0E-5FF6236C585D}"/>
              </a:ext>
            </a:extLst>
          </p:cNvPr>
          <p:cNvSpPr/>
          <p:nvPr/>
        </p:nvSpPr>
        <p:spPr>
          <a:xfrm>
            <a:off x="6417426" y="1078083"/>
            <a:ext cx="3358341" cy="237539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err="1">
                <a:solidFill>
                  <a:schemeClr val="tx1"/>
                </a:solidFill>
              </a:rPr>
              <a:t>Quần</a:t>
            </a:r>
            <a:r>
              <a:rPr lang="en-US" sz="2800">
                <a:solidFill>
                  <a:schemeClr val="tx1"/>
                </a:solidFill>
              </a:rPr>
              <a:t> </a:t>
            </a:r>
            <a:r>
              <a:rPr lang="en-US" sz="2800" err="1">
                <a:solidFill>
                  <a:schemeClr val="tx1"/>
                </a:solidFill>
              </a:rPr>
              <a:t>thể</a:t>
            </a:r>
            <a:endParaRPr lang="en-US" sz="2800">
              <a:solidFill>
                <a:schemeClr val="tx1"/>
              </a:solidFill>
            </a:endParaRPr>
          </a:p>
        </p:txBody>
      </p:sp>
      <p:sp>
        <p:nvSpPr>
          <p:cNvPr id="7" name="Oval 6">
            <a:extLst>
              <a:ext uri="{FF2B5EF4-FFF2-40B4-BE49-F238E27FC236}">
                <a16:creationId xmlns:a16="http://schemas.microsoft.com/office/drawing/2014/main" id="{98BF2FBD-F3E1-329B-E2C1-4AFF0A5A7E33}"/>
              </a:ext>
            </a:extLst>
          </p:cNvPr>
          <p:cNvSpPr/>
          <p:nvPr/>
        </p:nvSpPr>
        <p:spPr>
          <a:xfrm>
            <a:off x="10619047" y="2869511"/>
            <a:ext cx="1280160"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Mẫu</a:t>
            </a:r>
            <a:endParaRPr lang="en-US" sz="2800">
              <a:solidFill>
                <a:schemeClr val="tx1"/>
              </a:solidFill>
            </a:endParaRPr>
          </a:p>
        </p:txBody>
      </p:sp>
      <p:sp>
        <p:nvSpPr>
          <p:cNvPr id="10" name="Oval 9">
            <a:extLst>
              <a:ext uri="{FF2B5EF4-FFF2-40B4-BE49-F238E27FC236}">
                <a16:creationId xmlns:a16="http://schemas.microsoft.com/office/drawing/2014/main" id="{BC409845-00D8-D511-41BD-EEF0ED215820}"/>
              </a:ext>
            </a:extLst>
          </p:cNvPr>
          <p:cNvSpPr/>
          <p:nvPr/>
        </p:nvSpPr>
        <p:spPr>
          <a:xfrm>
            <a:off x="8424487" y="4612931"/>
            <a:ext cx="1948874"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Kết</a:t>
            </a:r>
            <a:r>
              <a:rPr lang="en-US" sz="2800">
                <a:solidFill>
                  <a:schemeClr val="tx1"/>
                </a:solidFill>
              </a:rPr>
              <a:t> </a:t>
            </a:r>
            <a:r>
              <a:rPr lang="en-US" sz="2800" err="1">
                <a:solidFill>
                  <a:schemeClr val="tx1"/>
                </a:solidFill>
              </a:rPr>
              <a:t>quả</a:t>
            </a:r>
            <a:r>
              <a:rPr lang="en-US" sz="2800">
                <a:solidFill>
                  <a:schemeClr val="tx1"/>
                </a:solidFill>
              </a:rPr>
              <a:t> </a:t>
            </a:r>
            <a:r>
              <a:rPr lang="en-US" sz="2800" err="1">
                <a:solidFill>
                  <a:schemeClr val="tx1"/>
                </a:solidFill>
              </a:rPr>
              <a:t>đo</a:t>
            </a:r>
            <a:endParaRPr lang="en-US" sz="2800">
              <a:solidFill>
                <a:schemeClr val="tx1"/>
              </a:solidFill>
            </a:endParaRPr>
          </a:p>
        </p:txBody>
      </p:sp>
      <p:pic>
        <p:nvPicPr>
          <p:cNvPr id="12" name="Graphic 11" descr="Line arrow: Counter-clockwise curve with solid fill">
            <a:extLst>
              <a:ext uri="{FF2B5EF4-FFF2-40B4-BE49-F238E27FC236}">
                <a16:creationId xmlns:a16="http://schemas.microsoft.com/office/drawing/2014/main" id="{0E6D5550-05AC-D94A-312F-F7F2BED28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100774" flipH="1">
            <a:off x="10063989" y="1435665"/>
            <a:ext cx="914400" cy="1398790"/>
          </a:xfrm>
          <a:prstGeom prst="rect">
            <a:avLst/>
          </a:prstGeom>
        </p:spPr>
      </p:pic>
      <p:pic>
        <p:nvPicPr>
          <p:cNvPr id="13" name="Graphic 12" descr="Line arrow: Counter-clockwise curve with solid fill">
            <a:extLst>
              <a:ext uri="{FF2B5EF4-FFF2-40B4-BE49-F238E27FC236}">
                <a16:creationId xmlns:a16="http://schemas.microsoft.com/office/drawing/2014/main" id="{3EA64E6D-2AE8-E28F-87C8-CF5A9F431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395589" flipH="1">
            <a:off x="10642077" y="4102897"/>
            <a:ext cx="914400" cy="1398790"/>
          </a:xfrm>
          <a:prstGeom prst="rect">
            <a:avLst/>
          </a:prstGeom>
        </p:spPr>
      </p:pic>
      <p:pic>
        <p:nvPicPr>
          <p:cNvPr id="14" name="Graphic 13" descr="Line arrow: Counter-clockwise curve with solid fill">
            <a:extLst>
              <a:ext uri="{FF2B5EF4-FFF2-40B4-BE49-F238E27FC236}">
                <a16:creationId xmlns:a16="http://schemas.microsoft.com/office/drawing/2014/main" id="{C9CEC67F-1852-906E-AD9A-BC097EFD5C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747208" flipH="1">
            <a:off x="7219188" y="3599619"/>
            <a:ext cx="914400" cy="1398790"/>
          </a:xfrm>
          <a:prstGeom prst="rect">
            <a:avLst/>
          </a:prstGeom>
        </p:spPr>
      </p:pic>
      <p:sp>
        <p:nvSpPr>
          <p:cNvPr id="16" name="TextBox 15">
            <a:extLst>
              <a:ext uri="{FF2B5EF4-FFF2-40B4-BE49-F238E27FC236}">
                <a16:creationId xmlns:a16="http://schemas.microsoft.com/office/drawing/2014/main" id="{A150BF81-2942-9804-9A8A-A31F0EB0062C}"/>
              </a:ext>
            </a:extLst>
          </p:cNvPr>
          <p:cNvSpPr txBox="1"/>
          <p:nvPr/>
        </p:nvSpPr>
        <p:spPr>
          <a:xfrm>
            <a:off x="7676388" y="3818397"/>
            <a:ext cx="1649276" cy="461665"/>
          </a:xfrm>
          <a:prstGeom prst="rect">
            <a:avLst/>
          </a:prstGeom>
          <a:noFill/>
        </p:spPr>
        <p:txBody>
          <a:bodyPr wrap="square" rtlCol="0">
            <a:spAutoFit/>
          </a:bodyPr>
          <a:lstStyle/>
          <a:p>
            <a:r>
              <a:rPr lang="en-US" sz="2400" err="1"/>
              <a:t>Xác</a:t>
            </a:r>
            <a:r>
              <a:rPr lang="en-US" sz="2400"/>
              <a:t> </a:t>
            </a:r>
            <a:r>
              <a:rPr lang="en-US" sz="2400" err="1"/>
              <a:t>suất</a:t>
            </a:r>
            <a:endParaRPr lang="en-US" sz="2400"/>
          </a:p>
        </p:txBody>
      </p:sp>
      <p:sp>
        <p:nvSpPr>
          <p:cNvPr id="17" name="TextBox 16">
            <a:extLst>
              <a:ext uri="{FF2B5EF4-FFF2-40B4-BE49-F238E27FC236}">
                <a16:creationId xmlns:a16="http://schemas.microsoft.com/office/drawing/2014/main" id="{AFB6E502-0145-DF2F-42E3-892223EB52E0}"/>
              </a:ext>
            </a:extLst>
          </p:cNvPr>
          <p:cNvSpPr txBox="1"/>
          <p:nvPr/>
        </p:nvSpPr>
        <p:spPr>
          <a:xfrm>
            <a:off x="10521189" y="1536303"/>
            <a:ext cx="1487931" cy="461665"/>
          </a:xfrm>
          <a:prstGeom prst="rect">
            <a:avLst/>
          </a:prstGeom>
          <a:noFill/>
        </p:spPr>
        <p:txBody>
          <a:bodyPr wrap="square" rtlCol="0">
            <a:spAutoFit/>
          </a:bodyPr>
          <a:lstStyle/>
          <a:p>
            <a:r>
              <a:rPr lang="en-US" sz="2400" err="1"/>
              <a:t>Lấy</a:t>
            </a:r>
            <a:r>
              <a:rPr lang="en-US" sz="2400"/>
              <a:t> </a:t>
            </a:r>
            <a:r>
              <a:rPr lang="en-US" sz="2400" err="1"/>
              <a:t>mẫu</a:t>
            </a:r>
            <a:endParaRPr lang="en-US" sz="2400"/>
          </a:p>
        </p:txBody>
      </p:sp>
      <p:sp>
        <p:nvSpPr>
          <p:cNvPr id="18" name="TextBox 17">
            <a:extLst>
              <a:ext uri="{FF2B5EF4-FFF2-40B4-BE49-F238E27FC236}">
                <a16:creationId xmlns:a16="http://schemas.microsoft.com/office/drawing/2014/main" id="{ADA6065E-CAE9-10C4-75D8-8B22D9EAF8AD}"/>
              </a:ext>
            </a:extLst>
          </p:cNvPr>
          <p:cNvSpPr txBox="1"/>
          <p:nvPr/>
        </p:nvSpPr>
        <p:spPr>
          <a:xfrm>
            <a:off x="10044546" y="4168609"/>
            <a:ext cx="1487931" cy="461665"/>
          </a:xfrm>
          <a:prstGeom prst="rect">
            <a:avLst/>
          </a:prstGeom>
          <a:noFill/>
        </p:spPr>
        <p:txBody>
          <a:bodyPr wrap="square" rtlCol="0">
            <a:spAutoFit/>
          </a:bodyPr>
          <a:lstStyle/>
          <a:p>
            <a:r>
              <a:rPr lang="en-US" sz="2400" err="1"/>
              <a:t>Đo</a:t>
            </a:r>
            <a:r>
              <a:rPr lang="en-US" sz="2400"/>
              <a:t> </a:t>
            </a:r>
            <a:r>
              <a:rPr lang="en-US" sz="2400" err="1"/>
              <a:t>lường</a:t>
            </a:r>
            <a:endParaRPr lang="en-US" sz="2400"/>
          </a:p>
        </p:txBody>
      </p:sp>
      <p:sp>
        <p:nvSpPr>
          <p:cNvPr id="20" name="Content Placeholder 19">
            <a:extLst>
              <a:ext uri="{FF2B5EF4-FFF2-40B4-BE49-F238E27FC236}">
                <a16:creationId xmlns:a16="http://schemas.microsoft.com/office/drawing/2014/main" id="{D51B9CDC-1403-765D-E490-918D1CAFF815}"/>
              </a:ext>
            </a:extLst>
          </p:cNvPr>
          <p:cNvSpPr>
            <a:spLocks noGrp="1"/>
          </p:cNvSpPr>
          <p:nvPr>
            <p:ph idx="1"/>
          </p:nvPr>
        </p:nvSpPr>
        <p:spPr>
          <a:xfrm>
            <a:off x="838200" y="1459833"/>
            <a:ext cx="5188912" cy="4172532"/>
          </a:xfrm>
        </p:spPr>
        <p:txBody>
          <a:bodyPr/>
          <a:lstStyle/>
          <a:p>
            <a:pPr lvl="0">
              <a:lnSpc>
                <a:spcPct val="120000"/>
              </a:lnSpc>
            </a:pPr>
            <a:r>
              <a:rPr lang="en-US" sz="2800" err="1"/>
              <a:t>Dùng</a:t>
            </a:r>
            <a:r>
              <a:rPr lang="en-US" sz="2800"/>
              <a:t> </a:t>
            </a:r>
            <a:r>
              <a:rPr lang="en-US" sz="2800" err="1"/>
              <a:t>thông</a:t>
            </a:r>
            <a:r>
              <a:rPr lang="en-US" sz="2800"/>
              <a:t> tin </a:t>
            </a:r>
            <a:r>
              <a:rPr lang="en-US" sz="2800" err="1"/>
              <a:t>về</a:t>
            </a:r>
            <a:r>
              <a:rPr lang="en-US" sz="2800"/>
              <a:t> </a:t>
            </a:r>
            <a:r>
              <a:rPr lang="en-US" sz="2800" err="1"/>
              <a:t>mẫu</a:t>
            </a:r>
            <a:r>
              <a:rPr lang="en-US" sz="2800"/>
              <a:t> </a:t>
            </a:r>
            <a:r>
              <a:rPr lang="en-US" sz="2800" err="1"/>
              <a:t>để</a:t>
            </a:r>
            <a:r>
              <a:rPr lang="en-US" sz="2800"/>
              <a:t> </a:t>
            </a:r>
            <a:r>
              <a:rPr lang="en-US" sz="2800" err="1"/>
              <a:t>suy</a:t>
            </a:r>
            <a:r>
              <a:rPr lang="en-US" sz="2800"/>
              <a:t> </a:t>
            </a:r>
            <a:r>
              <a:rPr lang="en-US" sz="2800" err="1"/>
              <a:t>luận</a:t>
            </a:r>
            <a:r>
              <a:rPr lang="en-US" sz="2800"/>
              <a:t> </a:t>
            </a:r>
            <a:r>
              <a:rPr lang="en-US" sz="2800" err="1"/>
              <a:t>về</a:t>
            </a:r>
            <a:r>
              <a:rPr lang="en-US" sz="2800"/>
              <a:t> </a:t>
            </a:r>
            <a:r>
              <a:rPr lang="en-US" sz="2800" err="1"/>
              <a:t>quần</a:t>
            </a:r>
            <a:r>
              <a:rPr lang="en-US" sz="2800"/>
              <a:t> </a:t>
            </a:r>
            <a:r>
              <a:rPr lang="en-US" sz="2800" err="1"/>
              <a:t>thể</a:t>
            </a:r>
            <a:endParaRPr lang="en-US" sz="2800"/>
          </a:p>
          <a:p>
            <a:pPr lvl="0">
              <a:lnSpc>
                <a:spcPct val="120000"/>
              </a:lnSpc>
            </a:pPr>
            <a:r>
              <a:rPr lang="en-US" sz="2800" err="1"/>
              <a:t>Kiểm</a:t>
            </a:r>
            <a:r>
              <a:rPr lang="en-US" sz="2800"/>
              <a:t> </a:t>
            </a:r>
            <a:r>
              <a:rPr lang="en-US" sz="2800" err="1"/>
              <a:t>định</a:t>
            </a:r>
            <a:r>
              <a:rPr lang="en-US" sz="2800"/>
              <a:t> </a:t>
            </a:r>
            <a:r>
              <a:rPr lang="en-US" sz="2800" err="1"/>
              <a:t>các</a:t>
            </a:r>
            <a:r>
              <a:rPr lang="en-US" sz="2800"/>
              <a:t> </a:t>
            </a:r>
            <a:r>
              <a:rPr lang="en-US" sz="2800" err="1"/>
              <a:t>giả</a:t>
            </a:r>
            <a:r>
              <a:rPr lang="en-US" sz="2800"/>
              <a:t> </a:t>
            </a:r>
            <a:r>
              <a:rPr lang="en-US" sz="2800" err="1"/>
              <a:t>thuyết</a:t>
            </a:r>
            <a:r>
              <a:rPr lang="en-US" sz="2800"/>
              <a:t> (hypothesis) </a:t>
            </a:r>
            <a:r>
              <a:rPr lang="en-US" sz="2800" err="1"/>
              <a:t>nghiên</a:t>
            </a:r>
            <a:r>
              <a:rPr lang="en-US" sz="2800"/>
              <a:t> </a:t>
            </a:r>
            <a:r>
              <a:rPr lang="en-US" sz="2800" err="1"/>
              <a:t>cứu</a:t>
            </a:r>
            <a:endParaRPr lang="en-US" sz="2800"/>
          </a:p>
          <a:p>
            <a:pPr lvl="0">
              <a:lnSpc>
                <a:spcPct val="120000"/>
              </a:lnSpc>
            </a:pPr>
            <a:r>
              <a:rPr lang="en-US" sz="2800" err="1"/>
              <a:t>Đưa</a:t>
            </a:r>
            <a:r>
              <a:rPr lang="en-US" sz="2800"/>
              <a:t> </a:t>
            </a:r>
            <a:r>
              <a:rPr lang="en-US" sz="2800" err="1"/>
              <a:t>ra</a:t>
            </a:r>
            <a:r>
              <a:rPr lang="en-US" sz="2800"/>
              <a:t> </a:t>
            </a:r>
            <a:r>
              <a:rPr lang="en-US" sz="2800" err="1"/>
              <a:t>kết</a:t>
            </a:r>
            <a:r>
              <a:rPr lang="en-US" sz="2800"/>
              <a:t> </a:t>
            </a:r>
            <a:r>
              <a:rPr lang="en-US" sz="2800" err="1"/>
              <a:t>luận</a:t>
            </a:r>
            <a:r>
              <a:rPr lang="en-US" sz="2800"/>
              <a:t> </a:t>
            </a:r>
            <a:r>
              <a:rPr lang="en-US" sz="2800" err="1"/>
              <a:t>về</a:t>
            </a:r>
            <a:r>
              <a:rPr lang="en-US" sz="2800"/>
              <a:t> </a:t>
            </a:r>
            <a:r>
              <a:rPr lang="en-US" sz="2800" err="1"/>
              <a:t>mối</a:t>
            </a:r>
            <a:r>
              <a:rPr lang="en-US" sz="2800"/>
              <a:t> </a:t>
            </a:r>
            <a:r>
              <a:rPr lang="en-US" sz="2800" err="1"/>
              <a:t>quan</a:t>
            </a:r>
            <a:r>
              <a:rPr lang="en-US" sz="2800"/>
              <a:t> </a:t>
            </a:r>
            <a:r>
              <a:rPr lang="en-US" sz="2800" err="1"/>
              <a:t>hệ</a:t>
            </a:r>
            <a:r>
              <a:rPr lang="en-US" sz="2800"/>
              <a:t> </a:t>
            </a:r>
            <a:r>
              <a:rPr lang="en-US" sz="2800" err="1"/>
              <a:t>giữa</a:t>
            </a:r>
            <a:r>
              <a:rPr lang="en-US" sz="2800"/>
              <a:t> </a:t>
            </a:r>
            <a:r>
              <a:rPr lang="en-US" sz="2800" err="1"/>
              <a:t>các</a:t>
            </a:r>
            <a:r>
              <a:rPr lang="en-US" sz="2800"/>
              <a:t> </a:t>
            </a:r>
            <a:r>
              <a:rPr lang="en-US" sz="2800" err="1"/>
              <a:t>biến</a:t>
            </a:r>
            <a:endParaRPr lang="en-US" sz="2800"/>
          </a:p>
          <a:p>
            <a:endParaRPr lang="en-US"/>
          </a:p>
        </p:txBody>
      </p:sp>
      <p:sp>
        <p:nvSpPr>
          <p:cNvPr id="3" name="Date Placeholder 2">
            <a:extLst>
              <a:ext uri="{FF2B5EF4-FFF2-40B4-BE49-F238E27FC236}">
                <a16:creationId xmlns:a16="http://schemas.microsoft.com/office/drawing/2014/main" id="{D1937A96-0BA3-4A7C-E220-A4D909D6FDD6}"/>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71897713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4907-E742-BF36-70A4-9C31B9753FEB}"/>
              </a:ext>
            </a:extLst>
          </p:cNvPr>
          <p:cNvSpPr>
            <a:spLocks noGrp="1"/>
          </p:cNvSpPr>
          <p:nvPr>
            <p:ph type="title"/>
          </p:nvPr>
        </p:nvSpPr>
        <p:spPr/>
        <p:txBody>
          <a:bodyPr>
            <a:normAutofit/>
          </a:bodyPr>
          <a:lstStyle/>
          <a:p>
            <a:r>
              <a:rPr lang="en-US" err="1"/>
              <a:t>Thống</a:t>
            </a:r>
            <a:r>
              <a:rPr lang="en-US"/>
              <a:t> </a:t>
            </a:r>
            <a:r>
              <a:rPr lang="en-US" err="1"/>
              <a:t>kê</a:t>
            </a:r>
            <a:r>
              <a:rPr lang="en-US"/>
              <a:t> </a:t>
            </a:r>
            <a:r>
              <a:rPr lang="en-US" err="1"/>
              <a:t>suy</a:t>
            </a:r>
            <a:r>
              <a:rPr lang="en-US"/>
              <a:t> </a:t>
            </a:r>
            <a:r>
              <a:rPr lang="en-US" err="1"/>
              <a:t>luận</a:t>
            </a:r>
            <a:r>
              <a:rPr lang="en-US"/>
              <a:t> – </a:t>
            </a:r>
            <a:r>
              <a:rPr lang="en-US" err="1"/>
              <a:t>Kiểm</a:t>
            </a:r>
            <a:r>
              <a:rPr lang="en-US"/>
              <a:t> </a:t>
            </a:r>
            <a:r>
              <a:rPr lang="en-US" err="1"/>
              <a:t>định</a:t>
            </a:r>
            <a:r>
              <a:rPr lang="en-US"/>
              <a:t> </a:t>
            </a:r>
            <a:r>
              <a:rPr lang="en-US" err="1"/>
              <a:t>thống</a:t>
            </a:r>
            <a:r>
              <a:rPr lang="en-US"/>
              <a:t> </a:t>
            </a:r>
            <a:r>
              <a:rPr lang="en-US" err="1"/>
              <a:t>kê</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447481-CBA4-D46E-4930-26122E81B826}"/>
                  </a:ext>
                </a:extLst>
              </p:cNvPr>
              <p:cNvSpPr>
                <a:spLocks noGrp="1"/>
              </p:cNvSpPr>
              <p:nvPr>
                <p:ph idx="1"/>
              </p:nvPr>
            </p:nvSpPr>
            <p:spPr/>
            <p:txBody>
              <a:bodyPr/>
              <a:lstStyle/>
              <a:p>
                <a:r>
                  <a:rPr lang="en-US"/>
                  <a:t>Giả </a:t>
                </a:r>
                <a:r>
                  <a:rPr lang="en-US" err="1"/>
                  <a:t>thuyết</a:t>
                </a:r>
                <a:r>
                  <a:rPr lang="en-US"/>
                  <a:t> </a:t>
                </a:r>
                <a:r>
                  <a:rPr lang="en-US" err="1"/>
                  <a:t>trống</a:t>
                </a:r>
                <a:r>
                  <a:rPr lang="en-US"/>
                  <a:t>/</a:t>
                </a:r>
                <a:r>
                  <a:rPr lang="en-US" err="1"/>
                  <a:t>không</a:t>
                </a:r>
                <a:r>
                  <a:rPr lang="en-US"/>
                  <a:t> (Null hypothesis)</a:t>
                </a:r>
              </a:p>
              <a:p>
                <a:r>
                  <a:rPr lang="en-US" err="1"/>
                  <a:t>Giả</a:t>
                </a:r>
                <a:r>
                  <a:rPr lang="en-US"/>
                  <a:t> </a:t>
                </a:r>
                <a:r>
                  <a:rPr lang="en-US" err="1"/>
                  <a:t>thuyết</a:t>
                </a:r>
                <a:r>
                  <a:rPr lang="en-US"/>
                  <a:t> </a:t>
                </a:r>
                <a:r>
                  <a:rPr lang="en-US" err="1"/>
                  <a:t>thay</a:t>
                </a:r>
                <a:r>
                  <a:rPr lang="en-US"/>
                  <a:t> </a:t>
                </a:r>
                <a:r>
                  <a:rPr lang="en-US" err="1"/>
                  <a:t>thế</a:t>
                </a:r>
                <a:r>
                  <a:rPr lang="en-US"/>
                  <a:t> (Alternative hypothesis)</a:t>
                </a:r>
              </a:p>
              <a:p>
                <a:endParaRPr lang="en-US"/>
              </a:p>
              <a:p>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=0</m:t>
                      </m:r>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a:p>
              <a:p>
                <a:pPr marL="0" indent="0">
                  <a:buNone/>
                </a:pPr>
                <a:endParaRPr lang="en-US"/>
              </a:p>
              <a:p>
                <a:r>
                  <a:rPr lang="en-US" b="0" err="1"/>
                  <a:t>Giả</a:t>
                </a:r>
                <a:r>
                  <a:rPr lang="en-US" b="0"/>
                  <a:t> </a:t>
                </a:r>
                <a:r>
                  <a:rPr lang="en-US" b="0" err="1"/>
                  <a:t>thuyết</a:t>
                </a:r>
                <a:r>
                  <a:rPr lang="en-US" b="0"/>
                  <a:t> </a:t>
                </a:r>
                <a:r>
                  <a:rPr lang="en-US" b="0" err="1"/>
                  <a:t>thú</a:t>
                </a:r>
                <a:r>
                  <a:rPr lang="en-US" b="0"/>
                  <a:t> </a:t>
                </a:r>
                <a:r>
                  <a:rPr lang="en-US" b="0" err="1"/>
                  <a:t>vị</a:t>
                </a:r>
                <a:r>
                  <a:rPr lang="en-US" b="0"/>
                  <a:t> </a:t>
                </a:r>
                <a:r>
                  <a:rPr lang="en-US" b="0" err="1"/>
                  <a:t>với</a:t>
                </a:r>
                <a:r>
                  <a:rPr lang="en-US" b="0"/>
                  <a:t> </a:t>
                </a:r>
                <a:r>
                  <a:rPr lang="en-US" b="0" err="1"/>
                  <a:t>nhà</a:t>
                </a:r>
                <a:r>
                  <a:rPr lang="en-US" b="0"/>
                  <a:t> </a:t>
                </a:r>
                <a:r>
                  <a:rPr lang="en-US" b="0" err="1"/>
                  <a:t>nghiên</a:t>
                </a:r>
                <a:r>
                  <a:rPr lang="en-US" b="0"/>
                  <a:t> </a:t>
                </a:r>
                <a:r>
                  <a:rPr lang="en-US" b="0" err="1"/>
                  <a:t>cứu</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thay</a:t>
                </a:r>
                <a:r>
                  <a:rPr lang="en-US"/>
                  <a:t> </a:t>
                </a:r>
                <a:r>
                  <a:rPr lang="en-US" err="1"/>
                  <a:t>thế</a:t>
                </a:r>
                <a:endParaRPr lang="en-US"/>
              </a:p>
              <a:p>
                <a:r>
                  <a:rPr lang="en-US" b="0" err="1"/>
                  <a:t>G</a:t>
                </a:r>
                <a:r>
                  <a:rPr lang="en-US" err="1"/>
                  <a:t>iả</a:t>
                </a:r>
                <a:r>
                  <a:rPr lang="en-US"/>
                  <a:t> </a:t>
                </a:r>
                <a:r>
                  <a:rPr lang="en-US" err="1"/>
                  <a:t>thuyết</a:t>
                </a:r>
                <a:r>
                  <a:rPr lang="en-US"/>
                  <a:t> </a:t>
                </a:r>
                <a:r>
                  <a:rPr lang="en-US" err="1"/>
                  <a:t>được</a:t>
                </a:r>
                <a:r>
                  <a:rPr lang="en-US"/>
                  <a:t> </a:t>
                </a:r>
                <a:r>
                  <a:rPr lang="en-US" err="1"/>
                  <a:t>kiểm</a:t>
                </a:r>
                <a:r>
                  <a:rPr lang="en-US"/>
                  <a:t> </a:t>
                </a:r>
                <a:r>
                  <a:rPr lang="en-US" err="1"/>
                  <a:t>định</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không</a:t>
                </a:r>
                <a:r>
                  <a:rPr lang="en-US"/>
                  <a:t>/</a:t>
                </a:r>
                <a:r>
                  <a:rPr lang="en-US" err="1"/>
                  <a:t>trống</a:t>
                </a:r>
                <a:endParaRPr lang="en-US" b="0"/>
              </a:p>
              <a:p>
                <a:pPr marL="0" indent="0">
                  <a:buNone/>
                </a:pPr>
                <a:endParaRPr lang="en-US" b="0"/>
              </a:p>
              <a:p>
                <a:pPr marL="0" indent="0">
                  <a:buNone/>
                </a:pPr>
                <a:endParaRPr lang="en-US"/>
              </a:p>
            </p:txBody>
          </p:sp>
        </mc:Choice>
        <mc:Fallback xmlns="">
          <p:sp>
            <p:nvSpPr>
              <p:cNvPr id="3" name="Content Placeholder 2">
                <a:extLst>
                  <a:ext uri="{FF2B5EF4-FFF2-40B4-BE49-F238E27FC236}">
                    <a16:creationId xmlns:a16="http://schemas.microsoft.com/office/drawing/2014/main" id="{49447481-CBA4-D46E-4930-26122E81B826}"/>
                  </a:ext>
                </a:extLst>
              </p:cNvPr>
              <p:cNvSpPr>
                <a:spLocks noGrp="1" noRot="1" noChangeAspect="1" noMove="1" noResize="1" noEditPoints="1" noAdjustHandles="1" noChangeArrowheads="1" noChangeShapeType="1" noTextEdit="1"/>
              </p:cNvSpPr>
              <p:nvPr>
                <p:ph idx="1"/>
              </p:nvPr>
            </p:nvSpPr>
            <p:spPr>
              <a:blipFill>
                <a:blip r:embed="rId2"/>
                <a:stretch>
                  <a:fillRect l="-1043" t="-2335"/>
                </a:stretch>
              </a:blipFill>
            </p:spPr>
            <p:txBody>
              <a:bodyPr/>
              <a:lstStyle/>
              <a:p>
                <a:r>
                  <a:rPr lang="en-001">
                    <a:noFill/>
                  </a:rPr>
                  <a:t> </a:t>
                </a:r>
              </a:p>
            </p:txBody>
          </p:sp>
        </mc:Fallback>
      </mc:AlternateContent>
      <p:sp>
        <p:nvSpPr>
          <p:cNvPr id="4" name="Footer Placeholder 3">
            <a:extLst>
              <a:ext uri="{FF2B5EF4-FFF2-40B4-BE49-F238E27FC236}">
                <a16:creationId xmlns:a16="http://schemas.microsoft.com/office/drawing/2014/main" id="{FEAEF739-B47D-3E7D-0CF7-53AC41FD662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37A9F90-08DF-0FBC-76D8-F6837132278A}"/>
              </a:ext>
            </a:extLst>
          </p:cNvPr>
          <p:cNvSpPr>
            <a:spLocks noGrp="1"/>
          </p:cNvSpPr>
          <p:nvPr>
            <p:ph type="sldNum" sz="quarter" idx="12"/>
          </p:nvPr>
        </p:nvSpPr>
        <p:spPr/>
        <p:txBody>
          <a:bodyPr/>
          <a:lstStyle/>
          <a:p>
            <a:fld id="{558478D3-4DD5-4D7B-8D8D-7EA87687E863}" type="slidenum">
              <a:rPr lang="en-US" smtClean="0"/>
              <a:pPr/>
              <a:t>184</a:t>
            </a:fld>
            <a:endParaRPr lang="en-US"/>
          </a:p>
        </p:txBody>
      </p:sp>
      <p:sp>
        <p:nvSpPr>
          <p:cNvPr id="6" name="Date Placeholder 5">
            <a:extLst>
              <a:ext uri="{FF2B5EF4-FFF2-40B4-BE49-F238E27FC236}">
                <a16:creationId xmlns:a16="http://schemas.microsoft.com/office/drawing/2014/main" id="{33EFC8E4-378D-3011-1C7A-2F8BB840B55D}"/>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5853571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4F82-7C46-277C-8265-4E517E713B4F}"/>
              </a:ext>
            </a:extLst>
          </p:cNvPr>
          <p:cNvSpPr>
            <a:spLocks noGrp="1"/>
          </p:cNvSpPr>
          <p:nvPr>
            <p:ph type="title"/>
          </p:nvPr>
        </p:nvSpPr>
        <p:spPr/>
        <p:txBody>
          <a:bodyPr/>
          <a:lstStyle/>
          <a:p>
            <a:r>
              <a:rPr lang="en-US" err="1"/>
              <a:t>Bài</a:t>
            </a:r>
            <a:r>
              <a:rPr lang="en-US"/>
              <a:t> </a:t>
            </a:r>
            <a:r>
              <a:rPr lang="en-US" err="1"/>
              <a:t>tập</a:t>
            </a:r>
            <a:endParaRPr lang="en-US"/>
          </a:p>
        </p:txBody>
      </p:sp>
      <p:sp>
        <p:nvSpPr>
          <p:cNvPr id="3" name="Content Placeholder 2">
            <a:extLst>
              <a:ext uri="{FF2B5EF4-FFF2-40B4-BE49-F238E27FC236}">
                <a16:creationId xmlns:a16="http://schemas.microsoft.com/office/drawing/2014/main" id="{1217EC80-A26E-C058-DEAE-5C3F044D2B86}"/>
              </a:ext>
            </a:extLst>
          </p:cNvPr>
          <p:cNvSpPr>
            <a:spLocks noGrp="1"/>
          </p:cNvSpPr>
          <p:nvPr>
            <p:ph idx="1"/>
          </p:nvPr>
        </p:nvSpPr>
        <p:spPr/>
        <p:txBody>
          <a:bodyPr/>
          <a:lstStyle/>
          <a:p>
            <a:r>
              <a:rPr lang="en-US" dirty="0" err="1"/>
              <a:t>Quá</a:t>
            </a:r>
            <a:r>
              <a:rPr lang="en-US" dirty="0"/>
              <a:t> </a:t>
            </a:r>
            <a:r>
              <a:rPr lang="en-US" dirty="0" err="1"/>
              <a:t>trình</a:t>
            </a:r>
            <a:r>
              <a:rPr lang="en-US" dirty="0"/>
              <a:t> </a:t>
            </a:r>
            <a:r>
              <a:rPr lang="en-US" dirty="0" err="1"/>
              <a:t>đô</a:t>
            </a:r>
            <a:r>
              <a:rPr lang="en-US" dirty="0"/>
              <a:t> </a:t>
            </a:r>
            <a:r>
              <a:rPr lang="en-US" dirty="0" err="1"/>
              <a:t>thị</a:t>
            </a:r>
            <a:r>
              <a:rPr lang="en-US" dirty="0"/>
              <a:t> </a:t>
            </a:r>
            <a:r>
              <a:rPr lang="en-US" dirty="0" err="1"/>
              <a:t>hóa</a:t>
            </a:r>
            <a:r>
              <a:rPr lang="en-US" dirty="0"/>
              <a:t> </a:t>
            </a:r>
            <a:r>
              <a:rPr lang="en-US" dirty="0" err="1"/>
              <a:t>làm</a:t>
            </a:r>
            <a:r>
              <a:rPr lang="en-US" dirty="0"/>
              <a:t> </a:t>
            </a:r>
            <a:r>
              <a:rPr lang="en-US" dirty="0" err="1"/>
              <a:t>tăng</a:t>
            </a:r>
            <a:r>
              <a:rPr lang="en-US" dirty="0"/>
              <a:t> </a:t>
            </a:r>
            <a:r>
              <a:rPr lang="en-US" dirty="0" err="1"/>
              <a:t>đáng</a:t>
            </a:r>
            <a:r>
              <a:rPr lang="en-US" dirty="0"/>
              <a:t> </a:t>
            </a:r>
            <a:r>
              <a:rPr lang="en-US" dirty="0" err="1"/>
              <a:t>kể</a:t>
            </a:r>
            <a:r>
              <a:rPr lang="en-US" dirty="0"/>
              <a:t> </a:t>
            </a:r>
            <a:r>
              <a:rPr lang="en-US" dirty="0" err="1"/>
              <a:t>nhiệt</a:t>
            </a:r>
            <a:r>
              <a:rPr lang="en-US" dirty="0"/>
              <a:t> </a:t>
            </a:r>
            <a:r>
              <a:rPr lang="en-US" dirty="0" err="1"/>
              <a:t>độ</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mô</a:t>
            </a:r>
            <a:r>
              <a:rPr lang="en-US" dirty="0"/>
              <a:t> </a:t>
            </a:r>
            <a:r>
              <a:rPr lang="en-US" dirty="0" err="1"/>
              <a:t>hình</a:t>
            </a:r>
            <a:r>
              <a:rPr lang="en-US" dirty="0"/>
              <a:t> </a:t>
            </a:r>
            <a:r>
              <a:rPr lang="en-US" dirty="0" err="1"/>
              <a:t>lượng</a:t>
            </a:r>
            <a:r>
              <a:rPr lang="en-US" dirty="0"/>
              <a:t> </a:t>
            </a:r>
            <a:r>
              <a:rPr lang="en-US" dirty="0" err="1"/>
              <a:t>mưa</a:t>
            </a:r>
            <a:endParaRPr lang="en-US" dirty="0"/>
          </a:p>
          <a:p>
            <a:endParaRPr lang="en-US" dirty="0"/>
          </a:p>
          <a:p>
            <a:r>
              <a:rPr lang="en-US" dirty="0" err="1"/>
              <a:t>Rừng</a:t>
            </a:r>
            <a:r>
              <a:rPr lang="en-US" dirty="0"/>
              <a:t> </a:t>
            </a:r>
            <a:r>
              <a:rPr lang="en-US" dirty="0" err="1"/>
              <a:t>ngập</a:t>
            </a:r>
            <a:r>
              <a:rPr lang="en-US" dirty="0"/>
              <a:t> </a:t>
            </a:r>
            <a:r>
              <a:rPr lang="en-US" dirty="0" err="1"/>
              <a:t>mặn</a:t>
            </a:r>
            <a:r>
              <a:rPr lang="en-US" dirty="0"/>
              <a:t> </a:t>
            </a:r>
            <a:r>
              <a:rPr lang="en-US" dirty="0" err="1"/>
              <a:t>ven</a:t>
            </a:r>
            <a:r>
              <a:rPr lang="en-US" dirty="0"/>
              <a:t> </a:t>
            </a:r>
            <a:r>
              <a:rPr lang="en-US" dirty="0" err="1"/>
              <a:t>biển</a:t>
            </a:r>
            <a:r>
              <a:rPr lang="en-US" dirty="0"/>
              <a:t> </a:t>
            </a:r>
            <a:r>
              <a:rPr lang="en-US" dirty="0" err="1"/>
              <a:t>giữ</a:t>
            </a:r>
            <a:r>
              <a:rPr lang="en-US" dirty="0"/>
              <a:t> </a:t>
            </a:r>
            <a:r>
              <a:rPr lang="en-US" dirty="0" err="1"/>
              <a:t>cacbon</a:t>
            </a:r>
            <a:r>
              <a:rPr lang="en-US" dirty="0"/>
              <a:t> </a:t>
            </a:r>
            <a:r>
              <a:rPr lang="en-US" dirty="0" err="1"/>
              <a:t>nhiều</a:t>
            </a:r>
            <a:r>
              <a:rPr lang="en-US" dirty="0"/>
              <a:t> </a:t>
            </a:r>
            <a:r>
              <a:rPr lang="en-US" dirty="0" err="1"/>
              <a:t>hơn</a:t>
            </a:r>
            <a:r>
              <a:rPr lang="en-US" dirty="0"/>
              <a:t> </a:t>
            </a:r>
            <a:r>
              <a:rPr lang="en-US" dirty="0" err="1"/>
              <a:t>rừng</a:t>
            </a:r>
            <a:r>
              <a:rPr lang="en-US" dirty="0"/>
              <a:t> </a:t>
            </a:r>
            <a:r>
              <a:rPr lang="en-US" dirty="0" err="1"/>
              <a:t>trong</a:t>
            </a:r>
            <a:r>
              <a:rPr lang="en-US" dirty="0"/>
              <a:t> </a:t>
            </a:r>
            <a:r>
              <a:rPr lang="en-US" dirty="0" err="1"/>
              <a:t>đất</a:t>
            </a:r>
            <a:r>
              <a:rPr lang="en-US" dirty="0"/>
              <a:t> </a:t>
            </a:r>
            <a:r>
              <a:rPr lang="en-US" dirty="0" err="1"/>
              <a:t>liền</a:t>
            </a:r>
            <a:r>
              <a:rPr lang="en-US" dirty="0"/>
              <a:t> </a:t>
            </a:r>
            <a:r>
              <a:rPr lang="en-US" dirty="0" err="1"/>
              <a:t>và</a:t>
            </a:r>
            <a:r>
              <a:rPr lang="en-US" dirty="0"/>
              <a:t> </a:t>
            </a:r>
            <a:r>
              <a:rPr lang="en-US" dirty="0" err="1"/>
              <a:t>đóng</a:t>
            </a:r>
            <a:r>
              <a:rPr lang="en-US" dirty="0"/>
              <a:t> </a:t>
            </a:r>
            <a:r>
              <a:rPr lang="en-US" dirty="0" err="1"/>
              <a:t>vai</a:t>
            </a:r>
            <a:r>
              <a:rPr lang="en-US" dirty="0"/>
              <a:t> </a:t>
            </a:r>
            <a:r>
              <a:rPr lang="en-US" dirty="0" err="1"/>
              <a:t>trò</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việc</a:t>
            </a:r>
            <a:r>
              <a:rPr lang="en-US" dirty="0"/>
              <a:t> </a:t>
            </a:r>
            <a:r>
              <a:rPr lang="en-US" dirty="0" err="1"/>
              <a:t>giảm</a:t>
            </a:r>
            <a:r>
              <a:rPr lang="en-US" dirty="0"/>
              <a:t> </a:t>
            </a:r>
            <a:r>
              <a:rPr lang="en-US" dirty="0" err="1"/>
              <a:t>nhẹ</a:t>
            </a:r>
            <a:r>
              <a:rPr lang="en-US" dirty="0"/>
              <a:t> </a:t>
            </a:r>
            <a:r>
              <a:rPr lang="en-US" dirty="0" err="1"/>
              <a:t>biến</a:t>
            </a:r>
            <a:r>
              <a:rPr lang="en-US" dirty="0"/>
              <a:t> </a:t>
            </a:r>
            <a:r>
              <a:rPr lang="en-US" dirty="0" err="1"/>
              <a:t>đổi</a:t>
            </a:r>
            <a:r>
              <a:rPr lang="en-US" dirty="0"/>
              <a:t> </a:t>
            </a:r>
            <a:r>
              <a:rPr lang="en-US" dirty="0" err="1"/>
              <a:t>khí</a:t>
            </a:r>
            <a:r>
              <a:rPr lang="en-US" dirty="0"/>
              <a:t> </a:t>
            </a:r>
            <a:r>
              <a:rPr lang="en-US" dirty="0" err="1"/>
              <a:t>hậu</a:t>
            </a:r>
            <a:endParaRPr lang="en-US" dirty="0"/>
          </a:p>
          <a:p>
            <a:endParaRPr lang="en-US" dirty="0"/>
          </a:p>
          <a:p>
            <a:r>
              <a:rPr lang="en-US" dirty="0" err="1"/>
              <a:t>Các</a:t>
            </a:r>
            <a:r>
              <a:rPr lang="en-US" dirty="0"/>
              <a:t> </a:t>
            </a:r>
            <a:r>
              <a:rPr lang="en-US" dirty="0" err="1"/>
              <a:t>cộng</a:t>
            </a:r>
            <a:r>
              <a:rPr lang="en-US" dirty="0"/>
              <a:t> </a:t>
            </a:r>
            <a:r>
              <a:rPr lang="en-US" dirty="0" err="1"/>
              <a:t>đồng</a:t>
            </a:r>
            <a:r>
              <a:rPr lang="en-US" dirty="0"/>
              <a:t> </a:t>
            </a:r>
            <a:r>
              <a:rPr lang="en-US" dirty="0" err="1"/>
              <a:t>tích</a:t>
            </a:r>
            <a:r>
              <a:rPr lang="en-US" dirty="0"/>
              <a:t> </a:t>
            </a:r>
            <a:r>
              <a:rPr lang="en-US" dirty="0" err="1"/>
              <a:t>cực</a:t>
            </a:r>
            <a:r>
              <a:rPr lang="en-US" dirty="0"/>
              <a:t> </a:t>
            </a:r>
            <a:r>
              <a:rPr lang="en-US" dirty="0" err="1"/>
              <a:t>trong</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chiến</a:t>
            </a:r>
            <a:r>
              <a:rPr lang="en-US" dirty="0"/>
              <a:t> </a:t>
            </a:r>
            <a:r>
              <a:rPr lang="en-US" dirty="0" err="1"/>
              <a:t>lược</a:t>
            </a:r>
            <a:r>
              <a:rPr lang="en-US" dirty="0"/>
              <a:t> </a:t>
            </a:r>
            <a:r>
              <a:rPr lang="en-US" dirty="0" err="1"/>
              <a:t>phục</a:t>
            </a:r>
            <a:r>
              <a:rPr lang="en-US" dirty="0"/>
              <a:t> </a:t>
            </a:r>
            <a:r>
              <a:rPr lang="en-US" dirty="0" err="1"/>
              <a:t>hồi</a:t>
            </a:r>
            <a:r>
              <a:rPr lang="en-US" dirty="0"/>
              <a:t> </a:t>
            </a:r>
            <a:r>
              <a:rPr lang="en-US" dirty="0" err="1"/>
              <a:t>và</a:t>
            </a:r>
            <a:r>
              <a:rPr lang="en-US" dirty="0"/>
              <a:t> </a:t>
            </a:r>
            <a:r>
              <a:rPr lang="en-US" dirty="0" err="1"/>
              <a:t>thích</a:t>
            </a:r>
            <a:r>
              <a:rPr lang="en-US" dirty="0"/>
              <a:t> </a:t>
            </a:r>
            <a:r>
              <a:rPr lang="en-US" dirty="0" err="1"/>
              <a:t>ứng</a:t>
            </a:r>
            <a:r>
              <a:rPr lang="en-US" dirty="0"/>
              <a:t> </a:t>
            </a:r>
            <a:r>
              <a:rPr lang="en-US" dirty="0" err="1"/>
              <a:t>sẽ</a:t>
            </a:r>
            <a:r>
              <a:rPr lang="en-US" dirty="0"/>
              <a:t> </a:t>
            </a:r>
            <a:r>
              <a:rPr lang="en-US" dirty="0" err="1"/>
              <a:t>trải</a:t>
            </a:r>
            <a:r>
              <a:rPr lang="en-US" dirty="0"/>
              <a:t> qua </a:t>
            </a:r>
            <a:r>
              <a:rPr lang="en-US" dirty="0" err="1"/>
              <a:t>ít</a:t>
            </a:r>
            <a:r>
              <a:rPr lang="en-US" dirty="0"/>
              <a:t> </a:t>
            </a:r>
            <a:r>
              <a:rPr lang="en-US" dirty="0" err="1"/>
              <a:t>tác</a:t>
            </a:r>
            <a:r>
              <a:rPr lang="en-US" dirty="0"/>
              <a:t> </a:t>
            </a:r>
            <a:r>
              <a:rPr lang="en-US" dirty="0" err="1"/>
              <a:t>động</a:t>
            </a:r>
            <a:r>
              <a:rPr lang="en-US" dirty="0"/>
              <a:t> </a:t>
            </a:r>
            <a:r>
              <a:rPr lang="en-US" dirty="0" err="1"/>
              <a:t>tiêu</a:t>
            </a:r>
            <a:r>
              <a:rPr lang="en-US" dirty="0"/>
              <a:t> </a:t>
            </a:r>
            <a:r>
              <a:rPr lang="en-US" dirty="0" err="1"/>
              <a:t>cực</a:t>
            </a:r>
            <a:r>
              <a:rPr lang="en-US" dirty="0"/>
              <a:t> </a:t>
            </a:r>
            <a:r>
              <a:rPr lang="en-US" dirty="0" err="1"/>
              <a:t>hơn</a:t>
            </a:r>
            <a:r>
              <a:rPr lang="en-US" dirty="0"/>
              <a:t> </a:t>
            </a:r>
            <a:r>
              <a:rPr lang="en-US" dirty="0" err="1"/>
              <a:t>từ</a:t>
            </a:r>
            <a:r>
              <a:rPr lang="en-US" dirty="0"/>
              <a:t> </a:t>
            </a:r>
            <a:r>
              <a:rPr lang="en-US" dirty="0" err="1"/>
              <a:t>các</a:t>
            </a:r>
            <a:r>
              <a:rPr lang="en-US" dirty="0"/>
              <a:t> </a:t>
            </a:r>
            <a:r>
              <a:rPr lang="en-US" dirty="0" err="1"/>
              <a:t>sự</a:t>
            </a:r>
            <a:r>
              <a:rPr lang="en-US" dirty="0"/>
              <a:t> </a:t>
            </a:r>
            <a:r>
              <a:rPr lang="en-US" dirty="0" err="1"/>
              <a:t>kiện</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biến</a:t>
            </a:r>
            <a:r>
              <a:rPr lang="en-US" dirty="0"/>
              <a:t> </a:t>
            </a:r>
            <a:r>
              <a:rPr lang="en-US" dirty="0" err="1"/>
              <a:t>đổi</a:t>
            </a:r>
            <a:r>
              <a:rPr lang="en-US" dirty="0"/>
              <a:t> </a:t>
            </a:r>
            <a:r>
              <a:rPr lang="en-US" dirty="0" err="1"/>
              <a:t>khí</a:t>
            </a:r>
            <a:r>
              <a:rPr lang="en-US" dirty="0"/>
              <a:t> </a:t>
            </a:r>
            <a:r>
              <a:rPr lang="en-US" dirty="0" err="1"/>
              <a:t>hậu</a:t>
            </a:r>
            <a:endParaRPr lang="en-US" dirty="0"/>
          </a:p>
          <a:p>
            <a:endParaRPr lang="en-US" dirty="0"/>
          </a:p>
        </p:txBody>
      </p:sp>
      <p:sp>
        <p:nvSpPr>
          <p:cNvPr id="4" name="Footer Placeholder 3">
            <a:extLst>
              <a:ext uri="{FF2B5EF4-FFF2-40B4-BE49-F238E27FC236}">
                <a16:creationId xmlns:a16="http://schemas.microsoft.com/office/drawing/2014/main" id="{7F9139CB-51FF-96FA-D19A-B3388995C4F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348874-41A0-74AD-F9B9-07B0644D4204}"/>
              </a:ext>
            </a:extLst>
          </p:cNvPr>
          <p:cNvSpPr>
            <a:spLocks noGrp="1"/>
          </p:cNvSpPr>
          <p:nvPr>
            <p:ph type="sldNum" sz="quarter" idx="12"/>
          </p:nvPr>
        </p:nvSpPr>
        <p:spPr/>
        <p:txBody>
          <a:bodyPr/>
          <a:lstStyle/>
          <a:p>
            <a:fld id="{558478D3-4DD5-4D7B-8D8D-7EA87687E863}" type="slidenum">
              <a:rPr lang="en-US" smtClean="0"/>
              <a:pPr/>
              <a:t>185</a:t>
            </a:fld>
            <a:endParaRPr lang="en-US"/>
          </a:p>
        </p:txBody>
      </p:sp>
      <p:sp>
        <p:nvSpPr>
          <p:cNvPr id="6" name="Date Placeholder 5">
            <a:extLst>
              <a:ext uri="{FF2B5EF4-FFF2-40B4-BE49-F238E27FC236}">
                <a16:creationId xmlns:a16="http://schemas.microsoft.com/office/drawing/2014/main" id="{3F87FB7A-B338-DA23-576A-24ABB2F9102A}"/>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2438328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CA38-172C-F810-7C43-F102734B5188}"/>
              </a:ext>
            </a:extLst>
          </p:cNvPr>
          <p:cNvSpPr>
            <a:spLocks noGrp="1"/>
          </p:cNvSpPr>
          <p:nvPr>
            <p:ph type="title"/>
          </p:nvPr>
        </p:nvSpPr>
        <p:spPr/>
        <p:txBody>
          <a:bodyPr/>
          <a:lstStyle/>
          <a:p>
            <a:r>
              <a:rPr lang="en-US" err="1"/>
              <a:t>Thống</a:t>
            </a:r>
            <a:r>
              <a:rPr lang="en-US"/>
              <a:t> </a:t>
            </a:r>
            <a:r>
              <a:rPr lang="en-US" err="1"/>
              <a:t>kê</a:t>
            </a:r>
            <a:r>
              <a:rPr lang="en-US"/>
              <a:t> </a:t>
            </a:r>
            <a:r>
              <a:rPr lang="en-US" err="1"/>
              <a:t>suy</a:t>
            </a:r>
            <a:r>
              <a:rPr lang="en-US"/>
              <a:t> </a:t>
            </a:r>
            <a:r>
              <a:rPr lang="en-US" err="1"/>
              <a:t>luận</a:t>
            </a:r>
            <a:r>
              <a:rPr lang="en-US"/>
              <a:t> – </a:t>
            </a:r>
            <a:r>
              <a:rPr lang="en-US" err="1"/>
              <a:t>Giá</a:t>
            </a:r>
            <a:r>
              <a:rPr lang="en-US"/>
              <a:t> </a:t>
            </a:r>
            <a:r>
              <a:rPr lang="en-US" err="1"/>
              <a:t>trị</a:t>
            </a:r>
            <a:r>
              <a:rPr lang="en-US"/>
              <a:t> p</a:t>
            </a:r>
          </a:p>
        </p:txBody>
      </p:sp>
      <p:sp>
        <p:nvSpPr>
          <p:cNvPr id="3" name="Content Placeholder 2">
            <a:extLst>
              <a:ext uri="{FF2B5EF4-FFF2-40B4-BE49-F238E27FC236}">
                <a16:creationId xmlns:a16="http://schemas.microsoft.com/office/drawing/2014/main" id="{31764EDA-CF38-7AAA-B0ED-D7F02CA7FEA9}"/>
              </a:ext>
            </a:extLst>
          </p:cNvPr>
          <p:cNvSpPr>
            <a:spLocks noGrp="1"/>
          </p:cNvSpPr>
          <p:nvPr>
            <p:ph idx="1"/>
          </p:nvPr>
        </p:nvSpPr>
        <p:spPr/>
        <p:txBody>
          <a:bodyPr>
            <a:normAutofit lnSpcReduction="10000"/>
          </a:bodyPr>
          <a:lstStyle/>
          <a:p>
            <a:r>
              <a:rPr lang="en-US" err="1"/>
              <a:t>Xác</a:t>
            </a:r>
            <a:r>
              <a:rPr lang="en-US"/>
              <a:t> </a:t>
            </a:r>
            <a:r>
              <a:rPr lang="en-US" err="1"/>
              <a:t>suất</a:t>
            </a:r>
            <a:r>
              <a:rPr lang="en-US"/>
              <a:t> </a:t>
            </a:r>
            <a:r>
              <a:rPr lang="en-US" err="1"/>
              <a:t>để</a:t>
            </a:r>
            <a:r>
              <a:rPr lang="en-US"/>
              <a:t> </a:t>
            </a:r>
            <a:r>
              <a:rPr lang="en-US" err="1"/>
              <a:t>thu</a:t>
            </a:r>
            <a:r>
              <a:rPr lang="en-US"/>
              <a:t> </a:t>
            </a:r>
            <a:r>
              <a:rPr lang="en-US" err="1"/>
              <a:t>được</a:t>
            </a:r>
            <a:r>
              <a:rPr lang="en-US"/>
              <a:t> </a:t>
            </a:r>
            <a:r>
              <a:rPr lang="en-US" err="1"/>
              <a:t>kết</a:t>
            </a:r>
            <a:r>
              <a:rPr lang="en-US"/>
              <a:t> </a:t>
            </a:r>
            <a:r>
              <a:rPr lang="en-US" err="1"/>
              <a:t>quả</a:t>
            </a:r>
            <a:r>
              <a:rPr lang="en-US"/>
              <a:t> </a:t>
            </a:r>
            <a:r>
              <a:rPr lang="en-US" err="1"/>
              <a:t>tương</a:t>
            </a:r>
            <a:r>
              <a:rPr lang="en-US"/>
              <a:t> </a:t>
            </a:r>
            <a:r>
              <a:rPr lang="en-US" err="1"/>
              <a:t>tự</a:t>
            </a:r>
            <a:r>
              <a:rPr lang="en-US"/>
              <a:t> </a:t>
            </a:r>
            <a:r>
              <a:rPr lang="en-US" err="1"/>
              <a:t>hoặc</a:t>
            </a:r>
            <a:r>
              <a:rPr lang="en-US"/>
              <a:t> </a:t>
            </a:r>
            <a:r>
              <a:rPr lang="en-US" err="1"/>
              <a:t>cực</a:t>
            </a:r>
            <a:r>
              <a:rPr lang="en-US"/>
              <a:t> </a:t>
            </a:r>
            <a:r>
              <a:rPr lang="en-US" err="1"/>
              <a:t>đoan</a:t>
            </a:r>
            <a:r>
              <a:rPr lang="en-US"/>
              <a:t> </a:t>
            </a:r>
            <a:r>
              <a:rPr lang="en-US" err="1"/>
              <a:t>hơn</a:t>
            </a:r>
            <a:r>
              <a:rPr lang="en-US"/>
              <a:t> </a:t>
            </a:r>
            <a:r>
              <a:rPr lang="en-US" err="1"/>
              <a:t>khi</a:t>
            </a:r>
            <a:r>
              <a:rPr lang="en-US"/>
              <a:t> </a:t>
            </a:r>
            <a:r>
              <a:rPr lang="en-US" err="1"/>
              <a:t>giả</a:t>
            </a:r>
            <a:r>
              <a:rPr lang="en-US"/>
              <a:t> </a:t>
            </a:r>
            <a:r>
              <a:rPr lang="en-US" err="1"/>
              <a:t>thiết</a:t>
            </a:r>
            <a:r>
              <a:rPr lang="en-US"/>
              <a:t> </a:t>
            </a:r>
            <a:r>
              <a:rPr lang="en-US" err="1"/>
              <a:t>rằng</a:t>
            </a:r>
            <a:r>
              <a:rPr lang="en-US"/>
              <a:t> </a:t>
            </a:r>
            <a:r>
              <a:rPr lang="en-US" err="1"/>
              <a:t>giả</a:t>
            </a:r>
            <a:r>
              <a:rPr lang="en-US"/>
              <a:t> </a:t>
            </a:r>
            <a:r>
              <a:rPr lang="en-US" err="1"/>
              <a:t>thuyết</a:t>
            </a:r>
            <a:r>
              <a:rPr lang="en-US"/>
              <a:t> </a:t>
            </a:r>
            <a:r>
              <a:rPr lang="en-US" err="1"/>
              <a:t>trống</a:t>
            </a:r>
            <a:r>
              <a:rPr lang="en-US"/>
              <a:t> </a:t>
            </a:r>
            <a:r>
              <a:rPr lang="en-US" err="1"/>
              <a:t>là</a:t>
            </a:r>
            <a:r>
              <a:rPr lang="en-US"/>
              <a:t> </a:t>
            </a:r>
            <a:r>
              <a:rPr lang="en-US" err="1"/>
              <a:t>đúng</a:t>
            </a:r>
            <a:endParaRPr lang="en-US"/>
          </a:p>
          <a:p>
            <a:r>
              <a:rPr lang="en-US" err="1"/>
              <a:t>Giá</a:t>
            </a:r>
            <a:r>
              <a:rPr lang="en-US"/>
              <a:t> </a:t>
            </a:r>
            <a:r>
              <a:rPr lang="en-US" err="1"/>
              <a:t>trị</a:t>
            </a:r>
            <a:r>
              <a:rPr lang="en-US"/>
              <a:t> p &lt; 0.05: </a:t>
            </a:r>
            <a:r>
              <a:rPr lang="en-US" err="1"/>
              <a:t>có</a:t>
            </a:r>
            <a:r>
              <a:rPr lang="en-US"/>
              <a:t> ý </a:t>
            </a:r>
            <a:r>
              <a:rPr lang="en-US" err="1"/>
              <a:t>nghĩa</a:t>
            </a:r>
            <a:r>
              <a:rPr lang="en-US"/>
              <a:t> </a:t>
            </a:r>
            <a:r>
              <a:rPr lang="en-US" err="1"/>
              <a:t>về</a:t>
            </a:r>
            <a:r>
              <a:rPr lang="en-US"/>
              <a:t> </a:t>
            </a:r>
            <a:r>
              <a:rPr lang="en-US" err="1"/>
              <a:t>mặt</a:t>
            </a:r>
            <a:r>
              <a:rPr lang="en-US"/>
              <a:t> </a:t>
            </a:r>
            <a:r>
              <a:rPr lang="en-US" err="1"/>
              <a:t>thống</a:t>
            </a:r>
            <a:r>
              <a:rPr lang="en-US"/>
              <a:t> </a:t>
            </a:r>
            <a:r>
              <a:rPr lang="en-US" err="1"/>
              <a:t>kê</a:t>
            </a:r>
            <a:endParaRPr lang="en-US"/>
          </a:p>
          <a:p>
            <a:endParaRPr lang="en-US"/>
          </a:p>
          <a:p>
            <a:endParaRPr lang="en-US"/>
          </a:p>
          <a:p>
            <a:endParaRPr lang="en-US"/>
          </a:p>
          <a:p>
            <a:endParaRPr lang="en-US"/>
          </a:p>
          <a:p>
            <a:endParaRPr lang="en-US"/>
          </a:p>
          <a:p>
            <a:endParaRPr lang="en-US"/>
          </a:p>
          <a:p>
            <a:r>
              <a:rPr lang="en-US"/>
              <a:t>Ý </a:t>
            </a:r>
            <a:r>
              <a:rPr lang="en-US" err="1"/>
              <a:t>nghĩa</a:t>
            </a:r>
            <a:r>
              <a:rPr lang="en-US"/>
              <a:t> </a:t>
            </a:r>
            <a:r>
              <a:rPr lang="en-US" err="1"/>
              <a:t>về</a:t>
            </a:r>
            <a:r>
              <a:rPr lang="en-US"/>
              <a:t> </a:t>
            </a:r>
            <a:r>
              <a:rPr lang="en-US" err="1"/>
              <a:t>mặt</a:t>
            </a:r>
            <a:r>
              <a:rPr lang="en-US"/>
              <a:t> </a:t>
            </a:r>
            <a:r>
              <a:rPr lang="en-US" err="1"/>
              <a:t>thống</a:t>
            </a:r>
            <a:r>
              <a:rPr lang="en-US"/>
              <a:t> </a:t>
            </a:r>
            <a:r>
              <a:rPr lang="en-US" err="1"/>
              <a:t>kê</a:t>
            </a:r>
            <a:r>
              <a:rPr lang="en-US"/>
              <a:t> vs. ý </a:t>
            </a:r>
            <a:r>
              <a:rPr lang="en-US" err="1"/>
              <a:t>nghĩa</a:t>
            </a:r>
            <a:r>
              <a:rPr lang="en-US"/>
              <a:t> </a:t>
            </a:r>
            <a:r>
              <a:rPr lang="en-US" err="1"/>
              <a:t>thực</a:t>
            </a:r>
            <a:r>
              <a:rPr lang="en-US"/>
              <a:t> </a:t>
            </a:r>
            <a:r>
              <a:rPr lang="en-US" err="1"/>
              <a:t>tế</a:t>
            </a:r>
            <a:endParaRPr lang="en-US"/>
          </a:p>
        </p:txBody>
      </p:sp>
      <p:sp>
        <p:nvSpPr>
          <p:cNvPr id="4" name="Footer Placeholder 3">
            <a:extLst>
              <a:ext uri="{FF2B5EF4-FFF2-40B4-BE49-F238E27FC236}">
                <a16:creationId xmlns:a16="http://schemas.microsoft.com/office/drawing/2014/main" id="{B9B5699E-6595-E51F-1311-57D51A743A9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649AB1E-F908-4FA1-25B3-85258B811106}"/>
              </a:ext>
            </a:extLst>
          </p:cNvPr>
          <p:cNvSpPr>
            <a:spLocks noGrp="1"/>
          </p:cNvSpPr>
          <p:nvPr>
            <p:ph type="sldNum" sz="quarter" idx="12"/>
          </p:nvPr>
        </p:nvSpPr>
        <p:spPr/>
        <p:txBody>
          <a:bodyPr/>
          <a:lstStyle/>
          <a:p>
            <a:fld id="{558478D3-4DD5-4D7B-8D8D-7EA87687E863}" type="slidenum">
              <a:rPr lang="en-US" smtClean="0"/>
              <a:pPr/>
              <a:t>186</a:t>
            </a:fld>
            <a:endParaRPr lang="en-US"/>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extLst>
                  <p:ext uri="{D42A27DB-BD31-4B8C-83A1-F6EECF244321}">
                    <p14:modId xmlns:p14="http://schemas.microsoft.com/office/powerpoint/2010/main" val="1680661406"/>
                  </p:ext>
                </p:extLst>
              </p:nvPr>
            </p:nvGraphicFramePr>
            <p:xfrm>
              <a:off x="1854201" y="2783841"/>
              <a:ext cx="8127999" cy="2529840"/>
            </p:xfrm>
            <a:graphic>
              <a:graphicData uri="http://schemas.openxmlformats.org/drawingml/2006/table">
                <a:tbl>
                  <a:tblPr firstRow="1" firstCol="1">
                    <a:tableStyleId>{7DF18680-E054-41AD-8BC1-D1AEF772440D}</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tc>
                    <a:tc>
                      <a:txBody>
                        <a:bodyPr/>
                        <a:lstStyle/>
                        <a:p>
                          <a:pPr algn="ct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smtClean="0">
                                      <a:solidFill>
                                        <a:schemeClr val="bg1"/>
                                      </a:solidFill>
                                      <a:latin typeface="Cambria Math" panose="02040503050406030204" pitchFamily="18" charset="0"/>
                                    </a:rPr>
                                    <m:t>𝑯</m:t>
                                  </m:r>
                                </m:e>
                                <m:sub>
                                  <m:r>
                                    <a:rPr lang="en-US" b="1" smtClean="0">
                                      <a:solidFill>
                                        <a:schemeClr val="bg1"/>
                                      </a:solidFill>
                                      <a:latin typeface="Cambria Math" panose="02040503050406030204" pitchFamily="18" charset="0"/>
                                    </a:rPr>
                                    <m:t>𝟎</m:t>
                                  </m:r>
                                </m:sub>
                              </m:sSub>
                            </m:oMath>
                          </a14:m>
                          <a:r>
                            <a:rPr lang="en-US">
                              <a:solidFill>
                                <a:schemeClr val="bg1"/>
                              </a:solidFill>
                            </a:rPr>
                            <a:t> </a:t>
                          </a:r>
                          <a:r>
                            <a:rPr lang="en-US" err="1">
                              <a:solidFill>
                                <a:schemeClr val="bg1"/>
                              </a:solidFill>
                            </a:rPr>
                            <a:t>đúng</a:t>
                          </a:r>
                          <a:endParaRPr lang="en-US">
                            <a:solidFill>
                              <a:schemeClr val="bg1"/>
                            </a:solidFill>
                          </a:endParaRPr>
                        </a:p>
                      </a:txBody>
                      <a:tcPr anchor="ctr"/>
                    </a:tc>
                    <a:tc>
                      <a:txBody>
                        <a:bodyPr/>
                        <a:lstStyle/>
                        <a:p>
                          <a:pPr algn="ct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smtClean="0">
                                      <a:solidFill>
                                        <a:schemeClr val="bg1"/>
                                      </a:solidFill>
                                      <a:latin typeface="Cambria Math" panose="02040503050406030204" pitchFamily="18" charset="0"/>
                                    </a:rPr>
                                    <m:t>𝑯</m:t>
                                  </m:r>
                                </m:e>
                                <m:sub>
                                  <m:r>
                                    <a:rPr lang="en-US" b="1" smtClean="0">
                                      <a:solidFill>
                                        <a:schemeClr val="bg1"/>
                                      </a:solidFill>
                                      <a:latin typeface="Cambria Math" panose="02040503050406030204" pitchFamily="18" charset="0"/>
                                    </a:rPr>
                                    <m:t>𝟎</m:t>
                                  </m:r>
                                </m:sub>
                              </m:sSub>
                            </m:oMath>
                          </a14:m>
                          <a:r>
                            <a:rPr lang="en-US">
                              <a:solidFill>
                                <a:schemeClr val="bg1"/>
                              </a:solidFill>
                            </a:rPr>
                            <a:t> </a:t>
                          </a:r>
                          <a:r>
                            <a:rPr lang="en-US" err="1">
                              <a:solidFill>
                                <a:schemeClr val="bg1"/>
                              </a:solidFill>
                            </a:rPr>
                            <a:t>sai</a:t>
                          </a:r>
                          <a:endParaRPr lang="en-US">
                            <a:solidFill>
                              <a:schemeClr val="bg1"/>
                            </a:solidFill>
                          </a:endParaRPr>
                        </a:p>
                      </a:txBody>
                      <a:tcPr anchor="ctr"/>
                    </a:tc>
                    <a:extLst>
                      <a:ext uri="{0D108BD9-81ED-4DB2-BD59-A6C34878D82A}">
                        <a16:rowId xmlns:a16="http://schemas.microsoft.com/office/drawing/2014/main" val="1363410483"/>
                      </a:ext>
                    </a:extLst>
                  </a:tr>
                  <a:tr h="843280">
                    <a:tc>
                      <a:txBody>
                        <a:bodyPr/>
                        <a:lstStyle/>
                        <a:p>
                          <a:pPr algn="ctr"/>
                          <a:r>
                            <a:rPr lang="en-US" b="1" dirty="0" err="1">
                              <a:solidFill>
                                <a:schemeClr val="bg1"/>
                              </a:solidFill>
                            </a:rPr>
                            <a:t>Bác</a:t>
                          </a:r>
                          <a:r>
                            <a:rPr lang="en-US" b="1" baseline="0" dirty="0">
                              <a:solidFill>
                                <a:schemeClr val="bg1"/>
                              </a:solidFill>
                            </a:rPr>
                            <a:t> </a:t>
                          </a:r>
                          <a:r>
                            <a:rPr lang="en-US" b="1" baseline="0" dirty="0" err="1">
                              <a:solidFill>
                                <a:schemeClr val="bg1"/>
                              </a:solidFill>
                            </a:rPr>
                            <a:t>bỏ</a:t>
                          </a:r>
                          <a:r>
                            <a:rPr lang="en-US" b="1" baseline="0" dirty="0">
                              <a:solidFill>
                                <a:schemeClr val="bg1"/>
                              </a:solidFill>
                            </a:rPr>
                            <a:t> </a:t>
                          </a: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smtClean="0">
                                      <a:solidFill>
                                        <a:schemeClr val="bg1"/>
                                      </a:solidFill>
                                      <a:latin typeface="Cambria Math" panose="02040503050406030204" pitchFamily="18" charset="0"/>
                                    </a:rPr>
                                    <m:t>𝑯</m:t>
                                  </m:r>
                                </m:e>
                                <m:sub>
                                  <m:r>
                                    <a:rPr lang="en-US" b="1" smtClean="0">
                                      <a:solidFill>
                                        <a:schemeClr val="bg1"/>
                                      </a:solidFill>
                                      <a:latin typeface="Cambria Math" panose="02040503050406030204" pitchFamily="18" charset="0"/>
                                    </a:rPr>
                                    <m:t>𝟎</m:t>
                                  </m:r>
                                </m:sub>
                              </m:sSub>
                            </m:oMath>
                          </a14:m>
                          <a:endParaRPr lang="en-US" dirty="0">
                            <a:solidFill>
                              <a:schemeClr val="bg1"/>
                            </a:solidFill>
                          </a:endParaRPr>
                        </a:p>
                      </a:txBody>
                      <a:tcPr anchor="ct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pPr algn="ctr"/>
                          <a:r>
                            <a:rPr lang="en-US" b="1">
                              <a:solidFill>
                                <a:schemeClr val="bg1"/>
                              </a:solidFill>
                            </a:rPr>
                            <a:t>Không</a:t>
                          </a:r>
                          <a:r>
                            <a:rPr lang="en-US" b="1" baseline="0">
                              <a:solidFill>
                                <a:schemeClr val="bg1"/>
                              </a:solidFill>
                            </a:rPr>
                            <a:t> </a:t>
                          </a:r>
                          <a:r>
                            <a:rPr lang="en-US" b="1" baseline="0" err="1">
                              <a:solidFill>
                                <a:schemeClr val="bg1"/>
                              </a:solidFill>
                            </a:rPr>
                            <a:t>bác</a:t>
                          </a:r>
                          <a:r>
                            <a:rPr lang="en-US" b="1" baseline="0">
                              <a:solidFill>
                                <a:schemeClr val="bg1"/>
                              </a:solidFill>
                            </a:rPr>
                            <a:t> </a:t>
                          </a:r>
                          <a:r>
                            <a:rPr lang="en-US" b="1" baseline="0" err="1">
                              <a:solidFill>
                                <a:schemeClr val="bg1"/>
                              </a:solidFill>
                            </a:rPr>
                            <a:t>bỏ</a:t>
                          </a:r>
                          <a:r>
                            <a:rPr lang="en-US" b="1" baseline="0">
                              <a:solidFill>
                                <a:schemeClr val="bg1"/>
                              </a:solidFill>
                            </a:rPr>
                            <a:t> </a:t>
                          </a: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smtClean="0">
                                      <a:solidFill>
                                        <a:schemeClr val="bg1"/>
                                      </a:solidFill>
                                      <a:latin typeface="Cambria Math" panose="02040503050406030204" pitchFamily="18" charset="0"/>
                                    </a:rPr>
                                    <m:t>𝑯</m:t>
                                  </m:r>
                                </m:e>
                                <m:sub>
                                  <m:r>
                                    <a:rPr lang="en-US" b="1" smtClean="0">
                                      <a:solidFill>
                                        <a:schemeClr val="bg1"/>
                                      </a:solidFill>
                                      <a:latin typeface="Cambria Math" panose="02040503050406030204" pitchFamily="18" charset="0"/>
                                    </a:rPr>
                                    <m:t>𝟎</m:t>
                                  </m:r>
                                </m:sub>
                              </m:sSub>
                            </m:oMath>
                          </a14:m>
                          <a:endParaRPr lang="en-US">
                            <a:solidFill>
                              <a:schemeClr val="bg1"/>
                            </a:solidFill>
                          </a:endParaRPr>
                        </a:p>
                      </a:txBody>
                      <a:tcPr anchor="ct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dirty="0" err="1"/>
                            <a:t>Lỗi</a:t>
                          </a:r>
                          <a:r>
                            <a:rPr lang="en-US" dirty="0"/>
                            <a:t> </a:t>
                          </a:r>
                          <a:r>
                            <a:rPr lang="en-US" dirty="0" err="1"/>
                            <a:t>loại</a:t>
                          </a:r>
                          <a:r>
                            <a:rPr lang="en-US" dirty="0"/>
                            <a:t> II</a:t>
                          </a:r>
                        </a:p>
                      </a:txBody>
                      <a:tcPr anchor="ctr"/>
                    </a:tc>
                    <a:extLst>
                      <a:ext uri="{0D108BD9-81ED-4DB2-BD59-A6C34878D82A}">
                        <a16:rowId xmlns:a16="http://schemas.microsoft.com/office/drawing/2014/main" val="2177287556"/>
                      </a:ext>
                    </a:extLst>
                  </a:tr>
                </a:tbl>
              </a:graphicData>
            </a:graphic>
          </p:graphicFrame>
        </mc:Choice>
        <mc:Fallback xmlns="">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extLst>
                  <p:ext uri="{D42A27DB-BD31-4B8C-83A1-F6EECF244321}">
                    <p14:modId xmlns:p14="http://schemas.microsoft.com/office/powerpoint/2010/main" val="1680661406"/>
                  </p:ext>
                </p:extLst>
              </p:nvPr>
            </p:nvGraphicFramePr>
            <p:xfrm>
              <a:off x="1854201" y="2783841"/>
              <a:ext cx="8127999" cy="2529840"/>
            </p:xfrm>
            <a:graphic>
              <a:graphicData uri="http://schemas.openxmlformats.org/drawingml/2006/table">
                <a:tbl>
                  <a:tblPr firstRow="1" firstCol="1">
                    <a:tableStyleId>{7DF18680-E054-41AD-8BC1-D1AEF772440D}</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tc>
                    <a:tc>
                      <a:txBody>
                        <a:bodyPr/>
                        <a:lstStyle/>
                        <a:p>
                          <a:endParaRPr lang="en-001"/>
                        </a:p>
                      </a:txBody>
                      <a:tcPr anchor="ctr">
                        <a:blipFill>
                          <a:blip r:embed="rId2"/>
                          <a:stretch>
                            <a:fillRect l="-100450" t="-719" r="-101126" b="-212230"/>
                          </a:stretch>
                        </a:blipFill>
                      </a:tcPr>
                    </a:tc>
                    <a:tc>
                      <a:txBody>
                        <a:bodyPr/>
                        <a:lstStyle/>
                        <a:p>
                          <a:endParaRPr lang="en-001"/>
                        </a:p>
                      </a:txBody>
                      <a:tcPr anchor="ctr">
                        <a:blipFill>
                          <a:blip r:embed="rId2"/>
                          <a:stretch>
                            <a:fillRect l="-200000" t="-719" r="-899" b="-212230"/>
                          </a:stretch>
                        </a:blipFill>
                      </a:tcPr>
                    </a:tc>
                    <a:extLst>
                      <a:ext uri="{0D108BD9-81ED-4DB2-BD59-A6C34878D82A}">
                        <a16:rowId xmlns:a16="http://schemas.microsoft.com/office/drawing/2014/main" val="1363410483"/>
                      </a:ext>
                    </a:extLst>
                  </a:tr>
                  <a:tr h="843280">
                    <a:tc>
                      <a:txBody>
                        <a:bodyPr/>
                        <a:lstStyle/>
                        <a:p>
                          <a:endParaRPr lang="en-001"/>
                        </a:p>
                      </a:txBody>
                      <a:tcPr anchor="ctr">
                        <a:blipFill>
                          <a:blip r:embed="rId2"/>
                          <a:stretch>
                            <a:fillRect l="-225" t="-101449" r="-200674" b="-113768"/>
                          </a:stretch>
                        </a:blipFill>
                      </a:tcP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endParaRPr lang="en-001"/>
                        </a:p>
                      </a:txBody>
                      <a:tcPr anchor="ctr">
                        <a:blipFill>
                          <a:blip r:embed="rId2"/>
                          <a:stretch>
                            <a:fillRect l="-225" t="-200000" r="-200674" b="-12950"/>
                          </a:stretch>
                        </a:blipFill>
                      </a:tcP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dirty="0" err="1"/>
                            <a:t>Lỗi</a:t>
                          </a:r>
                          <a:r>
                            <a:rPr lang="en-US" dirty="0"/>
                            <a:t> </a:t>
                          </a:r>
                          <a:r>
                            <a:rPr lang="en-US" dirty="0" err="1"/>
                            <a:t>loại</a:t>
                          </a:r>
                          <a:r>
                            <a:rPr lang="en-US" dirty="0"/>
                            <a:t> II</a:t>
                          </a:r>
                        </a:p>
                      </a:txBody>
                      <a:tcPr anchor="ctr"/>
                    </a:tc>
                    <a:extLst>
                      <a:ext uri="{0D108BD9-81ED-4DB2-BD59-A6C34878D82A}">
                        <a16:rowId xmlns:a16="http://schemas.microsoft.com/office/drawing/2014/main" val="2177287556"/>
                      </a:ext>
                    </a:extLst>
                  </a:tr>
                </a:tbl>
              </a:graphicData>
            </a:graphic>
          </p:graphicFrame>
        </mc:Fallback>
      </mc:AlternateContent>
      <p:sp>
        <p:nvSpPr>
          <p:cNvPr id="7" name="Date Placeholder 6">
            <a:extLst>
              <a:ext uri="{FF2B5EF4-FFF2-40B4-BE49-F238E27FC236}">
                <a16:creationId xmlns:a16="http://schemas.microsoft.com/office/drawing/2014/main" id="{5100E261-A08B-F505-C2D3-5882B7A31C91}"/>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7623258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B755-C87E-CE28-F442-0BD1191BD410}"/>
              </a:ext>
            </a:extLst>
          </p:cNvPr>
          <p:cNvSpPr>
            <a:spLocks noGrp="1"/>
          </p:cNvSpPr>
          <p:nvPr>
            <p:ph type="title"/>
          </p:nvPr>
        </p:nvSpPr>
        <p:spPr/>
        <p:txBody>
          <a:bodyPr/>
          <a:lstStyle/>
          <a:p>
            <a:r>
              <a:rPr lang="en-US" err="1"/>
              <a:t>Thống</a:t>
            </a:r>
            <a:r>
              <a:rPr lang="en-US"/>
              <a:t> </a:t>
            </a:r>
            <a:r>
              <a:rPr lang="en-US" err="1"/>
              <a:t>kê</a:t>
            </a:r>
            <a:r>
              <a:rPr lang="en-US"/>
              <a:t> </a:t>
            </a:r>
            <a:r>
              <a:rPr lang="en-US" err="1"/>
              <a:t>suy</a:t>
            </a:r>
            <a:r>
              <a:rPr lang="en-US"/>
              <a:t> </a:t>
            </a:r>
            <a:r>
              <a:rPr lang="en-US" err="1"/>
              <a:t>luận</a:t>
            </a:r>
            <a:r>
              <a:rPr lang="en-US"/>
              <a:t> – </a:t>
            </a:r>
            <a:r>
              <a:rPr lang="en-US" err="1"/>
              <a:t>Ví</a:t>
            </a:r>
            <a:r>
              <a:rPr lang="en-US"/>
              <a:t> </a:t>
            </a:r>
            <a:r>
              <a:rPr lang="en-US" err="1"/>
              <a:t>dụ</a:t>
            </a:r>
            <a:endParaRPr lang="en-US"/>
          </a:p>
        </p:txBody>
      </p:sp>
      <p:sp>
        <p:nvSpPr>
          <p:cNvPr id="3" name="Content Placeholder 2">
            <a:extLst>
              <a:ext uri="{FF2B5EF4-FFF2-40B4-BE49-F238E27FC236}">
                <a16:creationId xmlns:a16="http://schemas.microsoft.com/office/drawing/2014/main" id="{835FE8B3-4A6E-81C7-3662-33DABFC6FD1B}"/>
              </a:ext>
            </a:extLst>
          </p:cNvPr>
          <p:cNvSpPr>
            <a:spLocks noGrp="1"/>
          </p:cNvSpPr>
          <p:nvPr>
            <p:ph idx="1"/>
          </p:nvPr>
        </p:nvSpPr>
        <p:spPr/>
        <p:txBody>
          <a:bodyPr/>
          <a:lstStyle/>
          <a:p>
            <a:r>
              <a:rPr lang="en-US"/>
              <a:t>So </a:t>
            </a:r>
            <a:r>
              <a:rPr lang="en-US" err="1"/>
              <a:t>sánh</a:t>
            </a:r>
            <a:r>
              <a:rPr lang="en-US"/>
              <a:t> </a:t>
            </a:r>
            <a:r>
              <a:rPr lang="en-US" err="1"/>
              <a:t>lượng</a:t>
            </a:r>
            <a:r>
              <a:rPr lang="en-US"/>
              <a:t> </a:t>
            </a:r>
            <a:r>
              <a:rPr lang="en-US" err="1"/>
              <a:t>nước</a:t>
            </a:r>
            <a:r>
              <a:rPr lang="en-US"/>
              <a:t> </a:t>
            </a:r>
            <a:r>
              <a:rPr lang="en-US" err="1"/>
              <a:t>trung</a:t>
            </a:r>
            <a:r>
              <a:rPr lang="en-US"/>
              <a:t> </a:t>
            </a:r>
            <a:r>
              <a:rPr lang="en-US" err="1"/>
              <a:t>bình</a:t>
            </a:r>
            <a:r>
              <a:rPr lang="en-US"/>
              <a:t> </a:t>
            </a:r>
            <a:r>
              <a:rPr lang="en-US" err="1"/>
              <a:t>tiêu</a:t>
            </a:r>
            <a:r>
              <a:rPr lang="en-US"/>
              <a:t> </a:t>
            </a:r>
            <a:r>
              <a:rPr lang="en-US" err="1"/>
              <a:t>thụ</a:t>
            </a:r>
            <a:r>
              <a:rPr lang="en-US"/>
              <a:t> </a:t>
            </a:r>
            <a:r>
              <a:rPr lang="en-US" err="1"/>
              <a:t>giữa</a:t>
            </a:r>
            <a:r>
              <a:rPr lang="en-US"/>
              <a:t> </a:t>
            </a:r>
            <a:r>
              <a:rPr lang="en-US" err="1"/>
              <a:t>nhóm</a:t>
            </a:r>
            <a:r>
              <a:rPr lang="en-US"/>
              <a:t> </a:t>
            </a:r>
            <a:r>
              <a:rPr lang="en-US" err="1"/>
              <a:t>hộ</a:t>
            </a:r>
            <a:r>
              <a:rPr lang="en-US"/>
              <a:t> </a:t>
            </a:r>
            <a:r>
              <a:rPr lang="en-US" err="1"/>
              <a:t>gia</a:t>
            </a:r>
            <a:r>
              <a:rPr lang="en-US"/>
              <a:t> </a:t>
            </a:r>
            <a:r>
              <a:rPr lang="en-US" err="1"/>
              <a:t>đình</a:t>
            </a:r>
            <a:r>
              <a:rPr lang="en-US"/>
              <a:t> </a:t>
            </a:r>
            <a:r>
              <a:rPr lang="en-US" err="1"/>
              <a:t>có</a:t>
            </a:r>
            <a:r>
              <a:rPr lang="en-US"/>
              <a:t> </a:t>
            </a:r>
            <a:r>
              <a:rPr lang="en-US" err="1"/>
              <a:t>bể</a:t>
            </a:r>
            <a:r>
              <a:rPr lang="en-US"/>
              <a:t> </a:t>
            </a:r>
            <a:r>
              <a:rPr lang="en-US" err="1"/>
              <a:t>chứa</a:t>
            </a:r>
            <a:r>
              <a:rPr lang="en-US"/>
              <a:t> </a:t>
            </a:r>
            <a:r>
              <a:rPr lang="en-US" err="1"/>
              <a:t>nước</a:t>
            </a:r>
            <a:r>
              <a:rPr lang="en-US"/>
              <a:t> </a:t>
            </a:r>
            <a:r>
              <a:rPr lang="en-US" err="1"/>
              <a:t>mưa</a:t>
            </a:r>
            <a:r>
              <a:rPr lang="en-US"/>
              <a:t> </a:t>
            </a:r>
            <a:r>
              <a:rPr lang="en-US" err="1"/>
              <a:t>và</a:t>
            </a:r>
            <a:r>
              <a:rPr lang="en-US"/>
              <a:t> </a:t>
            </a:r>
            <a:r>
              <a:rPr lang="en-US" err="1"/>
              <a:t>không</a:t>
            </a:r>
            <a:endParaRPr lang="en-US"/>
          </a:p>
          <a:p>
            <a:endParaRPr lang="en-US"/>
          </a:p>
          <a:p>
            <a:endParaRPr lang="en-US"/>
          </a:p>
        </p:txBody>
      </p:sp>
      <p:sp>
        <p:nvSpPr>
          <p:cNvPr id="4" name="Footer Placeholder 3">
            <a:extLst>
              <a:ext uri="{FF2B5EF4-FFF2-40B4-BE49-F238E27FC236}">
                <a16:creationId xmlns:a16="http://schemas.microsoft.com/office/drawing/2014/main" id="{3E806DEF-81F7-08AE-FB24-55647EE60F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F65822-4C67-6C64-816D-9197BE5C75F4}"/>
              </a:ext>
            </a:extLst>
          </p:cNvPr>
          <p:cNvSpPr>
            <a:spLocks noGrp="1"/>
          </p:cNvSpPr>
          <p:nvPr>
            <p:ph type="sldNum" sz="quarter" idx="12"/>
          </p:nvPr>
        </p:nvSpPr>
        <p:spPr/>
        <p:txBody>
          <a:bodyPr/>
          <a:lstStyle/>
          <a:p>
            <a:fld id="{558478D3-4DD5-4D7B-8D8D-7EA87687E863}" type="slidenum">
              <a:rPr lang="en-US" smtClean="0"/>
              <a:pPr/>
              <a:t>187</a:t>
            </a:fld>
            <a:endParaRPr lang="en-US"/>
          </a:p>
        </p:txBody>
      </p:sp>
      <p:sp>
        <p:nvSpPr>
          <p:cNvPr id="6" name="Date Placeholder 5">
            <a:extLst>
              <a:ext uri="{FF2B5EF4-FFF2-40B4-BE49-F238E27FC236}">
                <a16:creationId xmlns:a16="http://schemas.microsoft.com/office/drawing/2014/main" id="{418B7D68-267D-60F9-6AB7-506590421FC4}"/>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3196722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B755-C87E-CE28-F442-0BD1191BD410}"/>
              </a:ext>
            </a:extLst>
          </p:cNvPr>
          <p:cNvSpPr>
            <a:spLocks noGrp="1"/>
          </p:cNvSpPr>
          <p:nvPr>
            <p:ph type="title"/>
          </p:nvPr>
        </p:nvSpPr>
        <p:spPr/>
        <p:txBody>
          <a:bodyPr/>
          <a:lstStyle/>
          <a:p>
            <a:r>
              <a:rPr lang="en-US" err="1"/>
              <a:t>Thống</a:t>
            </a:r>
            <a:r>
              <a:rPr lang="en-US"/>
              <a:t> </a:t>
            </a:r>
            <a:r>
              <a:rPr lang="en-US" err="1"/>
              <a:t>kê</a:t>
            </a:r>
            <a:r>
              <a:rPr lang="en-US"/>
              <a:t> </a:t>
            </a:r>
            <a:r>
              <a:rPr lang="en-US" err="1"/>
              <a:t>suy</a:t>
            </a:r>
            <a:r>
              <a:rPr lang="en-US"/>
              <a:t> </a:t>
            </a:r>
            <a:r>
              <a:rPr lang="en-US" err="1"/>
              <a:t>luận</a:t>
            </a:r>
            <a:r>
              <a:rPr lang="en-US"/>
              <a:t> – </a:t>
            </a:r>
            <a:r>
              <a:rPr lang="en-US" err="1"/>
              <a:t>Ví</a:t>
            </a:r>
            <a:r>
              <a:rPr lang="en-US"/>
              <a:t> </a:t>
            </a:r>
            <a:r>
              <a:rPr lang="en-US" err="1"/>
              <a:t>dụ</a:t>
            </a:r>
            <a:endParaRPr lang="en-US"/>
          </a:p>
        </p:txBody>
      </p:sp>
      <p:sp>
        <p:nvSpPr>
          <p:cNvPr id="3" name="Content Placeholder 2">
            <a:extLst>
              <a:ext uri="{FF2B5EF4-FFF2-40B4-BE49-F238E27FC236}">
                <a16:creationId xmlns:a16="http://schemas.microsoft.com/office/drawing/2014/main" id="{835FE8B3-4A6E-81C7-3662-33DABFC6FD1B}"/>
              </a:ext>
            </a:extLst>
          </p:cNvPr>
          <p:cNvSpPr>
            <a:spLocks noGrp="1"/>
          </p:cNvSpPr>
          <p:nvPr>
            <p:ph idx="1"/>
          </p:nvPr>
        </p:nvSpPr>
        <p:spPr/>
        <p:txBody>
          <a:bodyPr/>
          <a:lstStyle/>
          <a:p>
            <a:r>
              <a:rPr lang="en-US"/>
              <a:t>So </a:t>
            </a:r>
            <a:r>
              <a:rPr lang="en-US" err="1"/>
              <a:t>sánh</a:t>
            </a:r>
            <a:r>
              <a:rPr lang="en-US"/>
              <a:t> </a:t>
            </a:r>
            <a:r>
              <a:rPr lang="en-US" err="1"/>
              <a:t>lượng</a:t>
            </a:r>
            <a:r>
              <a:rPr lang="en-US"/>
              <a:t> </a:t>
            </a:r>
            <a:r>
              <a:rPr lang="en-US" err="1"/>
              <a:t>nước</a:t>
            </a:r>
            <a:r>
              <a:rPr lang="en-US"/>
              <a:t> </a:t>
            </a:r>
            <a:r>
              <a:rPr lang="en-US" err="1"/>
              <a:t>trung</a:t>
            </a:r>
            <a:r>
              <a:rPr lang="en-US"/>
              <a:t> </a:t>
            </a:r>
            <a:r>
              <a:rPr lang="en-US" err="1"/>
              <a:t>bình</a:t>
            </a:r>
            <a:r>
              <a:rPr lang="en-US"/>
              <a:t> </a:t>
            </a:r>
            <a:r>
              <a:rPr lang="en-US" err="1"/>
              <a:t>tiêu</a:t>
            </a:r>
            <a:r>
              <a:rPr lang="en-US"/>
              <a:t> </a:t>
            </a:r>
            <a:r>
              <a:rPr lang="en-US" err="1"/>
              <a:t>thụ</a:t>
            </a:r>
            <a:r>
              <a:rPr lang="en-US"/>
              <a:t> </a:t>
            </a:r>
            <a:r>
              <a:rPr lang="en-US" err="1"/>
              <a:t>giữa</a:t>
            </a:r>
            <a:r>
              <a:rPr lang="en-US"/>
              <a:t> </a:t>
            </a:r>
            <a:r>
              <a:rPr lang="en-US" err="1"/>
              <a:t>nhóm</a:t>
            </a:r>
            <a:r>
              <a:rPr lang="en-US"/>
              <a:t> </a:t>
            </a:r>
            <a:r>
              <a:rPr lang="en-US" err="1"/>
              <a:t>hộ</a:t>
            </a:r>
            <a:r>
              <a:rPr lang="en-US"/>
              <a:t> </a:t>
            </a:r>
            <a:r>
              <a:rPr lang="en-US" err="1"/>
              <a:t>gia</a:t>
            </a:r>
            <a:r>
              <a:rPr lang="en-US"/>
              <a:t> </a:t>
            </a:r>
            <a:r>
              <a:rPr lang="en-US" err="1"/>
              <a:t>đình</a:t>
            </a:r>
            <a:r>
              <a:rPr lang="en-US"/>
              <a:t> </a:t>
            </a:r>
            <a:r>
              <a:rPr lang="en-US" err="1"/>
              <a:t>có</a:t>
            </a:r>
            <a:r>
              <a:rPr lang="en-US"/>
              <a:t> </a:t>
            </a:r>
            <a:r>
              <a:rPr lang="en-US" err="1"/>
              <a:t>bể</a:t>
            </a:r>
            <a:r>
              <a:rPr lang="en-US"/>
              <a:t> </a:t>
            </a:r>
            <a:r>
              <a:rPr lang="en-US" err="1"/>
              <a:t>chứa</a:t>
            </a:r>
            <a:r>
              <a:rPr lang="en-US"/>
              <a:t> </a:t>
            </a:r>
            <a:r>
              <a:rPr lang="en-US" err="1"/>
              <a:t>nước</a:t>
            </a:r>
            <a:r>
              <a:rPr lang="en-US"/>
              <a:t> </a:t>
            </a:r>
            <a:r>
              <a:rPr lang="en-US" err="1"/>
              <a:t>mưa</a:t>
            </a:r>
            <a:r>
              <a:rPr lang="en-US"/>
              <a:t> </a:t>
            </a:r>
            <a:r>
              <a:rPr lang="en-US" err="1"/>
              <a:t>và</a:t>
            </a:r>
            <a:r>
              <a:rPr lang="en-US"/>
              <a:t> </a:t>
            </a:r>
            <a:r>
              <a:rPr lang="en-US" err="1"/>
              <a:t>không</a:t>
            </a:r>
            <a:r>
              <a:rPr lang="en-US"/>
              <a:t> </a:t>
            </a:r>
          </a:p>
          <a:p>
            <a:endParaRPr lang="en-US"/>
          </a:p>
          <a:p>
            <a:endParaRPr lang="en-US"/>
          </a:p>
        </p:txBody>
      </p:sp>
      <p:sp>
        <p:nvSpPr>
          <p:cNvPr id="4" name="Footer Placeholder 3">
            <a:extLst>
              <a:ext uri="{FF2B5EF4-FFF2-40B4-BE49-F238E27FC236}">
                <a16:creationId xmlns:a16="http://schemas.microsoft.com/office/drawing/2014/main" id="{3E806DEF-81F7-08AE-FB24-55647EE60F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F65822-4C67-6C64-816D-9197BE5C75F4}"/>
              </a:ext>
            </a:extLst>
          </p:cNvPr>
          <p:cNvSpPr>
            <a:spLocks noGrp="1"/>
          </p:cNvSpPr>
          <p:nvPr>
            <p:ph type="sldNum" sz="quarter" idx="12"/>
          </p:nvPr>
        </p:nvSpPr>
        <p:spPr/>
        <p:txBody>
          <a:bodyPr/>
          <a:lstStyle/>
          <a:p>
            <a:fld id="{558478D3-4DD5-4D7B-8D8D-7EA87687E863}" type="slidenum">
              <a:rPr lang="en-US" smtClean="0"/>
              <a:pPr/>
              <a:t>188</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4688B-A935-4DCE-82E0-19E57DDE361D}"/>
                  </a:ext>
                </a:extLst>
              </p:cNvPr>
              <p:cNvSpPr txBox="1"/>
              <p:nvPr/>
            </p:nvSpPr>
            <p:spPr>
              <a:xfrm>
                <a:off x="2809240" y="2725211"/>
                <a:ext cx="6096000" cy="83099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a:p>
            </p:txBody>
          </p:sp>
        </mc:Choice>
        <mc:Fallback xmlns="">
          <p:sp>
            <p:nvSpPr>
              <p:cNvPr id="7" name="TextBox 6">
                <a:extLst>
                  <a:ext uri="{FF2B5EF4-FFF2-40B4-BE49-F238E27FC236}">
                    <a16:creationId xmlns:a16="http://schemas.microsoft.com/office/drawing/2014/main" id="{DDE4688B-A935-4DCE-82E0-19E57DDE361D}"/>
                  </a:ext>
                </a:extLst>
              </p:cNvPr>
              <p:cNvSpPr txBox="1">
                <a:spLocks noRot="1" noChangeAspect="1" noMove="1" noResize="1" noEditPoints="1" noAdjustHandles="1" noChangeArrowheads="1" noChangeShapeType="1" noTextEdit="1"/>
              </p:cNvSpPr>
              <p:nvPr/>
            </p:nvSpPr>
            <p:spPr>
              <a:xfrm>
                <a:off x="2809240" y="2725211"/>
                <a:ext cx="6096000" cy="830997"/>
              </a:xfrm>
              <a:prstGeom prst="rect">
                <a:avLst/>
              </a:prstGeom>
              <a:blipFill>
                <a:blip r:embed="rId2"/>
                <a:stretch>
                  <a:fillRect b="-3676"/>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5CE7DE0-0E1B-B536-DF32-911D5E3739AA}"/>
                  </a:ext>
                </a:extLst>
              </p:cNvPr>
              <p:cNvGraphicFramePr>
                <a:graphicFrameLocks noGrp="1"/>
              </p:cNvGraphicFramePr>
              <p:nvPr>
                <p:extLst>
                  <p:ext uri="{D42A27DB-BD31-4B8C-83A1-F6EECF244321}">
                    <p14:modId xmlns:p14="http://schemas.microsoft.com/office/powerpoint/2010/main" val="4116923605"/>
                  </p:ext>
                </p:extLst>
              </p:nvPr>
            </p:nvGraphicFramePr>
            <p:xfrm>
              <a:off x="1390650" y="3747628"/>
              <a:ext cx="9296400" cy="1929272"/>
            </p:xfrm>
            <a:graphic>
              <a:graphicData uri="http://schemas.openxmlformats.org/drawingml/2006/table">
                <a:tbl>
                  <a:tblPr firstRow="1">
                    <a:tableStyleId>{7DF18680-E054-41AD-8BC1-D1AEF772440D}</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𝜇</m:t>
                                    </m:r>
                                  </m:e>
                                  <m:sub>
                                    <m:r>
                                      <a:rPr lang="en-US" sz="2400" b="0" smtClean="0">
                                        <a:latin typeface="Cambria Math" panose="02040503050406030204" pitchFamily="18" charset="0"/>
                                      </a:rPr>
                                      <m:t>1</m:t>
                                    </m:r>
                                  </m:sub>
                                </m:sSub>
                              </m:oMath>
                            </m:oMathPara>
                          </a14:m>
                          <a:endParaRPr lang="en-US" sz="2400" dirty="0">
                            <a:solidFill>
                              <a:schemeClr val="tx1"/>
                            </a:solidFill>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𝜇</m:t>
                                    </m:r>
                                  </m:e>
                                  <m:sub>
                                    <m:r>
                                      <a:rPr lang="en-US" sz="2400" b="0" smtClean="0">
                                        <a:latin typeface="Cambria Math" panose="02040503050406030204" pitchFamily="18" charset="0"/>
                                      </a:rPr>
                                      <m:t>2</m:t>
                                    </m:r>
                                  </m:sub>
                                </m:sSub>
                              </m:oMath>
                            </m:oMathPara>
                          </a14:m>
                          <a:endParaRPr lang="en-US" sz="2400">
                            <a:solidFill>
                              <a:schemeClr val="tx1"/>
                            </a:solidFill>
                            <a:latin typeface="+mn-lt"/>
                          </a:endParaRPr>
                        </a:p>
                      </a:txBody>
                      <a:tcPr anchor="ctr"/>
                    </a:tc>
                    <a:tc>
                      <a:txBody>
                        <a:bodyPr/>
                        <a:lstStyle/>
                        <a:p>
                          <a:pPr algn="ctr"/>
                          <a:r>
                            <a:rPr lang="en-US" sz="2400" err="1"/>
                            <a:t>Trị</a:t>
                          </a:r>
                          <a:r>
                            <a:rPr lang="en-US" sz="2400"/>
                            <a:t> </a:t>
                          </a:r>
                          <a:r>
                            <a:rPr lang="en-US" sz="2400" err="1"/>
                            <a:t>số</a:t>
                          </a:r>
                          <a:r>
                            <a:rPr lang="en-US" sz="2400"/>
                            <a:t> p</a:t>
                          </a:r>
                          <a:endParaRPr lang="en-US" sz="240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a:t>63.26</a:t>
                          </a:r>
                          <a:endParaRPr lang="en-US" sz="24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54.95</a:t>
                          </a:r>
                          <a:endParaRPr lang="en-US" sz="24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4.3x10</a:t>
                          </a:r>
                          <a:r>
                            <a:rPr lang="en-US" sz="2400" baseline="30000" dirty="0"/>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Choice>
        <mc:Fallback xmlns="">
          <p:graphicFrame>
            <p:nvGraphicFramePr>
              <p:cNvPr id="6" name="Table 5">
                <a:extLst>
                  <a:ext uri="{FF2B5EF4-FFF2-40B4-BE49-F238E27FC236}">
                    <a16:creationId xmlns:a16="http://schemas.microsoft.com/office/drawing/2014/main" id="{45CE7DE0-0E1B-B536-DF32-911D5E3739AA}"/>
                  </a:ext>
                </a:extLst>
              </p:cNvPr>
              <p:cNvGraphicFramePr>
                <a:graphicFrameLocks noGrp="1"/>
              </p:cNvGraphicFramePr>
              <p:nvPr>
                <p:extLst>
                  <p:ext uri="{D42A27DB-BD31-4B8C-83A1-F6EECF244321}">
                    <p14:modId xmlns:p14="http://schemas.microsoft.com/office/powerpoint/2010/main" val="4116923605"/>
                  </p:ext>
                </p:extLst>
              </p:nvPr>
            </p:nvGraphicFramePr>
            <p:xfrm>
              <a:off x="1390650" y="3747628"/>
              <a:ext cx="9296400" cy="1929272"/>
            </p:xfrm>
            <a:graphic>
              <a:graphicData uri="http://schemas.openxmlformats.org/drawingml/2006/table">
                <a:tbl>
                  <a:tblPr firstRow="1">
                    <a:tableStyleId>{7DF18680-E054-41AD-8BC1-D1AEF772440D}</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endParaRPr lang="en-001"/>
                        </a:p>
                      </a:txBody>
                      <a:tcPr anchor="ctr">
                        <a:blipFill>
                          <a:blip r:embed="rId3"/>
                          <a:stretch>
                            <a:fillRect l="-196" t="-629" r="-200589" b="-101258"/>
                          </a:stretch>
                        </a:blipFill>
                      </a:tcPr>
                    </a:tc>
                    <a:tc>
                      <a:txBody>
                        <a:bodyPr/>
                        <a:lstStyle/>
                        <a:p>
                          <a:endParaRPr lang="en-001"/>
                        </a:p>
                      </a:txBody>
                      <a:tcPr anchor="ctr">
                        <a:blipFill>
                          <a:blip r:embed="rId3"/>
                          <a:stretch>
                            <a:fillRect l="-100394" t="-629" r="-100984" b="-101258"/>
                          </a:stretch>
                        </a:blipFill>
                      </a:tcPr>
                    </a:tc>
                    <a:tc>
                      <a:txBody>
                        <a:bodyPr/>
                        <a:lstStyle/>
                        <a:p>
                          <a:pPr algn="ctr"/>
                          <a:r>
                            <a:rPr lang="en-US" sz="2400" err="1"/>
                            <a:t>Trị</a:t>
                          </a:r>
                          <a:r>
                            <a:rPr lang="en-US" sz="2400"/>
                            <a:t> </a:t>
                          </a:r>
                          <a:r>
                            <a:rPr lang="en-US" sz="2400" err="1"/>
                            <a:t>số</a:t>
                          </a:r>
                          <a:r>
                            <a:rPr lang="en-US" sz="2400"/>
                            <a:t> p</a:t>
                          </a:r>
                          <a:endParaRPr lang="en-US" sz="240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a:t>63.26</a:t>
                          </a:r>
                          <a:endParaRPr lang="en-US" sz="24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54.95</a:t>
                          </a:r>
                          <a:endParaRPr lang="en-US" sz="24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4.3x10</a:t>
                          </a:r>
                          <a:r>
                            <a:rPr lang="en-US" sz="2400" baseline="30000" dirty="0"/>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Fallback>
      </mc:AlternateContent>
      <p:sp>
        <p:nvSpPr>
          <p:cNvPr id="8" name="TextBox 7">
            <a:extLst>
              <a:ext uri="{FF2B5EF4-FFF2-40B4-BE49-F238E27FC236}">
                <a16:creationId xmlns:a16="http://schemas.microsoft.com/office/drawing/2014/main" id="{E918CC0F-C6F3-E034-FD77-5A4592F2F04D}"/>
              </a:ext>
            </a:extLst>
          </p:cNvPr>
          <p:cNvSpPr txBox="1"/>
          <p:nvPr/>
        </p:nvSpPr>
        <p:spPr>
          <a:xfrm>
            <a:off x="2552700" y="2825291"/>
            <a:ext cx="2295525" cy="492443"/>
          </a:xfrm>
          <a:prstGeom prst="rect">
            <a:avLst/>
          </a:prstGeom>
          <a:noFill/>
        </p:spPr>
        <p:txBody>
          <a:bodyPr wrap="square" rtlCol="0">
            <a:spAutoFit/>
          </a:bodyPr>
          <a:lstStyle/>
          <a:p>
            <a:r>
              <a:rPr lang="en-US" sz="2600" err="1">
                <a:solidFill>
                  <a:srgbClr val="C00000"/>
                </a:solidFill>
              </a:rPr>
              <a:t>Kiểm</a:t>
            </a:r>
            <a:r>
              <a:rPr lang="en-US" sz="2600">
                <a:solidFill>
                  <a:srgbClr val="C00000"/>
                </a:solidFill>
              </a:rPr>
              <a:t> </a:t>
            </a:r>
            <a:r>
              <a:rPr lang="en-US" sz="2600" err="1">
                <a:solidFill>
                  <a:srgbClr val="C00000"/>
                </a:solidFill>
              </a:rPr>
              <a:t>định</a:t>
            </a:r>
            <a:r>
              <a:rPr lang="en-US" sz="2600">
                <a:solidFill>
                  <a:srgbClr val="C00000"/>
                </a:solidFill>
              </a:rPr>
              <a:t> t</a:t>
            </a:r>
            <a:endParaRPr lang="en-001" sz="2600">
              <a:solidFill>
                <a:srgbClr val="C00000"/>
              </a:solidFill>
            </a:endParaRPr>
          </a:p>
        </p:txBody>
      </p:sp>
      <p:sp>
        <p:nvSpPr>
          <p:cNvPr id="9" name="Date Placeholder 8">
            <a:extLst>
              <a:ext uri="{FF2B5EF4-FFF2-40B4-BE49-F238E27FC236}">
                <a16:creationId xmlns:a16="http://schemas.microsoft.com/office/drawing/2014/main" id="{2B784FF8-3497-98F4-098B-B35FE96E40D9}"/>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24437147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AB5F-4A07-F730-E915-C77A104F9CA3}"/>
              </a:ext>
            </a:extLst>
          </p:cNvPr>
          <p:cNvSpPr>
            <a:spLocks noGrp="1"/>
          </p:cNvSpPr>
          <p:nvPr>
            <p:ph type="title"/>
          </p:nvPr>
        </p:nvSpPr>
        <p:spPr/>
        <p:txBody>
          <a:bodyPr/>
          <a:lstStyle/>
          <a:p>
            <a:r>
              <a:rPr lang="en-US" err="1"/>
              <a:t>Thống</a:t>
            </a:r>
            <a:r>
              <a:rPr lang="en-US"/>
              <a:t> </a:t>
            </a:r>
            <a:r>
              <a:rPr lang="en-US" err="1"/>
              <a:t>kê</a:t>
            </a:r>
            <a:r>
              <a:rPr lang="en-US"/>
              <a:t> </a:t>
            </a:r>
            <a:r>
              <a:rPr lang="en-US" err="1"/>
              <a:t>suy</a:t>
            </a:r>
            <a:r>
              <a:rPr lang="en-US"/>
              <a:t> </a:t>
            </a:r>
            <a:r>
              <a:rPr lang="en-US" err="1"/>
              <a:t>luận</a:t>
            </a:r>
            <a:r>
              <a:rPr lang="en-US"/>
              <a:t> – </a:t>
            </a:r>
            <a:r>
              <a:rPr lang="en-US" err="1"/>
              <a:t>Một</a:t>
            </a:r>
            <a:r>
              <a:rPr lang="en-US"/>
              <a:t> </a:t>
            </a:r>
            <a:r>
              <a:rPr lang="en-US" err="1"/>
              <a:t>số</a:t>
            </a:r>
            <a:r>
              <a:rPr lang="en-US"/>
              <a:t> </a:t>
            </a:r>
            <a:r>
              <a:rPr lang="en-US" err="1"/>
              <a:t>kỹ</a:t>
            </a:r>
            <a:r>
              <a:rPr lang="en-US"/>
              <a:t> </a:t>
            </a:r>
            <a:r>
              <a:rPr lang="en-US" err="1"/>
              <a:t>thuật</a:t>
            </a:r>
            <a:endParaRPr lang="en-GB"/>
          </a:p>
        </p:txBody>
      </p:sp>
      <p:sp>
        <p:nvSpPr>
          <p:cNvPr id="3" name="Content Placeholder 2">
            <a:extLst>
              <a:ext uri="{FF2B5EF4-FFF2-40B4-BE49-F238E27FC236}">
                <a16:creationId xmlns:a16="http://schemas.microsoft.com/office/drawing/2014/main" id="{31A2973E-8697-A67D-FB9A-0CADC9166238}"/>
              </a:ext>
            </a:extLst>
          </p:cNvPr>
          <p:cNvSpPr>
            <a:spLocks noGrp="1"/>
          </p:cNvSpPr>
          <p:nvPr>
            <p:ph idx="1"/>
          </p:nvPr>
        </p:nvSpPr>
        <p:spPr/>
        <p:txBody>
          <a:bodyPr>
            <a:normAutofit fontScale="92500" lnSpcReduction="10000"/>
          </a:bodyPr>
          <a:lstStyle/>
          <a:p>
            <a:pPr>
              <a:lnSpc>
                <a:spcPct val="100000"/>
              </a:lnSpc>
            </a:pPr>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r>
              <a:rPr lang="en-US"/>
              <a:t> (Simple linear regression)</a:t>
            </a:r>
          </a:p>
          <a:p>
            <a:pPr>
              <a:lnSpc>
                <a:spcPct val="100000"/>
              </a:lnSpc>
            </a:pPr>
            <a:r>
              <a:rPr lang="en-US" err="1"/>
              <a:t>Hồi</a:t>
            </a:r>
            <a:r>
              <a:rPr lang="en-US"/>
              <a:t> </a:t>
            </a:r>
            <a:r>
              <a:rPr lang="en-US" err="1"/>
              <a:t>quy</a:t>
            </a:r>
            <a:r>
              <a:rPr lang="en-US"/>
              <a:t> </a:t>
            </a:r>
            <a:r>
              <a:rPr lang="en-US" err="1"/>
              <a:t>tuyến</a:t>
            </a:r>
            <a:r>
              <a:rPr lang="en-US"/>
              <a:t> </a:t>
            </a:r>
            <a:r>
              <a:rPr lang="en-US" err="1"/>
              <a:t>tính</a:t>
            </a:r>
            <a:r>
              <a:rPr lang="en-US"/>
              <a:t> </a:t>
            </a:r>
            <a:r>
              <a:rPr lang="en-US" err="1"/>
              <a:t>bội</a:t>
            </a:r>
            <a:r>
              <a:rPr lang="en-US"/>
              <a:t> (Multiple linear regression)</a:t>
            </a:r>
          </a:p>
          <a:p>
            <a:pPr>
              <a:lnSpc>
                <a:spcPct val="100000"/>
              </a:lnSpc>
            </a:pPr>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(Generalized linear regression)</a:t>
            </a:r>
          </a:p>
          <a:p>
            <a:pPr>
              <a:lnSpc>
                <a:spcPct val="100000"/>
              </a:lnSpc>
            </a:pPr>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r>
              <a:rPr lang="en-US"/>
              <a:t> (Multilevel model/Mixed effects model)</a:t>
            </a:r>
          </a:p>
          <a:p>
            <a:pPr>
              <a:lnSpc>
                <a:spcPct val="100000"/>
              </a:lnSpc>
            </a:pPr>
            <a:r>
              <a:rPr lang="en-US" err="1"/>
              <a:t>Phân</a:t>
            </a:r>
            <a:r>
              <a:rPr lang="en-US"/>
              <a:t> </a:t>
            </a:r>
            <a:r>
              <a:rPr lang="en-US" err="1"/>
              <a:t>tích</a:t>
            </a:r>
            <a:r>
              <a:rPr lang="en-US"/>
              <a:t> </a:t>
            </a:r>
            <a:r>
              <a:rPr lang="en-US" err="1"/>
              <a:t>nhân</a:t>
            </a:r>
            <a:r>
              <a:rPr lang="en-US"/>
              <a:t> </a:t>
            </a:r>
            <a:r>
              <a:rPr lang="en-US" err="1"/>
              <a:t>tố</a:t>
            </a:r>
            <a:r>
              <a:rPr lang="en-US"/>
              <a:t> (Factor analysis)</a:t>
            </a:r>
          </a:p>
          <a:p>
            <a:pPr>
              <a:lnSpc>
                <a:spcPct val="100000"/>
              </a:lnSpc>
            </a:pPr>
            <a:r>
              <a:rPr lang="en-US" err="1"/>
              <a:t>Phân</a:t>
            </a:r>
            <a:r>
              <a:rPr lang="en-US"/>
              <a:t> </a:t>
            </a:r>
            <a:r>
              <a:rPr lang="en-US" err="1"/>
              <a:t>tích</a:t>
            </a:r>
            <a:r>
              <a:rPr lang="en-US"/>
              <a:t> </a:t>
            </a:r>
            <a:r>
              <a:rPr lang="en-US" err="1"/>
              <a:t>thành</a:t>
            </a:r>
            <a:r>
              <a:rPr lang="en-US"/>
              <a:t> </a:t>
            </a:r>
            <a:r>
              <a:rPr lang="en-US" err="1"/>
              <a:t>phần</a:t>
            </a:r>
            <a:r>
              <a:rPr lang="en-US"/>
              <a:t> </a:t>
            </a:r>
            <a:r>
              <a:rPr lang="en-US" err="1"/>
              <a:t>chính</a:t>
            </a:r>
            <a:r>
              <a:rPr lang="en-US"/>
              <a:t> (PCA - Principal component analysis)</a:t>
            </a:r>
          </a:p>
          <a:p>
            <a:pPr>
              <a:lnSpc>
                <a:spcPct val="100000"/>
              </a:lnSpc>
            </a:pPr>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r>
              <a:rPr lang="en-US"/>
              <a:t> (SEM – Structural equation model)</a:t>
            </a:r>
          </a:p>
          <a:p>
            <a:pPr>
              <a:lnSpc>
                <a:spcPct val="100000"/>
              </a:lnSpc>
            </a:pPr>
            <a:r>
              <a:rPr lang="en-US" err="1"/>
              <a:t>Thống</a:t>
            </a:r>
            <a:r>
              <a:rPr lang="en-US"/>
              <a:t> </a:t>
            </a:r>
            <a:r>
              <a:rPr lang="en-US" err="1"/>
              <a:t>kê</a:t>
            </a:r>
            <a:r>
              <a:rPr lang="en-US"/>
              <a:t> </a:t>
            </a:r>
            <a:r>
              <a:rPr lang="en-US" err="1"/>
              <a:t>không</a:t>
            </a:r>
            <a:r>
              <a:rPr lang="en-US"/>
              <a:t> </a:t>
            </a:r>
            <a:r>
              <a:rPr lang="en-US" err="1"/>
              <a:t>gian</a:t>
            </a:r>
            <a:r>
              <a:rPr lang="en-US"/>
              <a:t> (Spatial statistics)</a:t>
            </a:r>
          </a:p>
          <a:p>
            <a:pPr>
              <a:lnSpc>
                <a:spcPct val="100000"/>
              </a:lnSpc>
            </a:pPr>
            <a:r>
              <a:rPr lang="en-US"/>
              <a:t>…</a:t>
            </a:r>
          </a:p>
          <a:p>
            <a:endParaRPr lang="en-US"/>
          </a:p>
        </p:txBody>
      </p:sp>
      <p:sp>
        <p:nvSpPr>
          <p:cNvPr id="4" name="Footer Placeholder 3">
            <a:extLst>
              <a:ext uri="{FF2B5EF4-FFF2-40B4-BE49-F238E27FC236}">
                <a16:creationId xmlns:a16="http://schemas.microsoft.com/office/drawing/2014/main" id="{C4343792-41C4-EF98-6DA4-25C5FD28D1E2}"/>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EB4170F-89CC-42E1-D64E-AC363A2FE69A}"/>
              </a:ext>
            </a:extLst>
          </p:cNvPr>
          <p:cNvSpPr>
            <a:spLocks noGrp="1"/>
          </p:cNvSpPr>
          <p:nvPr>
            <p:ph type="sldNum" sz="quarter" idx="12"/>
          </p:nvPr>
        </p:nvSpPr>
        <p:spPr/>
        <p:txBody>
          <a:bodyPr/>
          <a:lstStyle/>
          <a:p>
            <a:fld id="{558478D3-4DD5-4D7B-8D8D-7EA87687E863}" type="slidenum">
              <a:rPr lang="en-US" smtClean="0"/>
              <a:pPr/>
              <a:t>189</a:t>
            </a:fld>
            <a:endParaRPr lang="en-US"/>
          </a:p>
        </p:txBody>
      </p:sp>
      <p:sp>
        <p:nvSpPr>
          <p:cNvPr id="6" name="Date Placeholder 5">
            <a:extLst>
              <a:ext uri="{FF2B5EF4-FFF2-40B4-BE49-F238E27FC236}">
                <a16:creationId xmlns:a16="http://schemas.microsoft.com/office/drawing/2014/main" id="{00F9C05D-3D26-23E4-2789-FD59AB119033}"/>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960131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B93D-C250-F0A6-F8E6-18488AA839A4}"/>
              </a:ext>
            </a:extLst>
          </p:cNvPr>
          <p:cNvSpPr>
            <a:spLocks noGrp="1"/>
          </p:cNvSpPr>
          <p:nvPr>
            <p:ph type="title"/>
          </p:nvPr>
        </p:nvSpPr>
        <p:spPr/>
        <p:txBody>
          <a:bodyPr/>
          <a:lstStyle/>
          <a:p>
            <a:r>
              <a:rPr lang="en-US" err="1"/>
              <a:t>Bài</a:t>
            </a:r>
            <a:r>
              <a:rPr lang="en-US"/>
              <a:t> </a:t>
            </a:r>
            <a:r>
              <a:rPr lang="en-US" err="1"/>
              <a:t>tập</a:t>
            </a:r>
            <a:r>
              <a:rPr lang="en-US"/>
              <a:t>:</a:t>
            </a:r>
            <a:endParaRPr lang="en-GB"/>
          </a:p>
        </p:txBody>
      </p:sp>
      <p:sp>
        <p:nvSpPr>
          <p:cNvPr id="3" name="Content Placeholder 2">
            <a:extLst>
              <a:ext uri="{FF2B5EF4-FFF2-40B4-BE49-F238E27FC236}">
                <a16:creationId xmlns:a16="http://schemas.microsoft.com/office/drawing/2014/main" id="{E36775CC-EA3B-DB21-AD4A-C527A61F4BEC}"/>
              </a:ext>
            </a:extLst>
          </p:cNvPr>
          <p:cNvSpPr>
            <a:spLocks noGrp="1"/>
          </p:cNvSpPr>
          <p:nvPr>
            <p:ph idx="1"/>
          </p:nvPr>
        </p:nvSpPr>
        <p:spPr/>
        <p:txBody>
          <a:bodyPr/>
          <a:lstStyle/>
          <a:p>
            <a:pPr>
              <a:lnSpc>
                <a:spcPct val="200000"/>
              </a:lnSpc>
            </a:pPr>
            <a:r>
              <a:rPr lang="en-US" err="1"/>
              <a:t>Chủ</a:t>
            </a:r>
            <a:r>
              <a:rPr lang="en-US"/>
              <a:t> </a:t>
            </a:r>
            <a:r>
              <a:rPr lang="en-US" err="1"/>
              <a:t>đề</a:t>
            </a:r>
            <a:r>
              <a:rPr lang="en-US"/>
              <a:t> </a:t>
            </a:r>
            <a:r>
              <a:rPr lang="en-US" err="1"/>
              <a:t>nghiên</a:t>
            </a:r>
            <a:r>
              <a:rPr lang="en-US"/>
              <a:t> </a:t>
            </a:r>
            <a:r>
              <a:rPr lang="en-US" err="1"/>
              <a:t>cứu</a:t>
            </a:r>
            <a:r>
              <a:rPr lang="en-US"/>
              <a:t> </a:t>
            </a:r>
            <a:r>
              <a:rPr lang="en-US" err="1"/>
              <a:t>mà</a:t>
            </a:r>
            <a:r>
              <a:rPr lang="en-US"/>
              <a:t> </a:t>
            </a:r>
            <a:r>
              <a:rPr lang="en-US" err="1"/>
              <a:t>bạn</a:t>
            </a:r>
            <a:r>
              <a:rPr lang="en-US"/>
              <a:t> </a:t>
            </a:r>
            <a:r>
              <a:rPr lang="en-US" err="1"/>
              <a:t>quan</a:t>
            </a:r>
            <a:r>
              <a:rPr lang="en-US"/>
              <a:t> </a:t>
            </a:r>
            <a:r>
              <a:rPr lang="en-US" err="1"/>
              <a:t>tâm</a:t>
            </a:r>
            <a:r>
              <a:rPr lang="en-US"/>
              <a:t> </a:t>
            </a:r>
            <a:r>
              <a:rPr lang="en-US" err="1"/>
              <a:t>và</a:t>
            </a:r>
            <a:r>
              <a:rPr lang="en-US"/>
              <a:t> </a:t>
            </a:r>
            <a:r>
              <a:rPr lang="en-US" err="1"/>
              <a:t>định</a:t>
            </a:r>
            <a:r>
              <a:rPr lang="en-US"/>
              <a:t> </a:t>
            </a:r>
            <a:r>
              <a:rPr lang="en-US" err="1"/>
              <a:t>thực</a:t>
            </a:r>
            <a:r>
              <a:rPr lang="en-US"/>
              <a:t> </a:t>
            </a:r>
            <a:r>
              <a:rPr lang="en-US" err="1"/>
              <a:t>hiện</a:t>
            </a:r>
            <a:r>
              <a:rPr lang="en-US"/>
              <a:t> </a:t>
            </a:r>
            <a:r>
              <a:rPr lang="en-US" err="1"/>
              <a:t>trong</a:t>
            </a:r>
            <a:r>
              <a:rPr lang="en-US"/>
              <a:t> </a:t>
            </a:r>
            <a:r>
              <a:rPr lang="en-US" err="1"/>
              <a:t>nghiên</a:t>
            </a:r>
            <a:r>
              <a:rPr lang="en-US"/>
              <a:t> </a:t>
            </a:r>
            <a:r>
              <a:rPr lang="en-US" err="1"/>
              <a:t>cứu</a:t>
            </a:r>
            <a:r>
              <a:rPr lang="en-US"/>
              <a:t> </a:t>
            </a:r>
            <a:r>
              <a:rPr lang="en-US" err="1"/>
              <a:t>tiến</a:t>
            </a:r>
            <a:r>
              <a:rPr lang="en-US"/>
              <a:t> </a:t>
            </a:r>
            <a:r>
              <a:rPr lang="en-US" err="1"/>
              <a:t>sỹ</a:t>
            </a:r>
            <a:r>
              <a:rPr lang="en-US"/>
              <a:t> </a:t>
            </a:r>
            <a:r>
              <a:rPr lang="en-US" err="1"/>
              <a:t>của</a:t>
            </a:r>
            <a:r>
              <a:rPr lang="en-US"/>
              <a:t> </a:t>
            </a:r>
            <a:r>
              <a:rPr lang="en-US" err="1"/>
              <a:t>mình</a:t>
            </a:r>
            <a:r>
              <a:rPr lang="en-US"/>
              <a:t>?</a:t>
            </a:r>
          </a:p>
          <a:p>
            <a:pPr>
              <a:lnSpc>
                <a:spcPct val="200000"/>
              </a:lnSpc>
            </a:pPr>
            <a:r>
              <a:rPr lang="en-US" err="1"/>
              <a:t>Chủ</a:t>
            </a:r>
            <a:r>
              <a:rPr lang="en-US"/>
              <a:t> </a:t>
            </a:r>
            <a:r>
              <a:rPr lang="en-US" err="1"/>
              <a:t>đề</a:t>
            </a:r>
            <a:r>
              <a:rPr lang="en-US"/>
              <a:t> </a:t>
            </a:r>
            <a:r>
              <a:rPr lang="en-US" err="1"/>
              <a:t>này</a:t>
            </a:r>
            <a:r>
              <a:rPr lang="en-US"/>
              <a:t> </a:t>
            </a:r>
            <a:r>
              <a:rPr lang="en-US" err="1"/>
              <a:t>có</a:t>
            </a:r>
            <a:r>
              <a:rPr lang="en-US"/>
              <a:t> </a:t>
            </a:r>
            <a:r>
              <a:rPr lang="en-US" err="1"/>
              <a:t>liên</a:t>
            </a:r>
            <a:r>
              <a:rPr lang="en-US"/>
              <a:t> </a:t>
            </a:r>
            <a:r>
              <a:rPr lang="en-US" err="1"/>
              <a:t>quan</a:t>
            </a:r>
            <a:r>
              <a:rPr lang="en-US"/>
              <a:t> </a:t>
            </a:r>
            <a:r>
              <a:rPr lang="en-US" err="1"/>
              <a:t>đến</a:t>
            </a:r>
            <a:r>
              <a:rPr lang="en-US"/>
              <a:t> </a:t>
            </a:r>
            <a:r>
              <a:rPr lang="en-US" err="1"/>
              <a:t>cá</a:t>
            </a:r>
            <a:r>
              <a:rPr lang="en-US"/>
              <a:t> </a:t>
            </a:r>
            <a:r>
              <a:rPr lang="en-US" err="1"/>
              <a:t>nhân</a:t>
            </a:r>
            <a:r>
              <a:rPr lang="en-US"/>
              <a:t> </a:t>
            </a:r>
            <a:r>
              <a:rPr lang="en-US" err="1"/>
              <a:t>bạn</a:t>
            </a:r>
            <a:r>
              <a:rPr lang="en-US"/>
              <a:t> </a:t>
            </a:r>
            <a:r>
              <a:rPr lang="en-US" err="1"/>
              <a:t>hoặc</a:t>
            </a:r>
            <a:r>
              <a:rPr lang="en-US"/>
              <a:t> </a:t>
            </a:r>
            <a:r>
              <a:rPr lang="en-US" err="1"/>
              <a:t>công</a:t>
            </a:r>
            <a:r>
              <a:rPr lang="en-US"/>
              <a:t> </a:t>
            </a:r>
            <a:r>
              <a:rPr lang="en-US" err="1"/>
              <a:t>việc</a:t>
            </a:r>
            <a:r>
              <a:rPr lang="en-US"/>
              <a:t> </a:t>
            </a:r>
            <a:r>
              <a:rPr lang="en-US" err="1"/>
              <a:t>của</a:t>
            </a:r>
            <a:r>
              <a:rPr lang="en-US"/>
              <a:t> </a:t>
            </a:r>
            <a:r>
              <a:rPr lang="en-US" err="1"/>
              <a:t>bạn</a:t>
            </a:r>
            <a:r>
              <a:rPr lang="en-US"/>
              <a:t> </a:t>
            </a:r>
            <a:r>
              <a:rPr lang="en-US" err="1"/>
              <a:t>như</a:t>
            </a:r>
            <a:r>
              <a:rPr lang="en-US"/>
              <a:t> </a:t>
            </a:r>
            <a:r>
              <a:rPr lang="en-US" err="1"/>
              <a:t>thế</a:t>
            </a:r>
            <a:r>
              <a:rPr lang="en-US"/>
              <a:t> </a:t>
            </a:r>
            <a:r>
              <a:rPr lang="en-US" err="1"/>
              <a:t>nào</a:t>
            </a:r>
            <a:r>
              <a:rPr lang="en-US"/>
              <a:t>?</a:t>
            </a:r>
          </a:p>
          <a:p>
            <a:pPr marL="0" indent="0">
              <a:buNone/>
            </a:pPr>
            <a:endParaRPr lang="en-GB"/>
          </a:p>
        </p:txBody>
      </p:sp>
      <p:sp>
        <p:nvSpPr>
          <p:cNvPr id="4" name="Footer Placeholder 3">
            <a:extLst>
              <a:ext uri="{FF2B5EF4-FFF2-40B4-BE49-F238E27FC236}">
                <a16:creationId xmlns:a16="http://schemas.microsoft.com/office/drawing/2014/main" id="{D4378CDB-4697-2B9D-51DA-B906B7F2F6B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8DCC26D9-D43F-9AC5-AEF1-10F142ED0987}"/>
              </a:ext>
            </a:extLst>
          </p:cNvPr>
          <p:cNvSpPr>
            <a:spLocks noGrp="1"/>
          </p:cNvSpPr>
          <p:nvPr>
            <p:ph type="sldNum" sz="quarter" idx="12"/>
          </p:nvPr>
        </p:nvSpPr>
        <p:spPr/>
        <p:txBody>
          <a:bodyPr/>
          <a:lstStyle/>
          <a:p>
            <a:fld id="{558478D3-4DD5-4D7B-8D8D-7EA87687E863}" type="slidenum">
              <a:rPr lang="en-US" smtClean="0"/>
              <a:pPr/>
              <a:t>19</a:t>
            </a:fld>
            <a:endParaRPr lang="en-US"/>
          </a:p>
        </p:txBody>
      </p:sp>
      <p:sp>
        <p:nvSpPr>
          <p:cNvPr id="6" name="Date Placeholder 5">
            <a:extLst>
              <a:ext uri="{FF2B5EF4-FFF2-40B4-BE49-F238E27FC236}">
                <a16:creationId xmlns:a16="http://schemas.microsoft.com/office/drawing/2014/main" id="{3E906CCC-99EC-F9BB-AAAD-F543DBB03D0A}"/>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24050009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7330970" y="1104900"/>
                <a:ext cx="4052248" cy="4980016"/>
              </a:xfrm>
            </p:spPr>
            <p:txBody>
              <a:bodyPr>
                <a:normAutofit lnSpcReduction="10000"/>
              </a:bodyPr>
              <a:lstStyle/>
              <a:p>
                <a:pPr>
                  <a:lnSpc>
                    <a:spcPct val="110000"/>
                  </a:lnSpc>
                </a:pPr>
                <a:r>
                  <a:rPr lang="en-US" sz="2400" err="1"/>
                  <a:t>Nghiên</a:t>
                </a:r>
                <a:r>
                  <a:rPr lang="en-US" sz="2400"/>
                  <a:t> </a:t>
                </a:r>
                <a:r>
                  <a:rPr lang="en-US" sz="2400" err="1"/>
                  <a:t>cứu</a:t>
                </a:r>
                <a:r>
                  <a:rPr lang="en-US" sz="2400"/>
                  <a:t> </a:t>
                </a:r>
                <a:r>
                  <a:rPr lang="en-US" sz="2400" err="1"/>
                  <a:t>mối</a:t>
                </a:r>
                <a:r>
                  <a:rPr lang="en-US" sz="2400"/>
                  <a:t> </a:t>
                </a:r>
                <a:r>
                  <a:rPr lang="en-US" sz="2400" err="1"/>
                  <a:t>quan</a:t>
                </a:r>
                <a:r>
                  <a:rPr lang="en-US" sz="2400"/>
                  <a:t> </a:t>
                </a:r>
                <a:r>
                  <a:rPr lang="en-US" sz="2400" err="1"/>
                  <a:t>hệ</a:t>
                </a:r>
                <a:r>
                  <a:rPr lang="en-US" sz="2400"/>
                  <a:t> </a:t>
                </a:r>
                <a:r>
                  <a:rPr lang="en-US" sz="2400" err="1"/>
                  <a:t>giữa</a:t>
                </a:r>
                <a:r>
                  <a:rPr lang="en-US" sz="2400"/>
                  <a:t> </a:t>
                </a:r>
                <a:r>
                  <a:rPr lang="en-US" sz="2400" b="1" err="1"/>
                  <a:t>biến</a:t>
                </a:r>
                <a:r>
                  <a:rPr lang="en-US" sz="2400" b="1"/>
                  <a:t> </a:t>
                </a:r>
                <a:r>
                  <a:rPr lang="en-US" sz="2400" b="1" err="1"/>
                  <a:t>độc</a:t>
                </a:r>
                <a:r>
                  <a:rPr lang="en-US" sz="2400" b="1"/>
                  <a:t> </a:t>
                </a:r>
                <a:r>
                  <a:rPr lang="en-US" sz="2400" b="1" err="1"/>
                  <a:t>lập</a:t>
                </a:r>
                <a:r>
                  <a:rPr lang="en-US" sz="2400" b="1"/>
                  <a:t> X </a:t>
                </a:r>
                <a:r>
                  <a:rPr lang="en-US" sz="2400"/>
                  <a:t>(independent/ explanatory variable, predictor) </a:t>
                </a:r>
                <a:r>
                  <a:rPr lang="en-US" sz="2400" err="1"/>
                  <a:t>và</a:t>
                </a:r>
                <a:r>
                  <a:rPr lang="en-US" sz="2400"/>
                  <a:t> </a:t>
                </a:r>
                <a:r>
                  <a:rPr lang="en-US" sz="2400" b="1" err="1"/>
                  <a:t>biến</a:t>
                </a:r>
                <a:r>
                  <a:rPr lang="en-US" sz="2400" b="1"/>
                  <a:t> </a:t>
                </a:r>
                <a:r>
                  <a:rPr lang="en-US" sz="2400" b="1" err="1"/>
                  <a:t>phụ</a:t>
                </a:r>
                <a:r>
                  <a:rPr lang="en-US" sz="2400" b="1"/>
                  <a:t> </a:t>
                </a:r>
                <a:r>
                  <a:rPr lang="en-US" sz="2400" b="1" err="1"/>
                  <a:t>thuộc</a:t>
                </a:r>
                <a:r>
                  <a:rPr lang="en-US" sz="2400" b="1"/>
                  <a:t> Y </a:t>
                </a:r>
                <a:r>
                  <a:rPr lang="en-US" sz="2400"/>
                  <a:t>(dependent/out come variable)</a:t>
                </a:r>
              </a:p>
              <a:p>
                <a:pPr>
                  <a:lnSpc>
                    <a:spcPct val="110000"/>
                  </a:lnSpc>
                </a:pPr>
                <a:r>
                  <a:rPr lang="en-US" sz="2400" err="1"/>
                  <a:t>Dự</a:t>
                </a:r>
                <a:r>
                  <a:rPr lang="en-US" sz="2400"/>
                  <a:t> </a:t>
                </a:r>
                <a:r>
                  <a:rPr lang="en-US" sz="2400" err="1"/>
                  <a:t>đoán</a:t>
                </a:r>
                <a:r>
                  <a:rPr lang="en-US" sz="2400"/>
                  <a:t> </a:t>
                </a:r>
                <a:r>
                  <a:rPr lang="en-US" sz="2400" err="1"/>
                  <a:t>giá</a:t>
                </a:r>
                <a:r>
                  <a:rPr lang="en-US" sz="2400"/>
                  <a:t> </a:t>
                </a:r>
                <a:r>
                  <a:rPr lang="en-US" sz="2400" err="1"/>
                  <a:t>trị</a:t>
                </a:r>
                <a:r>
                  <a:rPr lang="en-US" sz="2400"/>
                  <a:t> </a:t>
                </a:r>
                <a:r>
                  <a:rPr lang="en-US" sz="2400" err="1"/>
                  <a:t>của</a:t>
                </a:r>
                <a:r>
                  <a:rPr lang="en-US" sz="2400"/>
                  <a:t> Y </a:t>
                </a:r>
                <a:r>
                  <a:rPr lang="en-US" sz="2400" err="1"/>
                  <a:t>dựa</a:t>
                </a:r>
                <a:r>
                  <a:rPr lang="en-US" sz="2400"/>
                  <a:t> </a:t>
                </a:r>
                <a:r>
                  <a:rPr lang="en-US" sz="2400" err="1"/>
                  <a:t>trên</a:t>
                </a:r>
                <a:r>
                  <a:rPr lang="en-US" sz="2400"/>
                  <a:t> </a:t>
                </a:r>
                <a:r>
                  <a:rPr lang="en-US" sz="2400" err="1"/>
                  <a:t>giá</a:t>
                </a:r>
                <a:r>
                  <a:rPr lang="en-US" sz="2400"/>
                  <a:t> </a:t>
                </a:r>
                <a:r>
                  <a:rPr lang="en-US" sz="2400" err="1"/>
                  <a:t>trị</a:t>
                </a:r>
                <a:r>
                  <a:rPr lang="en-US" sz="2400"/>
                  <a:t> </a:t>
                </a:r>
                <a:r>
                  <a:rPr lang="en-US" sz="2400" err="1"/>
                  <a:t>của</a:t>
                </a:r>
                <a:r>
                  <a:rPr lang="en-US" sz="2400"/>
                  <a:t> X </a:t>
                </a:r>
              </a:p>
              <a:p>
                <a:pPr>
                  <a:lnSpc>
                    <a:spcPct val="110000"/>
                  </a:lnSpc>
                </a:pPr>
                <a:r>
                  <a:rPr lang="en-US" sz="2400"/>
                  <a:t>Y </a:t>
                </a:r>
                <a:r>
                  <a:rPr lang="en-US" sz="2400" err="1"/>
                  <a:t>là</a:t>
                </a:r>
                <a:r>
                  <a:rPr lang="en-US" sz="2400"/>
                  <a:t> </a:t>
                </a:r>
                <a:r>
                  <a:rPr lang="en-US" sz="2400" b="1" err="1"/>
                  <a:t>biến</a:t>
                </a:r>
                <a:r>
                  <a:rPr lang="en-US" sz="2400" b="1"/>
                  <a:t> </a:t>
                </a:r>
                <a:r>
                  <a:rPr lang="en-US" sz="2400" b="1" err="1"/>
                  <a:t>liên</a:t>
                </a:r>
                <a:r>
                  <a:rPr lang="en-US" sz="2400" b="1"/>
                  <a:t> </a:t>
                </a:r>
                <a:r>
                  <a:rPr lang="en-US" sz="2400" b="1" err="1"/>
                  <a:t>tục</a:t>
                </a:r>
                <a:endParaRPr lang="en-US" b="0">
                  <a:latin typeface="Cambria Math" panose="020405030504060302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r>
                        <a:rPr lang="en-US" sz="2400" b="0" i="1" smtClean="0">
                          <a:latin typeface="Cambria Math" panose="02040503050406030204" pitchFamily="18" charset="0"/>
                        </a:rPr>
                        <m:t>𝛽</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a:p>
                <a:pPr marL="0" indent="0">
                  <a:buNone/>
                </a:pPr>
                <a:endParaRPr lang="en-US"/>
              </a:p>
              <a:p>
                <a:pPr marL="0" indent="0">
                  <a:buNone/>
                </a:pPr>
                <a:endParaRPr lang="en-US"/>
              </a:p>
            </p:txBody>
          </p:sp>
        </mc:Choice>
        <mc:Fallback xmlns="">
          <p:sp>
            <p:nvSpPr>
              <p:cNvPr id="7" name="Content Placeholder 6">
                <a:extLst>
                  <a:ext uri="{FF2B5EF4-FFF2-40B4-BE49-F238E27FC236}">
                    <a16:creationId xmlns:a16="http://schemas.microsoft.com/office/drawing/2014/main" id="{641C623B-EEF8-E7C1-37BB-5FB61E5374C8}"/>
                  </a:ext>
                </a:extLst>
              </p:cNvPr>
              <p:cNvSpPr>
                <a:spLocks noGrp="1" noRot="1" noChangeAspect="1" noMove="1" noResize="1" noEditPoints="1" noAdjustHandles="1" noChangeArrowheads="1" noChangeShapeType="1" noTextEdit="1"/>
              </p:cNvSpPr>
              <p:nvPr>
                <p:ph idx="1"/>
              </p:nvPr>
            </p:nvSpPr>
            <p:spPr>
              <a:xfrm>
                <a:off x="7330970" y="1104900"/>
                <a:ext cx="4052248" cy="4980016"/>
              </a:xfrm>
              <a:blipFill>
                <a:blip r:embed="rId3"/>
                <a:stretch>
                  <a:fillRect l="-2108" t="-979"/>
                </a:stretch>
              </a:blipFill>
            </p:spPr>
            <p:txBody>
              <a:bodyPr/>
              <a:lstStyle/>
              <a:p>
                <a:r>
                  <a:rPr lang="en-001">
                    <a:noFill/>
                  </a:rPr>
                  <a:t> </a:t>
                </a:r>
              </a:p>
            </p:txBody>
          </p:sp>
        </mc:Fallback>
      </mc:AlternateContent>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190</a:t>
            </a:fld>
            <a:endParaRPr lang="en-US"/>
          </a:p>
        </p:txBody>
      </p:sp>
      <p:sp>
        <p:nvSpPr>
          <p:cNvPr id="3" name="AutoShape 2">
            <a:extLst>
              <a:ext uri="{FF2B5EF4-FFF2-40B4-BE49-F238E27FC236}">
                <a16:creationId xmlns:a16="http://schemas.microsoft.com/office/drawing/2014/main" id="{AD592F2E-D4AA-192F-8E33-70AD39428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CB349E5-8F6C-58CC-85CF-9EC7D2EE20B7}"/>
              </a:ext>
            </a:extLst>
          </p:cNvPr>
          <p:cNvPicPr>
            <a:picLocks noChangeAspect="1"/>
          </p:cNvPicPr>
          <p:nvPr/>
        </p:nvPicPr>
        <p:blipFill>
          <a:blip r:embed="rId4"/>
          <a:stretch>
            <a:fillRect/>
          </a:stretch>
        </p:blipFill>
        <p:spPr>
          <a:xfrm>
            <a:off x="587990" y="1335120"/>
            <a:ext cx="5990079" cy="4492559"/>
          </a:xfrm>
          <a:prstGeom prst="rect">
            <a:avLst/>
          </a:prstGeom>
        </p:spPr>
      </p:pic>
      <p:cxnSp>
        <p:nvCxnSpPr>
          <p:cNvPr id="13" name="Straight Arrow Connector 12">
            <a:extLst>
              <a:ext uri="{FF2B5EF4-FFF2-40B4-BE49-F238E27FC236}">
                <a16:creationId xmlns:a16="http://schemas.microsoft.com/office/drawing/2014/main" id="{74181094-0D0A-0E72-581B-100943903087}"/>
              </a:ext>
            </a:extLst>
          </p:cNvPr>
          <p:cNvCxnSpPr>
            <a:cxnSpLocks/>
          </p:cNvCxnSpPr>
          <p:nvPr/>
        </p:nvCxnSpPr>
        <p:spPr>
          <a:xfrm flipV="1">
            <a:off x="4715454" y="2893325"/>
            <a:ext cx="757298" cy="791571"/>
          </a:xfrm>
          <a:prstGeom prst="straightConnector1">
            <a:avLst/>
          </a:prstGeom>
          <a:ln w="28575">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EDC53B-207B-4706-31E1-47BBB74E9189}"/>
                  </a:ext>
                </a:extLst>
              </p:cNvPr>
              <p:cNvSpPr txBox="1"/>
              <p:nvPr/>
            </p:nvSpPr>
            <p:spPr>
              <a:xfrm>
                <a:off x="4952432" y="2534505"/>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𝛼</m:t>
                      </m:r>
                    </m:oMath>
                  </m:oMathPara>
                </a14:m>
                <a:endParaRPr lang="en-US" sz="2400">
                  <a:solidFill>
                    <a:srgbClr val="C00000"/>
                  </a:solidFill>
                </a:endParaRPr>
              </a:p>
            </p:txBody>
          </p:sp>
        </mc:Choice>
        <mc:Fallback xmlns="">
          <p:sp>
            <p:nvSpPr>
              <p:cNvPr id="15" name="TextBox 14">
                <a:extLst>
                  <a:ext uri="{FF2B5EF4-FFF2-40B4-BE49-F238E27FC236}">
                    <a16:creationId xmlns:a16="http://schemas.microsoft.com/office/drawing/2014/main" id="{FDEDC53B-207B-4706-31E1-47BBB74E9189}"/>
                  </a:ext>
                </a:extLst>
              </p:cNvPr>
              <p:cNvSpPr txBox="1">
                <a:spLocks noRot="1" noChangeAspect="1" noMove="1" noResize="1" noEditPoints="1" noAdjustHandles="1" noChangeArrowheads="1" noChangeShapeType="1" noTextEdit="1"/>
              </p:cNvSpPr>
              <p:nvPr/>
            </p:nvSpPr>
            <p:spPr>
              <a:xfrm>
                <a:off x="4952432" y="2534505"/>
                <a:ext cx="1388659" cy="461665"/>
              </a:xfrm>
              <a:prstGeom prst="rect">
                <a:avLst/>
              </a:prstGeom>
              <a:blipFill>
                <a:blip r:embed="rId5"/>
                <a:stretch>
                  <a:fillRect/>
                </a:stretch>
              </a:blipFill>
            </p:spPr>
            <p:txBody>
              <a:bodyPr/>
              <a:lstStyle/>
              <a:p>
                <a:r>
                  <a:rPr lang="en-001">
                    <a:noFill/>
                  </a:rPr>
                  <a:t> </a:t>
                </a:r>
              </a:p>
            </p:txBody>
          </p:sp>
        </mc:Fallback>
      </mc:AlternateContent>
      <p:cxnSp>
        <p:nvCxnSpPr>
          <p:cNvPr id="17" name="Straight Arrow Connector 16">
            <a:extLst>
              <a:ext uri="{FF2B5EF4-FFF2-40B4-BE49-F238E27FC236}">
                <a16:creationId xmlns:a16="http://schemas.microsoft.com/office/drawing/2014/main" id="{3A14E45D-CBCF-D55C-F623-10AA06906313}"/>
              </a:ext>
            </a:extLst>
          </p:cNvPr>
          <p:cNvCxnSpPr>
            <a:cxnSpLocks/>
          </p:cNvCxnSpPr>
          <p:nvPr/>
        </p:nvCxnSpPr>
        <p:spPr>
          <a:xfrm flipV="1">
            <a:off x="1760561" y="2224584"/>
            <a:ext cx="0" cy="2238234"/>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6134BC-69FF-01D7-3944-834D96981994}"/>
              </a:ext>
            </a:extLst>
          </p:cNvPr>
          <p:cNvCxnSpPr>
            <a:cxnSpLocks/>
          </p:cNvCxnSpPr>
          <p:nvPr/>
        </p:nvCxnSpPr>
        <p:spPr>
          <a:xfrm>
            <a:off x="1760561" y="4462818"/>
            <a:ext cx="4487839" cy="0"/>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BB79F6DB-6DE6-4828-CE4B-57EDDE8075D1}"/>
              </a:ext>
            </a:extLst>
          </p:cNvPr>
          <p:cNvSpPr/>
          <p:nvPr/>
        </p:nvSpPr>
        <p:spPr>
          <a:xfrm rot="14752005">
            <a:off x="5459796" y="4064912"/>
            <a:ext cx="560696" cy="528672"/>
          </a:xfrm>
          <a:prstGeom prst="arc">
            <a:avLst>
              <a:gd name="adj1" fmla="val 15971750"/>
              <a:gd name="adj2" fmla="val 2038672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F10EE74-66B8-6229-3DBC-3DB3358A6763}"/>
                  </a:ext>
                </a:extLst>
              </p:cNvPr>
              <p:cNvSpPr txBox="1"/>
              <p:nvPr/>
            </p:nvSpPr>
            <p:spPr>
              <a:xfrm>
                <a:off x="4495081" y="4021318"/>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𝛽</m:t>
                      </m:r>
                    </m:oMath>
                  </m:oMathPara>
                </a14:m>
                <a:endParaRPr lang="en-US" sz="2400">
                  <a:solidFill>
                    <a:srgbClr val="C00000"/>
                  </a:solidFill>
                </a:endParaRPr>
              </a:p>
            </p:txBody>
          </p:sp>
        </mc:Choice>
        <mc:Fallback xmlns="">
          <p:sp>
            <p:nvSpPr>
              <p:cNvPr id="32" name="TextBox 31">
                <a:extLst>
                  <a:ext uri="{FF2B5EF4-FFF2-40B4-BE49-F238E27FC236}">
                    <a16:creationId xmlns:a16="http://schemas.microsoft.com/office/drawing/2014/main" id="{7F10EE74-66B8-6229-3DBC-3DB3358A6763}"/>
                  </a:ext>
                </a:extLst>
              </p:cNvPr>
              <p:cNvSpPr txBox="1">
                <a:spLocks noRot="1" noChangeAspect="1" noMove="1" noResize="1" noEditPoints="1" noAdjustHandles="1" noChangeArrowheads="1" noChangeShapeType="1" noTextEdit="1"/>
              </p:cNvSpPr>
              <p:nvPr/>
            </p:nvSpPr>
            <p:spPr>
              <a:xfrm>
                <a:off x="4495081" y="4021318"/>
                <a:ext cx="1388659" cy="461665"/>
              </a:xfrm>
              <a:prstGeom prst="rect">
                <a:avLst/>
              </a:prstGeom>
              <a:blipFill>
                <a:blip r:embed="rId6"/>
                <a:stretch>
                  <a:fillRect b="-17333"/>
                </a:stretch>
              </a:blipFill>
            </p:spPr>
            <p:txBody>
              <a:bodyPr/>
              <a:lstStyle/>
              <a:p>
                <a:r>
                  <a:rPr lang="en-001">
                    <a:noFill/>
                  </a:rPr>
                  <a:t> </a:t>
                </a:r>
              </a:p>
            </p:txBody>
          </p:sp>
        </mc:Fallback>
      </mc:AlternateContent>
      <p:cxnSp>
        <p:nvCxnSpPr>
          <p:cNvPr id="33" name="Straight Arrow Connector 32">
            <a:extLst>
              <a:ext uri="{FF2B5EF4-FFF2-40B4-BE49-F238E27FC236}">
                <a16:creationId xmlns:a16="http://schemas.microsoft.com/office/drawing/2014/main" id="{9B6285B2-192B-06B2-40AE-EA207BDEE9C1}"/>
              </a:ext>
            </a:extLst>
          </p:cNvPr>
          <p:cNvCxnSpPr>
            <a:cxnSpLocks/>
          </p:cNvCxnSpPr>
          <p:nvPr/>
        </p:nvCxnSpPr>
        <p:spPr>
          <a:xfrm flipV="1">
            <a:off x="2513463" y="1612709"/>
            <a:ext cx="0" cy="10213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20CDB-8BAA-5904-6840-0FF4074CC96E}"/>
                  </a:ext>
                </a:extLst>
              </p:cNvPr>
              <p:cNvSpPr txBox="1"/>
              <p:nvPr/>
            </p:nvSpPr>
            <p:spPr>
              <a:xfrm>
                <a:off x="1985962" y="1794527"/>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𝜖</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ndParaRPr>
              </a:p>
            </p:txBody>
          </p:sp>
        </mc:Choice>
        <mc:Fallback xmlns="">
          <p:sp>
            <p:nvSpPr>
              <p:cNvPr id="35" name="TextBox 34">
                <a:extLst>
                  <a:ext uri="{FF2B5EF4-FFF2-40B4-BE49-F238E27FC236}">
                    <a16:creationId xmlns:a16="http://schemas.microsoft.com/office/drawing/2014/main" id="{D6F20CDB-8BAA-5904-6840-0FF4074CC96E}"/>
                  </a:ext>
                </a:extLst>
              </p:cNvPr>
              <p:cNvSpPr txBox="1">
                <a:spLocks noRot="1" noChangeAspect="1" noMove="1" noResize="1" noEditPoints="1" noAdjustHandles="1" noChangeArrowheads="1" noChangeShapeType="1" noTextEdit="1"/>
              </p:cNvSpPr>
              <p:nvPr/>
            </p:nvSpPr>
            <p:spPr>
              <a:xfrm>
                <a:off x="1985962" y="1794527"/>
                <a:ext cx="1388659" cy="461665"/>
              </a:xfrm>
              <a:prstGeom prst="rect">
                <a:avLst/>
              </a:prstGeom>
              <a:blipFill>
                <a:blip r:embed="rId7"/>
                <a:stretch>
                  <a:fillRect b="-1316"/>
                </a:stretch>
              </a:blipFill>
            </p:spPr>
            <p:txBody>
              <a:bodyPr/>
              <a:lstStyle/>
              <a:p>
                <a:r>
                  <a:rPr lang="en-001">
                    <a:noFill/>
                  </a:rPr>
                  <a:t> </a:t>
                </a:r>
              </a:p>
            </p:txBody>
          </p:sp>
        </mc:Fallback>
      </mc:AlternateContent>
      <p:sp>
        <p:nvSpPr>
          <p:cNvPr id="2" name="Date Placeholder 1">
            <a:extLst>
              <a:ext uri="{FF2B5EF4-FFF2-40B4-BE49-F238E27FC236}">
                <a16:creationId xmlns:a16="http://schemas.microsoft.com/office/drawing/2014/main" id="{0C6CF8C5-9F81-89C3-845C-F5C25EE46BC9}"/>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43311027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1047750" y="1459832"/>
            <a:ext cx="10335468" cy="635369"/>
          </a:xfrm>
        </p:spPr>
        <p:txBody>
          <a:bodyPr>
            <a:normAutofit/>
          </a:bodyPr>
          <a:lstStyle/>
          <a:p>
            <a:pPr marL="0" indent="0">
              <a:lnSpc>
                <a:spcPct val="100000"/>
              </a:lnSpc>
              <a:buNone/>
            </a:pPr>
            <a:r>
              <a:rPr lang="en-US"/>
              <a:t>Ví </a:t>
            </a:r>
            <a:r>
              <a:rPr lang="en-US" err="1"/>
              <a:t>dụ</a:t>
            </a:r>
            <a:r>
              <a:rPr lang="en-US"/>
              <a:t>: </a:t>
            </a:r>
            <a:r>
              <a:rPr lang="en-US" err="1"/>
              <a:t>Mối</a:t>
            </a:r>
            <a:r>
              <a:rPr lang="en-US"/>
              <a:t> </a:t>
            </a:r>
            <a:r>
              <a:rPr lang="en-US" err="1"/>
              <a:t>quan</a:t>
            </a:r>
            <a:r>
              <a:rPr lang="en-US"/>
              <a:t> </a:t>
            </a:r>
            <a:r>
              <a:rPr lang="en-US" err="1"/>
              <a:t>hệ</a:t>
            </a:r>
            <a:r>
              <a:rPr lang="en-US"/>
              <a:t> </a:t>
            </a:r>
            <a:r>
              <a:rPr lang="en-US" err="1"/>
              <a:t>giữa</a:t>
            </a:r>
            <a:r>
              <a:rPr lang="en-US"/>
              <a:t> </a:t>
            </a:r>
            <a:r>
              <a:rPr lang="en-US" b="1" err="1"/>
              <a:t>lượng</a:t>
            </a:r>
            <a:r>
              <a:rPr lang="en-US" b="1"/>
              <a:t> </a:t>
            </a:r>
            <a:r>
              <a:rPr lang="en-US" b="1" err="1"/>
              <a:t>nước</a:t>
            </a:r>
            <a:r>
              <a:rPr lang="en-US" b="1"/>
              <a:t> </a:t>
            </a:r>
            <a:r>
              <a:rPr lang="en-US" b="1" err="1"/>
              <a:t>tiêu</a:t>
            </a:r>
            <a:r>
              <a:rPr lang="en-US" b="1"/>
              <a:t> </a:t>
            </a:r>
            <a:r>
              <a:rPr lang="en-US" b="1" err="1"/>
              <a:t>thụ</a:t>
            </a:r>
            <a:r>
              <a:rPr lang="en-US" b="1"/>
              <a:t> </a:t>
            </a:r>
            <a:r>
              <a:rPr lang="en-US" err="1"/>
              <a:t>và</a:t>
            </a:r>
            <a:r>
              <a:rPr lang="en-US"/>
              <a:t> </a:t>
            </a:r>
            <a:r>
              <a:rPr lang="en-US" b="1" err="1"/>
              <a:t>diện</a:t>
            </a:r>
            <a:r>
              <a:rPr lang="en-US" b="1"/>
              <a:t> </a:t>
            </a:r>
            <a:r>
              <a:rPr lang="en-US" b="1" err="1"/>
              <a:t>tích</a:t>
            </a:r>
            <a:r>
              <a:rPr lang="en-US" b="1"/>
              <a:t> </a:t>
            </a:r>
            <a:r>
              <a:rPr lang="en-US" b="1" err="1"/>
              <a:t>nhà</a:t>
            </a:r>
            <a:r>
              <a:rPr lang="en-US" b="1"/>
              <a:t> ở</a:t>
            </a:r>
            <a:endParaRPr lang="en-US"/>
          </a:p>
          <a:p>
            <a:pPr marL="0" indent="0">
              <a:buNone/>
            </a:pPr>
            <a:endParaRPr lang="en-US"/>
          </a:p>
          <a:p>
            <a:pPr marL="0" indent="0">
              <a:buNone/>
            </a:pPr>
            <a:endParaRPr lang="en-US"/>
          </a:p>
          <a:p>
            <a:pPr marL="0" indent="0">
              <a:buNone/>
            </a:pPr>
            <a:endParaRPr lang="en-US"/>
          </a:p>
          <a:p>
            <a:pPr marL="0" indent="0">
              <a:buNone/>
            </a:pP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191</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3943350" y="2936269"/>
                <a:ext cx="56388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a:t> = 45.31                   </a:t>
                </a:r>
                <a14:m>
                  <m:oMath xmlns:m="http://schemas.openxmlformats.org/officeDocument/2006/math">
                    <m:r>
                      <a:rPr lang="en-US" sz="2800" b="0" i="1" smtClean="0">
                        <a:latin typeface="Cambria Math" panose="02040503050406030204" pitchFamily="18" charset="0"/>
                      </a:rPr>
                      <m:t>𝛽</m:t>
                    </m:r>
                  </m:oMath>
                </a14:m>
                <a:r>
                  <a:rPr lang="en-US" sz="2800"/>
                  <a:t> = 0.11</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3943350" y="2936269"/>
                <a:ext cx="5638800" cy="523220"/>
              </a:xfrm>
              <a:prstGeom prst="rect">
                <a:avLst/>
              </a:prstGeom>
              <a:blipFill>
                <a:blip r:embed="rId3"/>
                <a:stretch>
                  <a:fillRect t="-12791" b="-31395"/>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3048000" y="2204150"/>
                <a:ext cx="609600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3048000" y="2204150"/>
                <a:ext cx="6096000" cy="523220"/>
              </a:xfrm>
              <a:prstGeom prst="rect">
                <a:avLst/>
              </a:prstGeom>
              <a:blipFill>
                <a:blip r:embed="rId4"/>
                <a:stretch>
                  <a:fillRect/>
                </a:stretch>
              </a:blipFill>
            </p:spPr>
            <p:txBody>
              <a:bodyPr/>
              <a:lstStyle/>
              <a:p>
                <a:r>
                  <a:rPr lang="en-001">
                    <a:noFill/>
                  </a:rPr>
                  <a:t> </a:t>
                </a:r>
              </a:p>
            </p:txBody>
          </p:sp>
        </mc:Fallback>
      </mc:AlternateContent>
      <p:sp>
        <p:nvSpPr>
          <p:cNvPr id="2" name="Date Placeholder 1">
            <a:extLst>
              <a:ext uri="{FF2B5EF4-FFF2-40B4-BE49-F238E27FC236}">
                <a16:creationId xmlns:a16="http://schemas.microsoft.com/office/drawing/2014/main" id="{999CD344-C444-E56E-084A-0C4EBCE98038}"/>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6092480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1047750" y="1459832"/>
            <a:ext cx="10335468" cy="635369"/>
          </a:xfrm>
        </p:spPr>
        <p:txBody>
          <a:bodyPr>
            <a:normAutofit/>
          </a:bodyPr>
          <a:lstStyle/>
          <a:p>
            <a:pPr marL="0" indent="0">
              <a:lnSpc>
                <a:spcPct val="100000"/>
              </a:lnSpc>
              <a:buNone/>
            </a:pPr>
            <a:r>
              <a:rPr lang="en-US"/>
              <a:t>Ví </a:t>
            </a:r>
            <a:r>
              <a:rPr lang="en-US" err="1"/>
              <a:t>dụ</a:t>
            </a:r>
            <a:r>
              <a:rPr lang="en-US"/>
              <a:t>: </a:t>
            </a:r>
            <a:r>
              <a:rPr lang="en-US" err="1"/>
              <a:t>Mối</a:t>
            </a:r>
            <a:r>
              <a:rPr lang="en-US"/>
              <a:t> </a:t>
            </a:r>
            <a:r>
              <a:rPr lang="en-US" err="1"/>
              <a:t>quan</a:t>
            </a:r>
            <a:r>
              <a:rPr lang="en-US"/>
              <a:t> </a:t>
            </a:r>
            <a:r>
              <a:rPr lang="en-US" err="1"/>
              <a:t>hệ</a:t>
            </a:r>
            <a:r>
              <a:rPr lang="en-US"/>
              <a:t> </a:t>
            </a:r>
            <a:r>
              <a:rPr lang="en-US" err="1"/>
              <a:t>giữa</a:t>
            </a:r>
            <a:r>
              <a:rPr lang="en-US"/>
              <a:t> </a:t>
            </a:r>
            <a:r>
              <a:rPr lang="en-US" b="1" err="1"/>
              <a:t>lượng</a:t>
            </a:r>
            <a:r>
              <a:rPr lang="en-US" b="1"/>
              <a:t> </a:t>
            </a:r>
            <a:r>
              <a:rPr lang="en-US" b="1" err="1"/>
              <a:t>nước</a:t>
            </a:r>
            <a:r>
              <a:rPr lang="en-US" b="1"/>
              <a:t> </a:t>
            </a:r>
            <a:r>
              <a:rPr lang="en-US" b="1" err="1"/>
              <a:t>tiêu</a:t>
            </a:r>
            <a:r>
              <a:rPr lang="en-US" b="1"/>
              <a:t> </a:t>
            </a:r>
            <a:r>
              <a:rPr lang="en-US" b="1" err="1"/>
              <a:t>thụ</a:t>
            </a:r>
            <a:r>
              <a:rPr lang="en-US" b="1"/>
              <a:t> </a:t>
            </a:r>
            <a:r>
              <a:rPr lang="en-US" err="1"/>
              <a:t>và</a:t>
            </a:r>
            <a:r>
              <a:rPr lang="en-US"/>
              <a:t> </a:t>
            </a:r>
            <a:r>
              <a:rPr lang="en-US" b="1" err="1"/>
              <a:t>diện</a:t>
            </a:r>
            <a:r>
              <a:rPr lang="en-US" b="1"/>
              <a:t> </a:t>
            </a:r>
            <a:r>
              <a:rPr lang="en-US" b="1" err="1"/>
              <a:t>tích</a:t>
            </a:r>
            <a:r>
              <a:rPr lang="en-US" b="1"/>
              <a:t> </a:t>
            </a:r>
            <a:r>
              <a:rPr lang="en-US" b="1" err="1"/>
              <a:t>nhà</a:t>
            </a:r>
            <a:r>
              <a:rPr lang="en-US" b="1"/>
              <a:t> ở</a:t>
            </a:r>
            <a:endParaRPr lang="en-US"/>
          </a:p>
          <a:p>
            <a:pPr marL="0" indent="0">
              <a:buNone/>
            </a:pPr>
            <a:endParaRPr lang="en-US"/>
          </a:p>
          <a:p>
            <a:pPr marL="0" indent="0">
              <a:buNone/>
            </a:pPr>
            <a:endParaRPr lang="en-US"/>
          </a:p>
          <a:p>
            <a:pPr marL="0" indent="0">
              <a:buNone/>
            </a:pPr>
            <a:endParaRPr lang="en-US"/>
          </a:p>
          <a:p>
            <a:pPr marL="0" indent="0">
              <a:buNone/>
            </a:pP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192</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1D72D62-0D06-3B2B-D0C9-48411FBCE2AE}"/>
                  </a:ext>
                </a:extLst>
              </p:cNvPr>
              <p:cNvSpPr txBox="1"/>
              <p:nvPr/>
            </p:nvSpPr>
            <p:spPr>
              <a:xfrm>
                <a:off x="228600" y="4300558"/>
                <a:ext cx="6096000" cy="95410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=0</m:t>
                      </m:r>
                    </m:oMath>
                  </m:oMathPara>
                </a14:m>
                <a:endParaRPr lang="en-US" sz="2800" b="0"/>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𝑎</m:t>
                          </m:r>
                        </m:sub>
                      </m:sSub>
                      <m:r>
                        <a:rPr lang="en-US" sz="2800" b="0" i="1" smtClean="0">
                          <a:latin typeface="Cambria Math" panose="02040503050406030204" pitchFamily="18" charset="0"/>
                        </a:rPr>
                        <m:t>:</m:t>
                      </m:r>
                      <m:r>
                        <a:rPr lang="en-US" sz="2800" i="1">
                          <a:latin typeface="Cambria Math" panose="02040503050406030204" pitchFamily="18" charset="0"/>
                        </a:rPr>
                        <m:t>𝛽</m:t>
                      </m:r>
                      <m:r>
                        <a:rPr lang="en-US" sz="2800" i="1">
                          <a:latin typeface="Cambria Math" panose="02040503050406030204" pitchFamily="18" charset="0"/>
                        </a:rPr>
                        <m:t>≠0</m:t>
                      </m:r>
                    </m:oMath>
                  </m:oMathPara>
                </a14:m>
                <a:endParaRPr lang="en-US" sz="2800" b="0"/>
              </a:p>
            </p:txBody>
          </p:sp>
        </mc:Choice>
        <mc:Fallback xmlns="">
          <p:sp>
            <p:nvSpPr>
              <p:cNvPr id="2" name="TextBox 1">
                <a:extLst>
                  <a:ext uri="{FF2B5EF4-FFF2-40B4-BE49-F238E27FC236}">
                    <a16:creationId xmlns:a16="http://schemas.microsoft.com/office/drawing/2014/main" id="{F1D72D62-0D06-3B2B-D0C9-48411FBCE2AE}"/>
                  </a:ext>
                </a:extLst>
              </p:cNvPr>
              <p:cNvSpPr txBox="1">
                <a:spLocks noRot="1" noChangeAspect="1" noMove="1" noResize="1" noEditPoints="1" noAdjustHandles="1" noChangeArrowheads="1" noChangeShapeType="1" noTextEdit="1"/>
              </p:cNvSpPr>
              <p:nvPr/>
            </p:nvSpPr>
            <p:spPr>
              <a:xfrm>
                <a:off x="228600" y="4300558"/>
                <a:ext cx="6096000" cy="954107"/>
              </a:xfrm>
              <a:prstGeom prst="rect">
                <a:avLst/>
              </a:prstGeom>
              <a:blipFill>
                <a:blip r:embed="rId3"/>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3943350" y="2936269"/>
                <a:ext cx="56388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a:t> = 45.31                   </a:t>
                </a:r>
                <a14:m>
                  <m:oMath xmlns:m="http://schemas.openxmlformats.org/officeDocument/2006/math">
                    <m:r>
                      <a:rPr lang="en-US" sz="2800" b="0" i="1" smtClean="0">
                        <a:latin typeface="Cambria Math" panose="02040503050406030204" pitchFamily="18" charset="0"/>
                      </a:rPr>
                      <m:t>𝛽</m:t>
                    </m:r>
                  </m:oMath>
                </a14:m>
                <a:r>
                  <a:rPr lang="en-US" sz="2800"/>
                  <a:t> = 0.11</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3943350" y="2936269"/>
                <a:ext cx="5638800" cy="523220"/>
              </a:xfrm>
              <a:prstGeom prst="rect">
                <a:avLst/>
              </a:prstGeom>
              <a:blipFill>
                <a:blip r:embed="rId4"/>
                <a:stretch>
                  <a:fillRect t="-12791" b="-31395"/>
                </a:stretch>
              </a:blipFill>
            </p:spPr>
            <p:txBody>
              <a:bodyPr/>
              <a:lstStyle/>
              <a:p>
                <a:r>
                  <a:rPr lang="en-001">
                    <a:noFill/>
                  </a:rPr>
                  <a:t> </a:t>
                </a:r>
              </a:p>
            </p:txBody>
          </p:sp>
        </mc:Fallback>
      </mc:AlternateContent>
      <p:sp>
        <p:nvSpPr>
          <p:cNvPr id="12" name="TextBox 11">
            <a:extLst>
              <a:ext uri="{FF2B5EF4-FFF2-40B4-BE49-F238E27FC236}">
                <a16:creationId xmlns:a16="http://schemas.microsoft.com/office/drawing/2014/main" id="{254F926E-E714-87E9-DA22-0B248A49784F}"/>
              </a:ext>
            </a:extLst>
          </p:cNvPr>
          <p:cNvSpPr txBox="1"/>
          <p:nvPr/>
        </p:nvSpPr>
        <p:spPr>
          <a:xfrm>
            <a:off x="4457700" y="4300557"/>
            <a:ext cx="6096000" cy="954107"/>
          </a:xfrm>
          <a:prstGeom prst="rect">
            <a:avLst/>
          </a:prstGeom>
          <a:noFill/>
        </p:spPr>
        <p:txBody>
          <a:bodyPr wrap="square">
            <a:spAutoFit/>
          </a:bodyPr>
          <a:lstStyle/>
          <a:p>
            <a:pPr marL="2419350" indent="0">
              <a:buNone/>
            </a:pPr>
            <a:r>
              <a:rPr lang="en-US" sz="2800" err="1"/>
              <a:t>Trị</a:t>
            </a:r>
            <a:r>
              <a:rPr lang="en-US" sz="2800"/>
              <a:t> </a:t>
            </a:r>
            <a:r>
              <a:rPr lang="en-US" sz="2800" err="1"/>
              <a:t>số</a:t>
            </a:r>
            <a:r>
              <a:rPr lang="en-US" sz="2800"/>
              <a:t> p = 2.24*10</a:t>
            </a:r>
            <a:r>
              <a:rPr lang="en-US" sz="2800" baseline="30000"/>
              <a:t>-15</a:t>
            </a:r>
            <a:endParaRPr lang="en-US" sz="2800"/>
          </a:p>
          <a:p>
            <a:pPr marL="2419350" indent="0">
              <a:buNone/>
            </a:pPr>
            <a:r>
              <a:rPr lang="en-US" sz="2800"/>
              <a:t>R</a:t>
            </a:r>
            <a:r>
              <a:rPr lang="en-US" sz="2800" baseline="30000"/>
              <a:t>2</a:t>
            </a:r>
            <a:r>
              <a:rPr lang="en-US" sz="2800"/>
              <a:t> = 0.037</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3048000" y="2204150"/>
                <a:ext cx="609600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3048000" y="2204150"/>
                <a:ext cx="6096000" cy="523220"/>
              </a:xfrm>
              <a:prstGeom prst="rect">
                <a:avLst/>
              </a:prstGeom>
              <a:blipFill>
                <a:blip r:embed="rId5"/>
                <a:stretch>
                  <a:fillRect/>
                </a:stretch>
              </a:blipFill>
            </p:spPr>
            <p:txBody>
              <a:bodyPr/>
              <a:lstStyle/>
              <a:p>
                <a:r>
                  <a:rPr lang="en-001">
                    <a:noFill/>
                  </a:rPr>
                  <a:t> </a:t>
                </a:r>
              </a:p>
            </p:txBody>
          </p:sp>
        </mc:Fallback>
      </mc:AlternateContent>
      <p:sp>
        <p:nvSpPr>
          <p:cNvPr id="3" name="Date Placeholder 2">
            <a:extLst>
              <a:ext uri="{FF2B5EF4-FFF2-40B4-BE49-F238E27FC236}">
                <a16:creationId xmlns:a16="http://schemas.microsoft.com/office/drawing/2014/main" id="{ECD8572C-EC76-180B-ABB6-9617CD9FDA25}"/>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00348458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r>
              <a:rPr lang="en-US"/>
              <a:t> </a:t>
            </a:r>
            <a:r>
              <a:rPr lang="en-US" err="1"/>
              <a:t>với</a:t>
            </a:r>
            <a:r>
              <a:rPr lang="en-US"/>
              <a:t> </a:t>
            </a:r>
            <a:r>
              <a:rPr lang="en-US" err="1"/>
              <a:t>biến</a:t>
            </a:r>
            <a:r>
              <a:rPr lang="en-US"/>
              <a:t> </a:t>
            </a:r>
            <a:r>
              <a:rPr lang="en-US" err="1"/>
              <a:t>rời</a:t>
            </a:r>
            <a:r>
              <a:rPr lang="en-US"/>
              <a:t> </a:t>
            </a:r>
            <a:r>
              <a:rPr lang="en-US" err="1"/>
              <a:t>rạc</a:t>
            </a:r>
            <a:endParaRPr lang="en-US"/>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1047750" y="1459832"/>
            <a:ext cx="10335468" cy="635369"/>
          </a:xfrm>
        </p:spPr>
        <p:txBody>
          <a:bodyPr>
            <a:normAutofit fontScale="92500"/>
          </a:bodyPr>
          <a:lstStyle/>
          <a:p>
            <a:pPr marL="0" indent="0">
              <a:lnSpc>
                <a:spcPct val="100000"/>
              </a:lnSpc>
              <a:buNone/>
            </a:pPr>
            <a:r>
              <a:rPr lang="en-US"/>
              <a:t>Ví </a:t>
            </a:r>
            <a:r>
              <a:rPr lang="en-US" err="1"/>
              <a:t>dụ</a:t>
            </a:r>
            <a:r>
              <a:rPr lang="en-US"/>
              <a:t>: </a:t>
            </a:r>
            <a:r>
              <a:rPr lang="en-US" err="1"/>
              <a:t>Mối</a:t>
            </a:r>
            <a:r>
              <a:rPr lang="en-US"/>
              <a:t> </a:t>
            </a:r>
            <a:r>
              <a:rPr lang="en-US" err="1"/>
              <a:t>quan</a:t>
            </a:r>
            <a:r>
              <a:rPr lang="en-US"/>
              <a:t> </a:t>
            </a:r>
            <a:r>
              <a:rPr lang="en-US" err="1"/>
              <a:t>hệ</a:t>
            </a:r>
            <a:r>
              <a:rPr lang="en-US"/>
              <a:t> </a:t>
            </a:r>
            <a:r>
              <a:rPr lang="en-US" err="1"/>
              <a:t>giữa</a:t>
            </a:r>
            <a:r>
              <a:rPr lang="en-US"/>
              <a:t> </a:t>
            </a:r>
            <a:r>
              <a:rPr lang="en-US" b="1" err="1"/>
              <a:t>lượng</a:t>
            </a:r>
            <a:r>
              <a:rPr lang="en-US" b="1"/>
              <a:t> </a:t>
            </a:r>
            <a:r>
              <a:rPr lang="en-US" b="1" err="1"/>
              <a:t>nước</a:t>
            </a:r>
            <a:r>
              <a:rPr lang="en-US" b="1"/>
              <a:t> </a:t>
            </a:r>
            <a:r>
              <a:rPr lang="en-US" b="1" err="1"/>
              <a:t>tiêu</a:t>
            </a:r>
            <a:r>
              <a:rPr lang="en-US" b="1"/>
              <a:t> </a:t>
            </a:r>
            <a:r>
              <a:rPr lang="en-US" b="1" err="1"/>
              <a:t>thụ</a:t>
            </a:r>
            <a:r>
              <a:rPr lang="en-US" b="1"/>
              <a:t> </a:t>
            </a:r>
            <a:r>
              <a:rPr lang="en-US" err="1"/>
              <a:t>và</a:t>
            </a:r>
            <a:r>
              <a:rPr lang="en-US"/>
              <a:t> </a:t>
            </a:r>
            <a:r>
              <a:rPr lang="en-US" b="1" err="1"/>
              <a:t>sử</a:t>
            </a:r>
            <a:r>
              <a:rPr lang="en-US" b="1"/>
              <a:t> </a:t>
            </a:r>
            <a:r>
              <a:rPr lang="en-US" b="1" err="1"/>
              <a:t>dụng</a:t>
            </a:r>
            <a:r>
              <a:rPr lang="en-US" b="1"/>
              <a:t> </a:t>
            </a:r>
            <a:r>
              <a:rPr lang="en-US" b="1" err="1"/>
              <a:t>nước</a:t>
            </a:r>
            <a:r>
              <a:rPr lang="en-US" b="1"/>
              <a:t> </a:t>
            </a:r>
            <a:r>
              <a:rPr lang="en-US" b="1" err="1"/>
              <a:t>mưa</a:t>
            </a:r>
            <a:endParaRPr lang="en-US"/>
          </a:p>
          <a:p>
            <a:pPr marL="0" indent="0">
              <a:buNone/>
            </a:pPr>
            <a:endParaRPr lang="en-US"/>
          </a:p>
          <a:p>
            <a:pPr marL="0" indent="0">
              <a:buNone/>
            </a:pPr>
            <a:endParaRPr lang="en-US"/>
          </a:p>
          <a:p>
            <a:pPr marL="0" indent="0">
              <a:buNone/>
            </a:pPr>
            <a:endParaRPr lang="en-US"/>
          </a:p>
          <a:p>
            <a:pPr marL="0" indent="0">
              <a:buNone/>
            </a:pP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193</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3695700" y="2796182"/>
                <a:ext cx="56388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a:t> = 63.26                   </a:t>
                </a:r>
                <a14:m>
                  <m:oMath xmlns:m="http://schemas.openxmlformats.org/officeDocument/2006/math">
                    <m:r>
                      <a:rPr lang="en-US" sz="2800" b="0" i="1" smtClean="0">
                        <a:latin typeface="Cambria Math" panose="02040503050406030204" pitchFamily="18" charset="0"/>
                      </a:rPr>
                      <m:t>𝛽</m:t>
                    </m:r>
                  </m:oMath>
                </a14:m>
                <a:r>
                  <a:rPr lang="en-US" sz="2800"/>
                  <a:t> = - 8.31</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3695700" y="2796182"/>
                <a:ext cx="5638800" cy="523220"/>
              </a:xfrm>
              <a:prstGeom prst="rect">
                <a:avLst/>
              </a:prstGeom>
              <a:blipFill>
                <a:blip r:embed="rId3"/>
                <a:stretch>
                  <a:fillRect t="-12791" b="-31395"/>
                </a:stretch>
              </a:blipFill>
            </p:spPr>
            <p:txBody>
              <a:bodyPr/>
              <a:lstStyle/>
              <a:p>
                <a:r>
                  <a:rPr lang="en-001">
                    <a:noFill/>
                  </a:rPr>
                  <a:t> </a:t>
                </a:r>
              </a:p>
            </p:txBody>
          </p:sp>
        </mc:Fallback>
      </mc:AlternateContent>
      <p:sp>
        <p:nvSpPr>
          <p:cNvPr id="12" name="TextBox 11">
            <a:extLst>
              <a:ext uri="{FF2B5EF4-FFF2-40B4-BE49-F238E27FC236}">
                <a16:creationId xmlns:a16="http://schemas.microsoft.com/office/drawing/2014/main" id="{254F926E-E714-87E9-DA22-0B248A49784F}"/>
              </a:ext>
            </a:extLst>
          </p:cNvPr>
          <p:cNvSpPr txBox="1"/>
          <p:nvPr/>
        </p:nvSpPr>
        <p:spPr>
          <a:xfrm>
            <a:off x="2857500" y="3319402"/>
            <a:ext cx="6096000" cy="523220"/>
          </a:xfrm>
          <a:prstGeom prst="rect">
            <a:avLst/>
          </a:prstGeom>
          <a:noFill/>
        </p:spPr>
        <p:txBody>
          <a:bodyPr wrap="square">
            <a:spAutoFit/>
          </a:bodyPr>
          <a:lstStyle/>
          <a:p>
            <a:r>
              <a:rPr lang="en-US" sz="2800" err="1"/>
              <a:t>Trị</a:t>
            </a:r>
            <a:r>
              <a:rPr lang="en-US" sz="2800"/>
              <a:t> </a:t>
            </a:r>
            <a:r>
              <a:rPr lang="en-US" sz="2800" err="1"/>
              <a:t>số</a:t>
            </a:r>
            <a:r>
              <a:rPr lang="en-US" sz="2800"/>
              <a:t> p = </a:t>
            </a:r>
            <a:r>
              <a:rPr lang="en-US" sz="2800">
                <a:latin typeface="+mn-lt"/>
              </a:rPr>
              <a:t>4.3x10</a:t>
            </a:r>
            <a:r>
              <a:rPr lang="en-US" sz="2800" baseline="30000">
                <a:latin typeface="+mn-lt"/>
              </a:rPr>
              <a:t>-8</a:t>
            </a:r>
            <a:r>
              <a:rPr lang="en-US" sz="2800"/>
              <a:t>     </a:t>
            </a:r>
            <a:r>
              <a:rPr lang="en-US" sz="2800" baseline="30000"/>
              <a:t>                </a:t>
            </a:r>
            <a:r>
              <a:rPr lang="en-US" sz="2800"/>
              <a:t>R</a:t>
            </a:r>
            <a:r>
              <a:rPr lang="en-US" sz="2800" baseline="30000"/>
              <a:t>2</a:t>
            </a:r>
            <a:r>
              <a:rPr lang="en-US" sz="2800"/>
              <a:t> = 0.018</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3048000" y="2204150"/>
                <a:ext cx="609600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3048000" y="2204150"/>
                <a:ext cx="6096000" cy="523220"/>
              </a:xfrm>
              <a:prstGeom prst="rect">
                <a:avLst/>
              </a:prstGeom>
              <a:blipFill>
                <a:blip r:embed="rId4"/>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6DFD86B4-8B6F-E346-A221-93B5B890CE27}"/>
                  </a:ext>
                </a:extLst>
              </p:cNvPr>
              <p:cNvGraphicFramePr>
                <a:graphicFrameLocks noGrp="1"/>
              </p:cNvGraphicFramePr>
              <p:nvPr>
                <p:extLst>
                  <p:ext uri="{D42A27DB-BD31-4B8C-83A1-F6EECF244321}">
                    <p14:modId xmlns:p14="http://schemas.microsoft.com/office/powerpoint/2010/main" val="3725395535"/>
                  </p:ext>
                </p:extLst>
              </p:nvPr>
            </p:nvGraphicFramePr>
            <p:xfrm>
              <a:off x="2348334" y="4020383"/>
              <a:ext cx="9296400" cy="1929272"/>
            </p:xfrm>
            <a:graphic>
              <a:graphicData uri="http://schemas.openxmlformats.org/drawingml/2006/table">
                <a:tbl>
                  <a:tblPr firstRow="1">
                    <a:tableStyleId>{7DF18680-E054-41AD-8BC1-D1AEF772440D}</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𝜇</m:t>
                                    </m:r>
                                  </m:e>
                                  <m:sub>
                                    <m:r>
                                      <a:rPr lang="en-US" sz="2400" b="0" smtClean="0">
                                        <a:latin typeface="Cambria Math" panose="02040503050406030204" pitchFamily="18" charset="0"/>
                                      </a:rPr>
                                      <m:t>1</m:t>
                                    </m:r>
                                  </m:sub>
                                </m:sSub>
                              </m:oMath>
                            </m:oMathPara>
                          </a14:m>
                          <a:endParaRPr lang="en-US" sz="2400" dirty="0">
                            <a:solidFill>
                              <a:schemeClr val="tx1"/>
                            </a:solidFill>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𝜇</m:t>
                                    </m:r>
                                  </m:e>
                                  <m:sub>
                                    <m:r>
                                      <a:rPr lang="en-US" sz="2400" b="0" smtClean="0">
                                        <a:latin typeface="Cambria Math" panose="02040503050406030204" pitchFamily="18" charset="0"/>
                                      </a:rPr>
                                      <m:t>2</m:t>
                                    </m:r>
                                  </m:sub>
                                </m:sSub>
                              </m:oMath>
                            </m:oMathPara>
                          </a14:m>
                          <a:endParaRPr lang="en-US" sz="2400">
                            <a:solidFill>
                              <a:schemeClr val="tx1"/>
                            </a:solidFill>
                            <a:latin typeface="+mn-lt"/>
                          </a:endParaRPr>
                        </a:p>
                      </a:txBody>
                      <a:tcPr anchor="ctr"/>
                    </a:tc>
                    <a:tc>
                      <a:txBody>
                        <a:bodyPr/>
                        <a:lstStyle/>
                        <a:p>
                          <a:pPr algn="ctr"/>
                          <a:r>
                            <a:rPr lang="en-US" sz="2400" err="1"/>
                            <a:t>Trị</a:t>
                          </a:r>
                          <a:r>
                            <a:rPr lang="en-US" sz="2400"/>
                            <a:t> </a:t>
                          </a:r>
                          <a:r>
                            <a:rPr lang="en-US" sz="2400" err="1"/>
                            <a:t>số</a:t>
                          </a:r>
                          <a:r>
                            <a:rPr lang="en-US" sz="2400"/>
                            <a:t> p</a:t>
                          </a:r>
                          <a:endParaRPr lang="en-US" sz="240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a:t>63.26</a:t>
                          </a:r>
                          <a:endParaRPr lang="en-US" sz="24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54.95</a:t>
                          </a:r>
                          <a:endParaRPr lang="en-US" sz="24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4.3x10</a:t>
                          </a:r>
                          <a:r>
                            <a:rPr lang="en-US" sz="2400" baseline="30000" dirty="0"/>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Choice>
        <mc:Fallback xmlns="">
          <p:graphicFrame>
            <p:nvGraphicFramePr>
              <p:cNvPr id="3" name="Table 2">
                <a:extLst>
                  <a:ext uri="{FF2B5EF4-FFF2-40B4-BE49-F238E27FC236}">
                    <a16:creationId xmlns:a16="http://schemas.microsoft.com/office/drawing/2014/main" id="{6DFD86B4-8B6F-E346-A221-93B5B890CE27}"/>
                  </a:ext>
                </a:extLst>
              </p:cNvPr>
              <p:cNvGraphicFramePr>
                <a:graphicFrameLocks noGrp="1"/>
              </p:cNvGraphicFramePr>
              <p:nvPr>
                <p:extLst>
                  <p:ext uri="{D42A27DB-BD31-4B8C-83A1-F6EECF244321}">
                    <p14:modId xmlns:p14="http://schemas.microsoft.com/office/powerpoint/2010/main" val="3725395535"/>
                  </p:ext>
                </p:extLst>
              </p:nvPr>
            </p:nvGraphicFramePr>
            <p:xfrm>
              <a:off x="2348334" y="4020383"/>
              <a:ext cx="9296400" cy="1929272"/>
            </p:xfrm>
            <a:graphic>
              <a:graphicData uri="http://schemas.openxmlformats.org/drawingml/2006/table">
                <a:tbl>
                  <a:tblPr firstRow="1">
                    <a:tableStyleId>{7DF18680-E054-41AD-8BC1-D1AEF772440D}</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endParaRPr lang="en-001"/>
                        </a:p>
                      </a:txBody>
                      <a:tcPr anchor="ctr">
                        <a:blipFill>
                          <a:blip r:embed="rId5"/>
                          <a:stretch>
                            <a:fillRect l="-196" t="-629" r="-200589" b="-101258"/>
                          </a:stretch>
                        </a:blipFill>
                      </a:tcPr>
                    </a:tc>
                    <a:tc>
                      <a:txBody>
                        <a:bodyPr/>
                        <a:lstStyle/>
                        <a:p>
                          <a:endParaRPr lang="en-001"/>
                        </a:p>
                      </a:txBody>
                      <a:tcPr anchor="ctr">
                        <a:blipFill>
                          <a:blip r:embed="rId5"/>
                          <a:stretch>
                            <a:fillRect l="-100394" t="-629" r="-100984" b="-101258"/>
                          </a:stretch>
                        </a:blipFill>
                      </a:tcPr>
                    </a:tc>
                    <a:tc>
                      <a:txBody>
                        <a:bodyPr/>
                        <a:lstStyle/>
                        <a:p>
                          <a:pPr algn="ctr"/>
                          <a:r>
                            <a:rPr lang="en-US" sz="2400" err="1"/>
                            <a:t>Trị</a:t>
                          </a:r>
                          <a:r>
                            <a:rPr lang="en-US" sz="2400"/>
                            <a:t> </a:t>
                          </a:r>
                          <a:r>
                            <a:rPr lang="en-US" sz="2400" err="1"/>
                            <a:t>số</a:t>
                          </a:r>
                          <a:r>
                            <a:rPr lang="en-US" sz="2400"/>
                            <a:t> p</a:t>
                          </a:r>
                          <a:endParaRPr lang="en-US" sz="240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a:t>63.26</a:t>
                          </a:r>
                          <a:endParaRPr lang="en-US" sz="24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t>54.95</a:t>
                          </a:r>
                          <a:endParaRPr lang="en-US" sz="2400">
                            <a:latin typeface="+mn-l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4.3x10</a:t>
                          </a:r>
                          <a:r>
                            <a:rPr lang="en-US" sz="2400" baseline="30000" dirty="0"/>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Fallback>
      </mc:AlternateContent>
      <p:sp>
        <p:nvSpPr>
          <p:cNvPr id="8" name="TextBox 7">
            <a:extLst>
              <a:ext uri="{FF2B5EF4-FFF2-40B4-BE49-F238E27FC236}">
                <a16:creationId xmlns:a16="http://schemas.microsoft.com/office/drawing/2014/main" id="{7B7046B8-19BA-3F0E-FCFE-358ABAA6A101}"/>
              </a:ext>
            </a:extLst>
          </p:cNvPr>
          <p:cNvSpPr txBox="1"/>
          <p:nvPr/>
        </p:nvSpPr>
        <p:spPr>
          <a:xfrm>
            <a:off x="480591" y="4762800"/>
            <a:ext cx="2295525" cy="492443"/>
          </a:xfrm>
          <a:prstGeom prst="rect">
            <a:avLst/>
          </a:prstGeom>
          <a:noFill/>
        </p:spPr>
        <p:txBody>
          <a:bodyPr wrap="square" rtlCol="0">
            <a:spAutoFit/>
          </a:bodyPr>
          <a:lstStyle/>
          <a:p>
            <a:r>
              <a:rPr lang="en-US" sz="2600" err="1">
                <a:solidFill>
                  <a:srgbClr val="C00000"/>
                </a:solidFill>
              </a:rPr>
              <a:t>Kiểm</a:t>
            </a:r>
            <a:r>
              <a:rPr lang="en-US" sz="2600">
                <a:solidFill>
                  <a:srgbClr val="C00000"/>
                </a:solidFill>
              </a:rPr>
              <a:t> </a:t>
            </a:r>
            <a:r>
              <a:rPr lang="en-US" sz="2600" err="1">
                <a:solidFill>
                  <a:srgbClr val="C00000"/>
                </a:solidFill>
              </a:rPr>
              <a:t>định</a:t>
            </a:r>
            <a:r>
              <a:rPr lang="en-US" sz="2600">
                <a:solidFill>
                  <a:srgbClr val="C00000"/>
                </a:solidFill>
              </a:rPr>
              <a:t> t</a:t>
            </a:r>
            <a:endParaRPr lang="en-001" sz="2600">
              <a:solidFill>
                <a:srgbClr val="C00000"/>
              </a:solidFill>
            </a:endParaRPr>
          </a:p>
        </p:txBody>
      </p:sp>
      <p:sp>
        <p:nvSpPr>
          <p:cNvPr id="2" name="Date Placeholder 1">
            <a:extLst>
              <a:ext uri="{FF2B5EF4-FFF2-40B4-BE49-F238E27FC236}">
                <a16:creationId xmlns:a16="http://schemas.microsoft.com/office/drawing/2014/main" id="{2C783696-2F9D-EA3C-9A2B-0CB21AC78945}"/>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0995869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bội</a:t>
            </a:r>
            <a:endParaRPr lang="en-US"/>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999282" y="1308436"/>
            <a:ext cx="10335468" cy="950328"/>
          </a:xfrm>
        </p:spPr>
        <p:txBody>
          <a:bodyPr>
            <a:normAutofit/>
          </a:bodyPr>
          <a:lstStyle/>
          <a:p>
            <a:pPr marL="0" indent="0">
              <a:lnSpc>
                <a:spcPct val="100000"/>
              </a:lnSpc>
              <a:buNone/>
            </a:pPr>
            <a:r>
              <a:rPr lang="en-US"/>
              <a:t>Ví </a:t>
            </a:r>
            <a:r>
              <a:rPr lang="en-US" err="1"/>
              <a:t>dụ</a:t>
            </a:r>
            <a:r>
              <a:rPr lang="en-US"/>
              <a:t>: </a:t>
            </a:r>
            <a:r>
              <a:rPr lang="en-US" err="1"/>
              <a:t>Giải</a:t>
            </a:r>
            <a:r>
              <a:rPr lang="en-US"/>
              <a:t> </a:t>
            </a:r>
            <a:r>
              <a:rPr lang="en-US" err="1"/>
              <a:t>thích</a:t>
            </a:r>
            <a:r>
              <a:rPr lang="en-US"/>
              <a:t> </a:t>
            </a:r>
            <a:r>
              <a:rPr lang="en-US" err="1"/>
              <a:t>sự</a:t>
            </a:r>
            <a:r>
              <a:rPr lang="en-US"/>
              <a:t> </a:t>
            </a:r>
            <a:r>
              <a:rPr lang="en-US" err="1"/>
              <a:t>biến</a:t>
            </a:r>
            <a:r>
              <a:rPr lang="en-US"/>
              <a:t> </a:t>
            </a:r>
            <a:r>
              <a:rPr lang="en-US" err="1"/>
              <a:t>thiên</a:t>
            </a:r>
            <a:r>
              <a:rPr lang="en-US"/>
              <a:t> </a:t>
            </a:r>
            <a:r>
              <a:rPr lang="en-US" err="1"/>
              <a:t>của</a:t>
            </a:r>
            <a:r>
              <a:rPr lang="en-US"/>
              <a:t> </a:t>
            </a:r>
            <a:r>
              <a:rPr lang="en-US" b="1" err="1"/>
              <a:t>lượng</a:t>
            </a:r>
            <a:r>
              <a:rPr lang="en-US" b="1"/>
              <a:t> </a:t>
            </a:r>
            <a:r>
              <a:rPr lang="en-US" b="1" err="1"/>
              <a:t>nước</a:t>
            </a:r>
            <a:r>
              <a:rPr lang="en-US" b="1"/>
              <a:t> </a:t>
            </a:r>
            <a:r>
              <a:rPr lang="en-US" b="1" err="1"/>
              <a:t>tiêu</a:t>
            </a:r>
            <a:r>
              <a:rPr lang="en-US" b="1"/>
              <a:t> </a:t>
            </a:r>
            <a:r>
              <a:rPr lang="en-US" b="1" err="1"/>
              <a:t>thụ</a:t>
            </a:r>
            <a:r>
              <a:rPr lang="en-US" b="1"/>
              <a:t> </a:t>
            </a:r>
            <a:r>
              <a:rPr lang="en-US" err="1"/>
              <a:t>bởi</a:t>
            </a:r>
            <a:r>
              <a:rPr lang="en-US"/>
              <a:t> </a:t>
            </a:r>
            <a:r>
              <a:rPr lang="en-US" b="1" err="1"/>
              <a:t>diện</a:t>
            </a:r>
            <a:r>
              <a:rPr lang="en-US" b="1"/>
              <a:t> </a:t>
            </a:r>
            <a:r>
              <a:rPr lang="en-US" b="1" err="1"/>
              <a:t>tích</a:t>
            </a:r>
            <a:r>
              <a:rPr lang="en-US" b="1"/>
              <a:t> </a:t>
            </a:r>
            <a:r>
              <a:rPr lang="en-US" b="1" err="1"/>
              <a:t>nhà</a:t>
            </a:r>
            <a:r>
              <a:rPr lang="en-US" b="1"/>
              <a:t> ở </a:t>
            </a:r>
            <a:r>
              <a:rPr lang="en-US" err="1"/>
              <a:t>và</a:t>
            </a:r>
            <a:r>
              <a:rPr lang="en-US"/>
              <a:t> </a:t>
            </a:r>
            <a:r>
              <a:rPr lang="en-US" b="1" err="1"/>
              <a:t>sử</a:t>
            </a:r>
            <a:r>
              <a:rPr lang="en-US" b="1"/>
              <a:t> </a:t>
            </a:r>
            <a:r>
              <a:rPr lang="en-US" b="1" err="1"/>
              <a:t>dụng</a:t>
            </a:r>
            <a:r>
              <a:rPr lang="en-US" b="1"/>
              <a:t> </a:t>
            </a:r>
            <a:r>
              <a:rPr lang="en-US" b="1" err="1"/>
              <a:t>nước</a:t>
            </a:r>
            <a:r>
              <a:rPr lang="en-US" b="1"/>
              <a:t> </a:t>
            </a:r>
            <a:r>
              <a:rPr lang="en-US" b="1" err="1"/>
              <a:t>mưa</a:t>
            </a:r>
            <a:endParaRPr lang="en-US"/>
          </a:p>
          <a:p>
            <a:pPr marL="0" indent="0">
              <a:buNone/>
            </a:pPr>
            <a:endParaRPr lang="en-US"/>
          </a:p>
          <a:p>
            <a:pPr marL="0" indent="0">
              <a:buNone/>
            </a:pPr>
            <a:endParaRPr lang="en-US"/>
          </a:p>
          <a:p>
            <a:pPr marL="0" indent="0">
              <a:buNone/>
            </a:pPr>
            <a:endParaRPr lang="en-US"/>
          </a:p>
          <a:p>
            <a:pPr marL="0" indent="0">
              <a:buNone/>
            </a:pP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194</a:t>
            </a:fld>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2252241" y="2449264"/>
                <a:ext cx="782955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2252241" y="2449264"/>
                <a:ext cx="7829550" cy="523220"/>
              </a:xfrm>
              <a:prstGeom prst="rect">
                <a:avLst/>
              </a:prstGeom>
              <a:blipFill>
                <a:blip r:embed="rId3"/>
                <a:stretch>
                  <a:fillRect/>
                </a:stretch>
              </a:blipFill>
            </p:spPr>
            <p:txBody>
              <a:bodyPr/>
              <a:lstStyle/>
              <a:p>
                <a:r>
                  <a:rPr lang="en-001">
                    <a:noFill/>
                  </a:rPr>
                  <a:t> </a:t>
                </a:r>
              </a:p>
            </p:txBody>
          </p:sp>
        </mc:Fallback>
      </mc:AlternateContent>
      <p:sp>
        <p:nvSpPr>
          <p:cNvPr id="2" name="Date Placeholder 1">
            <a:extLst>
              <a:ext uri="{FF2B5EF4-FFF2-40B4-BE49-F238E27FC236}">
                <a16:creationId xmlns:a16="http://schemas.microsoft.com/office/drawing/2014/main" id="{7919C587-8E41-0919-1970-9B4875A39D6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1209331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bội</a:t>
            </a:r>
            <a:endParaRPr lang="en-US"/>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999282" y="1308436"/>
            <a:ext cx="10335468" cy="950328"/>
          </a:xfrm>
        </p:spPr>
        <p:txBody>
          <a:bodyPr>
            <a:normAutofit/>
          </a:bodyPr>
          <a:lstStyle/>
          <a:p>
            <a:pPr marL="0" indent="0">
              <a:lnSpc>
                <a:spcPct val="100000"/>
              </a:lnSpc>
              <a:buNone/>
            </a:pPr>
            <a:r>
              <a:rPr lang="en-US"/>
              <a:t>Ví </a:t>
            </a:r>
            <a:r>
              <a:rPr lang="en-US" err="1"/>
              <a:t>dụ</a:t>
            </a:r>
            <a:r>
              <a:rPr lang="en-US"/>
              <a:t>: </a:t>
            </a:r>
            <a:r>
              <a:rPr lang="en-US" err="1"/>
              <a:t>Giải</a:t>
            </a:r>
            <a:r>
              <a:rPr lang="en-US"/>
              <a:t> </a:t>
            </a:r>
            <a:r>
              <a:rPr lang="en-US" err="1"/>
              <a:t>thích</a:t>
            </a:r>
            <a:r>
              <a:rPr lang="en-US"/>
              <a:t> </a:t>
            </a:r>
            <a:r>
              <a:rPr lang="en-US" err="1"/>
              <a:t>sự</a:t>
            </a:r>
            <a:r>
              <a:rPr lang="en-US"/>
              <a:t> </a:t>
            </a:r>
            <a:r>
              <a:rPr lang="en-US" err="1"/>
              <a:t>biến</a:t>
            </a:r>
            <a:r>
              <a:rPr lang="en-US"/>
              <a:t> </a:t>
            </a:r>
            <a:r>
              <a:rPr lang="en-US" err="1"/>
              <a:t>thiên</a:t>
            </a:r>
            <a:r>
              <a:rPr lang="en-US"/>
              <a:t> </a:t>
            </a:r>
            <a:r>
              <a:rPr lang="en-US" err="1"/>
              <a:t>của</a:t>
            </a:r>
            <a:r>
              <a:rPr lang="en-US"/>
              <a:t> </a:t>
            </a:r>
            <a:r>
              <a:rPr lang="en-US" b="1" err="1"/>
              <a:t>lượng</a:t>
            </a:r>
            <a:r>
              <a:rPr lang="en-US" b="1"/>
              <a:t> </a:t>
            </a:r>
            <a:r>
              <a:rPr lang="en-US" b="1" err="1"/>
              <a:t>nước</a:t>
            </a:r>
            <a:r>
              <a:rPr lang="en-US" b="1"/>
              <a:t> </a:t>
            </a:r>
            <a:r>
              <a:rPr lang="en-US" b="1" err="1"/>
              <a:t>tiêu</a:t>
            </a:r>
            <a:r>
              <a:rPr lang="en-US" b="1"/>
              <a:t> </a:t>
            </a:r>
            <a:r>
              <a:rPr lang="en-US" b="1" err="1"/>
              <a:t>thụ</a:t>
            </a:r>
            <a:r>
              <a:rPr lang="en-US" b="1"/>
              <a:t> </a:t>
            </a:r>
            <a:r>
              <a:rPr lang="en-US" err="1"/>
              <a:t>bởi</a:t>
            </a:r>
            <a:r>
              <a:rPr lang="en-US"/>
              <a:t> </a:t>
            </a:r>
            <a:r>
              <a:rPr lang="en-US" b="1" err="1"/>
              <a:t>diện</a:t>
            </a:r>
            <a:r>
              <a:rPr lang="en-US" b="1"/>
              <a:t> </a:t>
            </a:r>
            <a:r>
              <a:rPr lang="en-US" b="1" err="1"/>
              <a:t>tích</a:t>
            </a:r>
            <a:r>
              <a:rPr lang="en-US" b="1"/>
              <a:t> </a:t>
            </a:r>
            <a:r>
              <a:rPr lang="en-US" b="1" err="1"/>
              <a:t>nhà</a:t>
            </a:r>
            <a:r>
              <a:rPr lang="en-US" b="1"/>
              <a:t> ở </a:t>
            </a:r>
            <a:r>
              <a:rPr lang="en-US" err="1"/>
              <a:t>và</a:t>
            </a:r>
            <a:r>
              <a:rPr lang="en-US"/>
              <a:t> </a:t>
            </a:r>
            <a:r>
              <a:rPr lang="en-US" b="1" err="1"/>
              <a:t>sử</a:t>
            </a:r>
            <a:r>
              <a:rPr lang="en-US" b="1"/>
              <a:t> </a:t>
            </a:r>
            <a:r>
              <a:rPr lang="en-US" b="1" err="1"/>
              <a:t>dụng</a:t>
            </a:r>
            <a:r>
              <a:rPr lang="en-US" b="1"/>
              <a:t> </a:t>
            </a:r>
            <a:r>
              <a:rPr lang="en-US" b="1" err="1"/>
              <a:t>nước</a:t>
            </a:r>
            <a:r>
              <a:rPr lang="en-US" b="1"/>
              <a:t> </a:t>
            </a:r>
            <a:r>
              <a:rPr lang="en-US" b="1" err="1"/>
              <a:t>mưa</a:t>
            </a:r>
            <a:endParaRPr lang="en-US"/>
          </a:p>
          <a:p>
            <a:pPr marL="0" indent="0">
              <a:buNone/>
            </a:pPr>
            <a:endParaRPr lang="en-US"/>
          </a:p>
          <a:p>
            <a:pPr marL="0" indent="0">
              <a:buNone/>
            </a:pPr>
            <a:endParaRPr lang="en-US"/>
          </a:p>
          <a:p>
            <a:pPr marL="0" indent="0">
              <a:buNone/>
            </a:pPr>
            <a:endParaRPr lang="en-US"/>
          </a:p>
          <a:p>
            <a:pPr marL="0" indent="0">
              <a:buNone/>
            </a:pP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195</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2252241" y="3092561"/>
                <a:ext cx="84963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a:t> = 63.26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oMath>
                </a14:m>
                <a:r>
                  <a:rPr lang="en-US" sz="2800"/>
                  <a:t> = 0.12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n-US" sz="2800" b="0" i="1" smtClean="0">
                            <a:latin typeface="Cambria Math" panose="02040503050406030204" pitchFamily="18" charset="0"/>
                          </a:rPr>
                          <m:t>2</m:t>
                        </m:r>
                      </m:sub>
                    </m:sSub>
                  </m:oMath>
                </a14:m>
                <a:r>
                  <a:rPr lang="en-US" sz="2800"/>
                  <a:t> = -10.54</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2252241" y="3092561"/>
                <a:ext cx="8496300" cy="523220"/>
              </a:xfrm>
              <a:prstGeom prst="rect">
                <a:avLst/>
              </a:prstGeom>
              <a:blipFill>
                <a:blip r:embed="rId3"/>
                <a:stretch>
                  <a:fillRect t="-11628" b="-31395"/>
                </a:stretch>
              </a:blipFill>
            </p:spPr>
            <p:txBody>
              <a:bodyPr/>
              <a:lstStyle/>
              <a:p>
                <a:r>
                  <a:rPr lang="en-001">
                    <a:noFill/>
                  </a:rPr>
                  <a:t> </a:t>
                </a:r>
              </a:p>
            </p:txBody>
          </p:sp>
        </mc:Fallback>
      </mc:AlternateContent>
      <p:sp>
        <p:nvSpPr>
          <p:cNvPr id="12" name="TextBox 11">
            <a:extLst>
              <a:ext uri="{FF2B5EF4-FFF2-40B4-BE49-F238E27FC236}">
                <a16:creationId xmlns:a16="http://schemas.microsoft.com/office/drawing/2014/main" id="{254F926E-E714-87E9-DA22-0B248A49784F}"/>
              </a:ext>
            </a:extLst>
          </p:cNvPr>
          <p:cNvSpPr txBox="1"/>
          <p:nvPr/>
        </p:nvSpPr>
        <p:spPr>
          <a:xfrm>
            <a:off x="4657725" y="3710983"/>
            <a:ext cx="2876550" cy="523220"/>
          </a:xfrm>
          <a:prstGeom prst="rect">
            <a:avLst/>
          </a:prstGeom>
          <a:noFill/>
        </p:spPr>
        <p:txBody>
          <a:bodyPr wrap="square">
            <a:spAutoFit/>
          </a:bodyPr>
          <a:lstStyle/>
          <a:p>
            <a:r>
              <a:rPr lang="en-US" sz="2800" err="1"/>
              <a:t>Trị</a:t>
            </a:r>
            <a:r>
              <a:rPr lang="en-US" sz="2800"/>
              <a:t> </a:t>
            </a:r>
            <a:r>
              <a:rPr lang="en-US" sz="2800" err="1"/>
              <a:t>số</a:t>
            </a:r>
            <a:r>
              <a:rPr lang="en-US" sz="2800"/>
              <a:t> p &lt; 2*10</a:t>
            </a:r>
            <a:r>
              <a:rPr lang="en-US" sz="2800" baseline="30000"/>
              <a:t>-16</a:t>
            </a:r>
            <a:endParaRPr lang="en-US" sz="280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2252241" y="2449264"/>
                <a:ext cx="782955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2252241" y="2449264"/>
                <a:ext cx="7829550" cy="523220"/>
              </a:xfrm>
              <a:prstGeom prst="rect">
                <a:avLst/>
              </a:prstGeom>
              <a:blipFill>
                <a:blip r:embed="rId4"/>
                <a:stretch>
                  <a:fillRect/>
                </a:stretch>
              </a:blipFill>
            </p:spPr>
            <p:txBody>
              <a:bodyPr/>
              <a:lstStyle/>
              <a:p>
                <a:r>
                  <a:rPr lang="en-001">
                    <a:noFill/>
                  </a:rPr>
                  <a:t> </a:t>
                </a:r>
              </a:p>
            </p:txBody>
          </p:sp>
        </mc:Fallback>
      </mc:AlternateContent>
      <p:sp>
        <p:nvSpPr>
          <p:cNvPr id="9" name="TextBox 8">
            <a:extLst>
              <a:ext uri="{FF2B5EF4-FFF2-40B4-BE49-F238E27FC236}">
                <a16:creationId xmlns:a16="http://schemas.microsoft.com/office/drawing/2014/main" id="{47F7FFE9-0ACC-F2FE-1669-D95E4524D59B}"/>
              </a:ext>
            </a:extLst>
          </p:cNvPr>
          <p:cNvSpPr txBox="1"/>
          <p:nvPr/>
        </p:nvSpPr>
        <p:spPr>
          <a:xfrm>
            <a:off x="4795416" y="5026344"/>
            <a:ext cx="2743200" cy="523220"/>
          </a:xfrm>
          <a:prstGeom prst="rect">
            <a:avLst/>
          </a:prstGeom>
          <a:noFill/>
        </p:spPr>
        <p:txBody>
          <a:bodyPr wrap="square">
            <a:spAutoFit/>
          </a:bodyPr>
          <a:lstStyle/>
          <a:p>
            <a:r>
              <a:rPr lang="en-US" sz="2800"/>
              <a:t>R</a:t>
            </a:r>
            <a:r>
              <a:rPr lang="en-US" sz="2800" baseline="30000"/>
              <a:t>2</a:t>
            </a:r>
            <a:r>
              <a:rPr lang="en-US" sz="2800"/>
              <a:t> = 0.065</a:t>
            </a:r>
            <a:endParaRPr lang="en-001" sz="2800"/>
          </a:p>
        </p:txBody>
      </p:sp>
      <p:sp>
        <p:nvSpPr>
          <p:cNvPr id="11" name="TextBox 10">
            <a:extLst>
              <a:ext uri="{FF2B5EF4-FFF2-40B4-BE49-F238E27FC236}">
                <a16:creationId xmlns:a16="http://schemas.microsoft.com/office/drawing/2014/main" id="{94FF7029-2DC3-F146-7ACB-2339738F9567}"/>
              </a:ext>
            </a:extLst>
          </p:cNvPr>
          <p:cNvSpPr txBox="1"/>
          <p:nvPr/>
        </p:nvSpPr>
        <p:spPr>
          <a:xfrm>
            <a:off x="7705725" y="3710983"/>
            <a:ext cx="2876550" cy="523220"/>
          </a:xfrm>
          <a:prstGeom prst="rect">
            <a:avLst/>
          </a:prstGeom>
          <a:noFill/>
        </p:spPr>
        <p:txBody>
          <a:bodyPr wrap="square">
            <a:spAutoFit/>
          </a:bodyPr>
          <a:lstStyle/>
          <a:p>
            <a:r>
              <a:rPr lang="en-US" sz="2800" err="1"/>
              <a:t>Trị</a:t>
            </a:r>
            <a:r>
              <a:rPr lang="en-US" sz="2800"/>
              <a:t> </a:t>
            </a:r>
            <a:r>
              <a:rPr lang="en-US" sz="2800" err="1"/>
              <a:t>số</a:t>
            </a:r>
            <a:r>
              <a:rPr lang="en-US" sz="2800"/>
              <a:t> p = 2.7*10</a:t>
            </a:r>
            <a:r>
              <a:rPr lang="en-US" sz="2800" baseline="30000"/>
              <a:t>-12</a:t>
            </a:r>
            <a:endParaRPr lang="en-US" sz="2800"/>
          </a:p>
        </p:txBody>
      </p:sp>
      <p:sp>
        <p:nvSpPr>
          <p:cNvPr id="2" name="Date Placeholder 1">
            <a:extLst>
              <a:ext uri="{FF2B5EF4-FFF2-40B4-BE49-F238E27FC236}">
                <a16:creationId xmlns:a16="http://schemas.microsoft.com/office/drawing/2014/main" id="{642A11F2-6976-77B1-AF4D-34432095B73F}"/>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1721108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bội</a:t>
            </a:r>
            <a:endParaRPr lang="en-US"/>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999282" y="1308436"/>
            <a:ext cx="10335468" cy="950328"/>
          </a:xfrm>
        </p:spPr>
        <p:txBody>
          <a:bodyPr>
            <a:normAutofit/>
          </a:bodyPr>
          <a:lstStyle/>
          <a:p>
            <a:pPr marL="0" indent="0">
              <a:lnSpc>
                <a:spcPct val="100000"/>
              </a:lnSpc>
              <a:buNone/>
            </a:pPr>
            <a:r>
              <a:rPr lang="en-US"/>
              <a:t>Ví </a:t>
            </a:r>
            <a:r>
              <a:rPr lang="en-US" err="1"/>
              <a:t>dụ</a:t>
            </a:r>
            <a:r>
              <a:rPr lang="en-US"/>
              <a:t>: </a:t>
            </a:r>
            <a:r>
              <a:rPr lang="en-US" err="1"/>
              <a:t>Giải</a:t>
            </a:r>
            <a:r>
              <a:rPr lang="en-US"/>
              <a:t> </a:t>
            </a:r>
            <a:r>
              <a:rPr lang="en-US" err="1"/>
              <a:t>thích</a:t>
            </a:r>
            <a:r>
              <a:rPr lang="en-US"/>
              <a:t> </a:t>
            </a:r>
            <a:r>
              <a:rPr lang="en-US" err="1"/>
              <a:t>sự</a:t>
            </a:r>
            <a:r>
              <a:rPr lang="en-US"/>
              <a:t> </a:t>
            </a:r>
            <a:r>
              <a:rPr lang="en-US" err="1"/>
              <a:t>biến</a:t>
            </a:r>
            <a:r>
              <a:rPr lang="en-US"/>
              <a:t> </a:t>
            </a:r>
            <a:r>
              <a:rPr lang="en-US" err="1"/>
              <a:t>thiên</a:t>
            </a:r>
            <a:r>
              <a:rPr lang="en-US"/>
              <a:t> </a:t>
            </a:r>
            <a:r>
              <a:rPr lang="en-US" err="1"/>
              <a:t>của</a:t>
            </a:r>
            <a:r>
              <a:rPr lang="en-US"/>
              <a:t> </a:t>
            </a:r>
            <a:r>
              <a:rPr lang="en-US" b="1" err="1"/>
              <a:t>lượng</a:t>
            </a:r>
            <a:r>
              <a:rPr lang="en-US" b="1"/>
              <a:t> </a:t>
            </a:r>
            <a:r>
              <a:rPr lang="en-US" b="1" err="1"/>
              <a:t>nước</a:t>
            </a:r>
            <a:r>
              <a:rPr lang="en-US" b="1"/>
              <a:t> </a:t>
            </a:r>
            <a:r>
              <a:rPr lang="en-US" b="1" err="1"/>
              <a:t>tiêu</a:t>
            </a:r>
            <a:r>
              <a:rPr lang="en-US" b="1"/>
              <a:t> </a:t>
            </a:r>
            <a:r>
              <a:rPr lang="en-US" b="1" err="1"/>
              <a:t>thụ</a:t>
            </a:r>
            <a:r>
              <a:rPr lang="en-US" b="1"/>
              <a:t> </a:t>
            </a:r>
            <a:r>
              <a:rPr lang="en-US" err="1"/>
              <a:t>bởi</a:t>
            </a:r>
            <a:r>
              <a:rPr lang="en-US"/>
              <a:t> </a:t>
            </a:r>
            <a:r>
              <a:rPr lang="en-US" b="1" err="1"/>
              <a:t>diện</a:t>
            </a:r>
            <a:r>
              <a:rPr lang="en-US" b="1"/>
              <a:t> </a:t>
            </a:r>
            <a:r>
              <a:rPr lang="en-US" b="1" err="1"/>
              <a:t>tích</a:t>
            </a:r>
            <a:r>
              <a:rPr lang="en-US" b="1"/>
              <a:t> </a:t>
            </a:r>
            <a:r>
              <a:rPr lang="en-US" b="1" err="1"/>
              <a:t>nhà</a:t>
            </a:r>
            <a:r>
              <a:rPr lang="en-US" b="1"/>
              <a:t> ở </a:t>
            </a:r>
            <a:r>
              <a:rPr lang="en-US" err="1"/>
              <a:t>và</a:t>
            </a:r>
            <a:r>
              <a:rPr lang="en-US"/>
              <a:t> </a:t>
            </a:r>
            <a:r>
              <a:rPr lang="en-US" b="1" err="1"/>
              <a:t>sử</a:t>
            </a:r>
            <a:r>
              <a:rPr lang="en-US" b="1"/>
              <a:t> </a:t>
            </a:r>
            <a:r>
              <a:rPr lang="en-US" b="1" err="1"/>
              <a:t>dụng</a:t>
            </a:r>
            <a:r>
              <a:rPr lang="en-US" b="1"/>
              <a:t> </a:t>
            </a:r>
            <a:r>
              <a:rPr lang="en-US" b="1" err="1"/>
              <a:t>nước</a:t>
            </a:r>
            <a:r>
              <a:rPr lang="en-US" b="1"/>
              <a:t> </a:t>
            </a:r>
            <a:r>
              <a:rPr lang="en-US" b="1" err="1"/>
              <a:t>mưa</a:t>
            </a:r>
            <a:endParaRPr lang="en-US"/>
          </a:p>
          <a:p>
            <a:pPr marL="0" indent="0">
              <a:buNone/>
            </a:pPr>
            <a:endParaRPr lang="en-US"/>
          </a:p>
          <a:p>
            <a:pPr marL="0" indent="0">
              <a:buNone/>
            </a:pPr>
            <a:endParaRPr lang="en-US"/>
          </a:p>
          <a:p>
            <a:pPr marL="0" indent="0">
              <a:buNone/>
            </a:pPr>
            <a:endParaRPr lang="en-US"/>
          </a:p>
          <a:p>
            <a:pPr marL="0" indent="0">
              <a:buNone/>
            </a:pP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196</a:t>
            </a:fld>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1333500" y="2449264"/>
                <a:ext cx="9715500" cy="13737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i="1">
                              <a:latin typeface="Cambria Math" panose="02040503050406030204" pitchFamily="18" charset="0"/>
                            </a:rPr>
                            <m:t>+</m:t>
                          </m:r>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𝑙𝑖𝑣𝑎𝑟</m:t>
                              </m:r>
                              <m:sSup>
                                <m:sSupPr>
                                  <m:ctrlPr>
                                    <a:rPr lang="en-US" sz="2800" b="0" i="1" smtClean="0">
                                      <a:latin typeface="Cambria Math" panose="02040503050406030204" pitchFamily="18" charset="0"/>
                                    </a:rPr>
                                  </m:ctrlPr>
                                </m:sSupPr>
                                <m:e>
                                  <m:r>
                                    <a:rPr lang="en-US" sz="2800" i="1">
                                      <a:latin typeface="Cambria Math" panose="02040503050406030204" pitchFamily="18" charset="0"/>
                                    </a:rPr>
                                    <m:t>𝑎</m:t>
                                  </m:r>
                                </m:e>
                                <m:sup>
                                  <m:r>
                                    <a:rPr lang="en-US" sz="2800" b="0" i="1" smtClean="0">
                                      <a:latin typeface="Cambria Math" panose="02040503050406030204" pitchFamily="18" charset="0"/>
                                    </a:rPr>
                                    <m:t>2</m:t>
                                  </m:r>
                                </m:sup>
                              </m:sSup>
                              <m:r>
                                <a:rPr lang="en-US" sz="2800" i="1">
                                  <a:latin typeface="Cambria Math" panose="02040503050406030204" pitchFamily="18" charset="0"/>
                                </a:rPr>
                                <m:t>+</m:t>
                              </m:r>
                              <m:r>
                                <a:rPr lang="en-US" sz="2800" i="1">
                                  <a:latin typeface="Cambria Math" panose="02040503050406030204" pitchFamily="18" charset="0"/>
                                </a:rPr>
                                <m:t>𝛽</m:t>
                              </m:r>
                            </m:e>
                            <m:sub>
                              <m:r>
                                <a:rPr lang="en-US" sz="2800" b="0" i="1" smtClean="0">
                                  <a:latin typeface="Cambria Math" panose="02040503050406030204" pitchFamily="18" charset="0"/>
                                </a:rPr>
                                <m:t>3</m:t>
                              </m:r>
                            </m:sub>
                          </m:sSub>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r>
                            <a:rPr lang="en-US" sz="2800" b="0" i="1" smtClean="0">
                              <a:latin typeface="Cambria Math" panose="02040503050406030204" pitchFamily="18" charset="0"/>
                            </a:rPr>
                            <m:t>𝛽</m:t>
                          </m:r>
                        </m:e>
                        <m:sub>
                          <m:r>
                            <a:rPr lang="en-US" sz="2800" b="0" i="1" smtClean="0">
                              <a:latin typeface="Cambria Math" panose="02040503050406030204" pitchFamily="18" charset="0"/>
                            </a:rPr>
                            <m:t>4</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1333500" y="2449264"/>
                <a:ext cx="9715500" cy="1373774"/>
              </a:xfrm>
              <a:prstGeom prst="rect">
                <a:avLst/>
              </a:prstGeom>
              <a:blipFill>
                <a:blip r:embed="rId3"/>
                <a:stretch>
                  <a:fillRect/>
                </a:stretch>
              </a:blipFill>
            </p:spPr>
            <p:txBody>
              <a:bodyPr/>
              <a:lstStyle/>
              <a:p>
                <a:r>
                  <a:rPr lang="en-001">
                    <a:noFill/>
                  </a:rPr>
                  <a:t> </a:t>
                </a:r>
              </a:p>
            </p:txBody>
          </p:sp>
        </mc:Fallback>
      </mc:AlternateContent>
      <p:pic>
        <p:nvPicPr>
          <p:cNvPr id="3" name="Graphic 2" descr="Question Mark with solid fill">
            <a:extLst>
              <a:ext uri="{FF2B5EF4-FFF2-40B4-BE49-F238E27FC236}">
                <a16:creationId xmlns:a16="http://schemas.microsoft.com/office/drawing/2014/main" id="{4DA4E0EF-A444-12F4-E833-73EEA0F4D8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82200" y="3391566"/>
            <a:ext cx="914400" cy="914400"/>
          </a:xfrm>
          <a:prstGeom prst="rect">
            <a:avLst/>
          </a:prstGeom>
        </p:spPr>
      </p:pic>
      <p:sp>
        <p:nvSpPr>
          <p:cNvPr id="2" name="Date Placeholder 1">
            <a:extLst>
              <a:ext uri="{FF2B5EF4-FFF2-40B4-BE49-F238E27FC236}">
                <a16:creationId xmlns:a16="http://schemas.microsoft.com/office/drawing/2014/main" id="{5207FD55-0212-CF00-FD13-5FB0D3EEA114}"/>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56852349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Quá</a:t>
            </a:r>
            <a:r>
              <a:rPr lang="en-US"/>
              <a:t> </a:t>
            </a:r>
            <a:r>
              <a:rPr lang="en-US" err="1"/>
              <a:t>khớp</a:t>
            </a:r>
            <a:r>
              <a:rPr lang="en-US"/>
              <a:t> </a:t>
            </a:r>
            <a:r>
              <a:rPr lang="en-US" err="1"/>
              <a:t>hoặc</a:t>
            </a:r>
            <a:r>
              <a:rPr lang="en-US"/>
              <a:t> </a:t>
            </a:r>
            <a:r>
              <a:rPr lang="en-US" err="1"/>
              <a:t>thiếu</a:t>
            </a:r>
            <a:r>
              <a:rPr lang="en-US"/>
              <a:t> </a:t>
            </a:r>
            <a:r>
              <a:rPr lang="en-US" err="1"/>
              <a:t>khớp</a:t>
            </a:r>
            <a:r>
              <a:rPr lang="en-US"/>
              <a:t> </a:t>
            </a:r>
            <a:r>
              <a:rPr lang="en-US" err="1"/>
              <a:t>với</a:t>
            </a:r>
            <a:r>
              <a:rPr lang="en-US"/>
              <a:t> </a:t>
            </a:r>
            <a:r>
              <a:rPr lang="en-US" err="1"/>
              <a:t>số</a:t>
            </a:r>
            <a:r>
              <a:rPr lang="en-US"/>
              <a:t> </a:t>
            </a:r>
            <a:r>
              <a:rPr lang="en-US" err="1"/>
              <a:t>liệu</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197</a:t>
            </a:fld>
            <a:endParaRPr lang="en-US"/>
          </a:p>
        </p:txBody>
      </p:sp>
      <p:pic>
        <p:nvPicPr>
          <p:cNvPr id="8" name="Picture 7" descr="Graphical user interface, chart&#10;&#10;Description automatically generated with medium confidence">
            <a:extLst>
              <a:ext uri="{FF2B5EF4-FFF2-40B4-BE49-F238E27FC236}">
                <a16:creationId xmlns:a16="http://schemas.microsoft.com/office/drawing/2014/main" id="{F0FDDAEC-CE56-5A03-C14E-B67ED59682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0543" y="2406707"/>
            <a:ext cx="9269057" cy="3489248"/>
          </a:xfrm>
          <a:prstGeom prst="rect">
            <a:avLst/>
          </a:prstGeom>
        </p:spPr>
      </p:pic>
      <p:sp>
        <p:nvSpPr>
          <p:cNvPr id="3" name="TextBox 2">
            <a:extLst>
              <a:ext uri="{FF2B5EF4-FFF2-40B4-BE49-F238E27FC236}">
                <a16:creationId xmlns:a16="http://schemas.microsoft.com/office/drawing/2014/main" id="{7245BA10-1620-FD07-7D45-5F70B44A72BE}"/>
              </a:ext>
            </a:extLst>
          </p:cNvPr>
          <p:cNvSpPr txBox="1"/>
          <p:nvPr/>
        </p:nvSpPr>
        <p:spPr>
          <a:xfrm>
            <a:off x="8709447" y="1834658"/>
            <a:ext cx="3087228" cy="1815882"/>
          </a:xfrm>
          <a:prstGeom prst="rect">
            <a:avLst/>
          </a:prstGeom>
          <a:noFill/>
        </p:spPr>
        <p:txBody>
          <a:bodyPr wrap="square" rtlCol="0">
            <a:spAutoFit/>
          </a:bodyPr>
          <a:lstStyle/>
          <a:p>
            <a:pPr marL="457200" indent="-457200">
              <a:buFont typeface="Arial" panose="020B0604020202020204" pitchFamily="34" charset="0"/>
              <a:buChar char="•"/>
            </a:pPr>
            <a:r>
              <a:rPr lang="en-US" sz="2800">
                <a:solidFill>
                  <a:srgbClr val="C00000"/>
                </a:solidFill>
              </a:rPr>
              <a:t>Adjusted R</a:t>
            </a:r>
            <a:r>
              <a:rPr lang="en-US" sz="2800" baseline="30000">
                <a:solidFill>
                  <a:srgbClr val="C00000"/>
                </a:solidFill>
              </a:rPr>
              <a:t>2</a:t>
            </a:r>
          </a:p>
          <a:p>
            <a:pPr marL="457200" indent="-457200">
              <a:buFont typeface="Arial" panose="020B0604020202020204" pitchFamily="34" charset="0"/>
              <a:buChar char="•"/>
            </a:pPr>
            <a:r>
              <a:rPr lang="en-US" sz="2800">
                <a:solidFill>
                  <a:srgbClr val="C00000"/>
                </a:solidFill>
              </a:rPr>
              <a:t>AIC</a:t>
            </a:r>
          </a:p>
          <a:p>
            <a:pPr marL="457200" indent="-457200">
              <a:buFont typeface="Arial" panose="020B0604020202020204" pitchFamily="34" charset="0"/>
              <a:buChar char="•"/>
            </a:pPr>
            <a:r>
              <a:rPr lang="en-US" sz="2800">
                <a:solidFill>
                  <a:srgbClr val="C00000"/>
                </a:solidFill>
              </a:rPr>
              <a:t>BIC</a:t>
            </a:r>
          </a:p>
          <a:p>
            <a:pPr marL="457200" indent="-457200">
              <a:buFont typeface="Arial" panose="020B0604020202020204" pitchFamily="34" charset="0"/>
              <a:buChar char="•"/>
            </a:pPr>
            <a:r>
              <a:rPr lang="en-US" sz="2800">
                <a:solidFill>
                  <a:srgbClr val="C00000"/>
                </a:solidFill>
              </a:rPr>
              <a:t>Predictive power</a:t>
            </a:r>
          </a:p>
        </p:txBody>
      </p:sp>
      <p:sp>
        <p:nvSpPr>
          <p:cNvPr id="6" name="Date Placeholder 5">
            <a:extLst>
              <a:ext uri="{FF2B5EF4-FFF2-40B4-BE49-F238E27FC236}">
                <a16:creationId xmlns:a16="http://schemas.microsoft.com/office/drawing/2014/main" id="{16F5CF2F-73B0-4489-924A-C79FFA5E337A}"/>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2876748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1D5E-8F3E-0A81-A504-6A5764096FDC}"/>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 </a:t>
            </a:r>
            <a:r>
              <a:rPr lang="en-US" err="1"/>
              <a:t>Các</a:t>
            </a:r>
            <a:r>
              <a:rPr lang="en-US"/>
              <a:t> </a:t>
            </a:r>
            <a:r>
              <a:rPr lang="en-US" err="1"/>
              <a:t>giả</a:t>
            </a:r>
            <a:r>
              <a:rPr lang="en-US"/>
              <a:t> </a:t>
            </a:r>
            <a:r>
              <a:rPr lang="en-US" err="1"/>
              <a:t>định</a:t>
            </a:r>
            <a:endParaRPr lang="en-US"/>
          </a:p>
        </p:txBody>
      </p:sp>
      <p:sp>
        <p:nvSpPr>
          <p:cNvPr id="4" name="Footer Placeholder 3">
            <a:extLst>
              <a:ext uri="{FF2B5EF4-FFF2-40B4-BE49-F238E27FC236}">
                <a16:creationId xmlns:a16="http://schemas.microsoft.com/office/drawing/2014/main" id="{D7056A0A-6271-ED58-3B7A-E855F6CB2B4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2D059FE-B7BD-46C8-0369-119576496201}"/>
              </a:ext>
            </a:extLst>
          </p:cNvPr>
          <p:cNvSpPr>
            <a:spLocks noGrp="1"/>
          </p:cNvSpPr>
          <p:nvPr>
            <p:ph type="sldNum" sz="quarter" idx="12"/>
          </p:nvPr>
        </p:nvSpPr>
        <p:spPr/>
        <p:txBody>
          <a:bodyPr/>
          <a:lstStyle/>
          <a:p>
            <a:fld id="{558478D3-4DD5-4D7B-8D8D-7EA87687E863}" type="slidenum">
              <a:rPr lang="en-US" smtClean="0"/>
              <a:pPr/>
              <a:t>198</a:t>
            </a:fld>
            <a:endParaRPr lang="en-US"/>
          </a:p>
        </p:txBody>
      </p:sp>
      <p:pic>
        <p:nvPicPr>
          <p:cNvPr id="7" name="Picture 6">
            <a:extLst>
              <a:ext uri="{FF2B5EF4-FFF2-40B4-BE49-F238E27FC236}">
                <a16:creationId xmlns:a16="http://schemas.microsoft.com/office/drawing/2014/main" id="{2244E810-9EC0-1477-A75B-3E7D61B809A4}"/>
              </a:ext>
            </a:extLst>
          </p:cNvPr>
          <p:cNvPicPr>
            <a:picLocks noChangeAspect="1"/>
          </p:cNvPicPr>
          <p:nvPr/>
        </p:nvPicPr>
        <p:blipFill rotWithShape="1">
          <a:blip r:embed="rId3"/>
          <a:srcRect l="3201" t="12064" r="3249" b="3760"/>
          <a:stretch/>
        </p:blipFill>
        <p:spPr>
          <a:xfrm>
            <a:off x="6008649" y="2012416"/>
            <a:ext cx="5847062" cy="2833167"/>
          </a:xfrm>
          <a:prstGeom prst="rect">
            <a:avLst/>
          </a:prstGeom>
        </p:spPr>
      </p:pic>
      <p:sp>
        <p:nvSpPr>
          <p:cNvPr id="3" name="Content Placeholder 2">
            <a:extLst>
              <a:ext uri="{FF2B5EF4-FFF2-40B4-BE49-F238E27FC236}">
                <a16:creationId xmlns:a16="http://schemas.microsoft.com/office/drawing/2014/main" id="{56DC00DC-6E08-A5A2-36CB-CE9E00E6E1E2}"/>
              </a:ext>
            </a:extLst>
          </p:cNvPr>
          <p:cNvSpPr>
            <a:spLocks noGrp="1"/>
          </p:cNvSpPr>
          <p:nvPr>
            <p:ph idx="1"/>
          </p:nvPr>
        </p:nvSpPr>
        <p:spPr>
          <a:xfrm>
            <a:off x="838200" y="1388712"/>
            <a:ext cx="4864510" cy="4717131"/>
          </a:xfrm>
        </p:spPr>
        <p:txBody>
          <a:bodyPr/>
          <a:lstStyle/>
          <a:p>
            <a:pPr marL="0" indent="0">
              <a:buNone/>
            </a:pPr>
            <a:endParaRPr lang="en-US"/>
          </a:p>
          <a:p>
            <a:r>
              <a:rPr lang="en-US"/>
              <a:t>Y </a:t>
            </a:r>
            <a:r>
              <a:rPr lang="en-US" err="1"/>
              <a:t>là</a:t>
            </a:r>
            <a:r>
              <a:rPr lang="en-US"/>
              <a:t> </a:t>
            </a:r>
            <a:r>
              <a:rPr lang="en-US" err="1"/>
              <a:t>biến</a:t>
            </a:r>
            <a:r>
              <a:rPr lang="en-US"/>
              <a:t> </a:t>
            </a:r>
            <a:r>
              <a:rPr lang="en-US" err="1"/>
              <a:t>liên</a:t>
            </a:r>
            <a:r>
              <a:rPr lang="en-US"/>
              <a:t> </a:t>
            </a:r>
            <a:r>
              <a:rPr lang="en-US" err="1"/>
              <a:t>tục</a:t>
            </a:r>
            <a:endParaRPr lang="en-US"/>
          </a:p>
          <a:p>
            <a:r>
              <a:rPr lang="en-US" err="1"/>
              <a:t>Mối</a:t>
            </a:r>
            <a:r>
              <a:rPr lang="en-US"/>
              <a:t> </a:t>
            </a:r>
            <a:r>
              <a:rPr lang="en-US" err="1"/>
              <a:t>liên</a:t>
            </a:r>
            <a:r>
              <a:rPr lang="en-US"/>
              <a:t> </a:t>
            </a:r>
            <a:r>
              <a:rPr lang="en-US" err="1"/>
              <a:t>hệ</a:t>
            </a:r>
            <a:r>
              <a:rPr lang="en-US"/>
              <a:t> </a:t>
            </a:r>
            <a:r>
              <a:rPr lang="en-US" err="1"/>
              <a:t>tuyến</a:t>
            </a:r>
            <a:r>
              <a:rPr lang="en-US"/>
              <a:t> </a:t>
            </a:r>
            <a:r>
              <a:rPr lang="en-US" err="1"/>
              <a:t>tính</a:t>
            </a:r>
            <a:r>
              <a:rPr lang="en-US"/>
              <a:t> </a:t>
            </a:r>
            <a:r>
              <a:rPr lang="en-US" err="1"/>
              <a:t>giữa</a:t>
            </a:r>
            <a:r>
              <a:rPr lang="en-US"/>
              <a:t> Y </a:t>
            </a:r>
            <a:r>
              <a:rPr lang="en-US" err="1"/>
              <a:t>với</a:t>
            </a:r>
            <a:r>
              <a:rPr lang="en-US"/>
              <a:t> </a:t>
            </a:r>
            <a:r>
              <a:rPr lang="en-US" err="1"/>
              <a:t>các</a:t>
            </a:r>
            <a:r>
              <a:rPr lang="en-US"/>
              <a:t> </a:t>
            </a:r>
            <a:r>
              <a:rPr lang="en-US" err="1"/>
              <a:t>tham</a:t>
            </a:r>
            <a:r>
              <a:rPr lang="en-US"/>
              <a:t> </a:t>
            </a:r>
            <a:r>
              <a:rPr lang="en-US" err="1"/>
              <a:t>số</a:t>
            </a:r>
            <a:r>
              <a:rPr lang="en-US"/>
              <a:t> </a:t>
            </a:r>
            <a:r>
              <a:rPr lang="en-US" err="1"/>
              <a:t>khảo</a:t>
            </a:r>
            <a:r>
              <a:rPr lang="en-US"/>
              <a:t> </a:t>
            </a:r>
            <a:r>
              <a:rPr lang="en-US" err="1"/>
              <a:t>sát</a:t>
            </a:r>
            <a:endParaRPr lang="en-US"/>
          </a:p>
          <a:p>
            <a:r>
              <a:rPr lang="en-US" err="1"/>
              <a:t>Các</a:t>
            </a:r>
            <a:r>
              <a:rPr lang="en-US"/>
              <a:t> </a:t>
            </a:r>
            <a:r>
              <a:rPr lang="en-US" err="1"/>
              <a:t>giá</a:t>
            </a:r>
            <a:r>
              <a:rPr lang="en-US"/>
              <a:t> </a:t>
            </a:r>
            <a:r>
              <a:rPr lang="en-US" err="1"/>
              <a:t>trị</a:t>
            </a:r>
            <a:r>
              <a:rPr lang="en-US"/>
              <a:t> Y </a:t>
            </a:r>
            <a:r>
              <a:rPr lang="en-US" err="1"/>
              <a:t>độc</a:t>
            </a:r>
            <a:r>
              <a:rPr lang="en-US"/>
              <a:t> </a:t>
            </a:r>
            <a:r>
              <a:rPr lang="en-US" err="1"/>
              <a:t>lập</a:t>
            </a:r>
            <a:r>
              <a:rPr lang="en-US"/>
              <a:t> </a:t>
            </a:r>
            <a:r>
              <a:rPr lang="en-US" err="1"/>
              <a:t>với</a:t>
            </a:r>
            <a:r>
              <a:rPr lang="en-US"/>
              <a:t> </a:t>
            </a:r>
            <a:r>
              <a:rPr lang="en-US" err="1"/>
              <a:t>nhau</a:t>
            </a:r>
            <a:endParaRPr lang="en-US"/>
          </a:p>
          <a:p>
            <a:r>
              <a:rPr lang="en-US" err="1"/>
              <a:t>Các</a:t>
            </a:r>
            <a:r>
              <a:rPr lang="en-US"/>
              <a:t> </a:t>
            </a:r>
            <a:r>
              <a:rPr lang="en-US" err="1"/>
              <a:t>sai</a:t>
            </a:r>
            <a:r>
              <a:rPr lang="en-US"/>
              <a:t> </a:t>
            </a:r>
            <a:r>
              <a:rPr lang="en-US" err="1"/>
              <a:t>số</a:t>
            </a:r>
            <a:r>
              <a:rPr lang="en-US"/>
              <a:t> </a:t>
            </a:r>
            <a:r>
              <a:rPr lang="en-US" err="1"/>
              <a:t>ngẫu</a:t>
            </a:r>
            <a:r>
              <a:rPr lang="en-US"/>
              <a:t> </a:t>
            </a:r>
            <a:r>
              <a:rPr lang="en-US" err="1"/>
              <a:t>nhiên</a:t>
            </a:r>
            <a:r>
              <a:rPr lang="en-US"/>
              <a:t> </a:t>
            </a:r>
            <a:r>
              <a:rPr lang="en-US" err="1"/>
              <a:t>tuân</a:t>
            </a:r>
            <a:r>
              <a:rPr lang="en-US"/>
              <a:t> </a:t>
            </a:r>
            <a:r>
              <a:rPr lang="en-US" err="1"/>
              <a:t>theo</a:t>
            </a:r>
            <a:r>
              <a:rPr lang="en-US"/>
              <a:t> </a:t>
            </a:r>
            <a:r>
              <a:rPr lang="en-US" err="1"/>
              <a:t>phân</a:t>
            </a:r>
            <a:r>
              <a:rPr lang="en-US"/>
              <a:t> </a:t>
            </a:r>
            <a:r>
              <a:rPr lang="en-US" err="1"/>
              <a:t>phối</a:t>
            </a:r>
            <a:r>
              <a:rPr lang="en-US"/>
              <a:t> </a:t>
            </a:r>
            <a:r>
              <a:rPr lang="en-US" err="1"/>
              <a:t>chuẩn</a:t>
            </a:r>
            <a:r>
              <a:rPr lang="en-US"/>
              <a:t> </a:t>
            </a:r>
            <a:r>
              <a:rPr lang="en-US" err="1"/>
              <a:t>có</a:t>
            </a:r>
            <a:r>
              <a:rPr lang="en-US"/>
              <a:t> </a:t>
            </a:r>
            <a:r>
              <a:rPr lang="en-US" err="1"/>
              <a:t>cùng</a:t>
            </a:r>
            <a:r>
              <a:rPr lang="en-US"/>
              <a:t> </a:t>
            </a:r>
            <a:r>
              <a:rPr lang="en-US" err="1"/>
              <a:t>phương</a:t>
            </a:r>
            <a:r>
              <a:rPr lang="en-US"/>
              <a:t> </a:t>
            </a:r>
            <a:r>
              <a:rPr lang="en-US" err="1"/>
              <a:t>sai</a:t>
            </a:r>
            <a:r>
              <a:rPr lang="en-US"/>
              <a:t> </a:t>
            </a:r>
            <a:r>
              <a:rPr lang="en-US" err="1"/>
              <a:t>và</a:t>
            </a:r>
            <a:r>
              <a:rPr lang="en-US"/>
              <a:t> </a:t>
            </a:r>
            <a:r>
              <a:rPr lang="en-US" err="1"/>
              <a:t>trung</a:t>
            </a:r>
            <a:r>
              <a:rPr lang="en-US"/>
              <a:t> </a:t>
            </a:r>
            <a:r>
              <a:rPr lang="en-US" err="1"/>
              <a:t>bình</a:t>
            </a:r>
            <a:r>
              <a:rPr lang="en-US"/>
              <a:t> = 0</a:t>
            </a:r>
          </a:p>
          <a:p>
            <a:endParaRPr lang="en-US"/>
          </a:p>
        </p:txBody>
      </p:sp>
      <p:sp>
        <p:nvSpPr>
          <p:cNvPr id="6" name="Date Placeholder 5">
            <a:extLst>
              <a:ext uri="{FF2B5EF4-FFF2-40B4-BE49-F238E27FC236}">
                <a16:creationId xmlns:a16="http://schemas.microsoft.com/office/drawing/2014/main" id="{17A30068-5EA2-2FCC-65CE-DAB91DC93667}"/>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4865125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a:xfrm>
            <a:off x="838200" y="365126"/>
            <a:ext cx="10515600" cy="1402714"/>
          </a:xfrm>
        </p:spPr>
        <p:txBody>
          <a:bodyPr>
            <a:normAutofit/>
          </a:bodyPr>
          <a:lstStyle/>
          <a:p>
            <a:r>
              <a:rPr lang="en-US" err="1"/>
              <a:t>Tương</a:t>
            </a:r>
            <a:r>
              <a:rPr lang="en-US"/>
              <a:t> </a:t>
            </a:r>
            <a:r>
              <a:rPr lang="en-US" err="1"/>
              <a:t>quan</a:t>
            </a:r>
            <a:r>
              <a:rPr lang="en-US"/>
              <a:t> </a:t>
            </a:r>
            <a:r>
              <a:rPr lang="en-US" err="1"/>
              <a:t>giữa</a:t>
            </a:r>
            <a:r>
              <a:rPr lang="en-US"/>
              <a:t> </a:t>
            </a:r>
            <a:r>
              <a:rPr lang="en-US" err="1"/>
              <a:t>các</a:t>
            </a:r>
            <a:r>
              <a:rPr lang="en-US"/>
              <a:t> </a:t>
            </a:r>
            <a:r>
              <a:rPr lang="en-US" err="1"/>
              <a:t>biến</a:t>
            </a:r>
            <a:r>
              <a:rPr lang="en-US"/>
              <a:t> </a:t>
            </a:r>
            <a:r>
              <a:rPr lang="en-US" err="1"/>
              <a:t>độc</a:t>
            </a:r>
            <a:r>
              <a:rPr lang="en-US"/>
              <a:t> </a:t>
            </a:r>
            <a:r>
              <a:rPr lang="en-US" err="1"/>
              <a:t>lập</a:t>
            </a:r>
            <a:br>
              <a:rPr lang="en-US"/>
            </a:br>
            <a:r>
              <a:rPr lang="en-US"/>
              <a:t>Multicollinearity</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199</a:t>
            </a:fld>
            <a:endParaRPr lang="en-US"/>
          </a:p>
        </p:txBody>
      </p:sp>
      <p:pic>
        <p:nvPicPr>
          <p:cNvPr id="6" name="Picture 5">
            <a:extLst>
              <a:ext uri="{FF2B5EF4-FFF2-40B4-BE49-F238E27FC236}">
                <a16:creationId xmlns:a16="http://schemas.microsoft.com/office/drawing/2014/main" id="{F9B9E596-950C-CDD5-ADDC-D3F345A8C263}"/>
              </a:ext>
            </a:extLst>
          </p:cNvPr>
          <p:cNvPicPr>
            <a:picLocks noChangeAspect="1"/>
          </p:cNvPicPr>
          <p:nvPr/>
        </p:nvPicPr>
        <p:blipFill>
          <a:blip r:embed="rId3"/>
          <a:stretch>
            <a:fillRect/>
          </a:stretch>
        </p:blipFill>
        <p:spPr>
          <a:xfrm>
            <a:off x="4972836" y="1315454"/>
            <a:ext cx="5494496" cy="4732430"/>
          </a:xfrm>
          <a:prstGeom prst="rect">
            <a:avLst/>
          </a:prstGeom>
        </p:spPr>
      </p:pic>
      <p:sp>
        <p:nvSpPr>
          <p:cNvPr id="7" name="TextBox 6">
            <a:extLst>
              <a:ext uri="{FF2B5EF4-FFF2-40B4-BE49-F238E27FC236}">
                <a16:creationId xmlns:a16="http://schemas.microsoft.com/office/drawing/2014/main" id="{0DB939A3-2FA0-1B03-3777-7E16BC0E4761}"/>
              </a:ext>
            </a:extLst>
          </p:cNvPr>
          <p:cNvSpPr txBox="1"/>
          <p:nvPr/>
        </p:nvSpPr>
        <p:spPr>
          <a:xfrm>
            <a:off x="941696" y="3059668"/>
            <a:ext cx="4839344" cy="954107"/>
          </a:xfrm>
          <a:prstGeom prst="rect">
            <a:avLst/>
          </a:prstGeom>
          <a:noFill/>
        </p:spPr>
        <p:txBody>
          <a:bodyPr wrap="square" rtlCol="0">
            <a:spAutoFit/>
          </a:bodyPr>
          <a:lstStyle/>
          <a:p>
            <a:r>
              <a:rPr lang="en-US" sz="2800">
                <a:solidFill>
                  <a:srgbClr val="C00000"/>
                </a:solidFill>
              </a:rPr>
              <a:t>Variance Inflation Factor</a:t>
            </a:r>
          </a:p>
          <a:p>
            <a:r>
              <a:rPr lang="en-US" sz="2800">
                <a:solidFill>
                  <a:srgbClr val="C00000"/>
                </a:solidFill>
              </a:rPr>
              <a:t>(</a:t>
            </a:r>
            <a:r>
              <a:rPr lang="en-US" sz="2800" err="1">
                <a:solidFill>
                  <a:srgbClr val="C00000"/>
                </a:solidFill>
              </a:rPr>
              <a:t>Yếu</a:t>
            </a:r>
            <a:r>
              <a:rPr lang="en-US" sz="2800">
                <a:solidFill>
                  <a:srgbClr val="C00000"/>
                </a:solidFill>
              </a:rPr>
              <a:t> </a:t>
            </a:r>
            <a:r>
              <a:rPr lang="en-US" sz="2800" err="1">
                <a:solidFill>
                  <a:srgbClr val="C00000"/>
                </a:solidFill>
              </a:rPr>
              <a:t>tố</a:t>
            </a:r>
            <a:r>
              <a:rPr lang="en-US" sz="2800">
                <a:solidFill>
                  <a:srgbClr val="C00000"/>
                </a:solidFill>
              </a:rPr>
              <a:t> </a:t>
            </a:r>
            <a:r>
              <a:rPr lang="en-US" sz="2800" err="1">
                <a:solidFill>
                  <a:srgbClr val="C00000"/>
                </a:solidFill>
              </a:rPr>
              <a:t>lạm</a:t>
            </a:r>
            <a:r>
              <a:rPr lang="en-US" sz="2800">
                <a:solidFill>
                  <a:srgbClr val="C00000"/>
                </a:solidFill>
              </a:rPr>
              <a:t> </a:t>
            </a:r>
            <a:r>
              <a:rPr lang="en-US" sz="2800" err="1">
                <a:solidFill>
                  <a:srgbClr val="C00000"/>
                </a:solidFill>
              </a:rPr>
              <a:t>phát</a:t>
            </a:r>
            <a:r>
              <a:rPr lang="en-US" sz="2800">
                <a:solidFill>
                  <a:srgbClr val="C00000"/>
                </a:solidFill>
              </a:rPr>
              <a:t> </a:t>
            </a:r>
            <a:r>
              <a:rPr lang="en-US" sz="2800" err="1">
                <a:solidFill>
                  <a:srgbClr val="C00000"/>
                </a:solidFill>
              </a:rPr>
              <a:t>phương</a:t>
            </a:r>
            <a:r>
              <a:rPr lang="en-US" sz="2800">
                <a:solidFill>
                  <a:srgbClr val="C00000"/>
                </a:solidFill>
              </a:rPr>
              <a:t> </a:t>
            </a:r>
            <a:r>
              <a:rPr lang="en-US" sz="2800" err="1">
                <a:solidFill>
                  <a:srgbClr val="C00000"/>
                </a:solidFill>
              </a:rPr>
              <a:t>sai</a:t>
            </a:r>
            <a:r>
              <a:rPr lang="en-US" sz="2800">
                <a:solidFill>
                  <a:srgbClr val="C00000"/>
                </a:solidFill>
              </a:rPr>
              <a:t>)</a:t>
            </a:r>
          </a:p>
        </p:txBody>
      </p:sp>
      <p:sp>
        <p:nvSpPr>
          <p:cNvPr id="3" name="Date Placeholder 2">
            <a:extLst>
              <a:ext uri="{FF2B5EF4-FFF2-40B4-BE49-F238E27FC236}">
                <a16:creationId xmlns:a16="http://schemas.microsoft.com/office/drawing/2014/main" id="{5E58EB0A-42B9-DBBA-6E37-E36C89372B47}"/>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38979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B44-1907-C187-8551-17BF62805CC3}"/>
              </a:ext>
            </a:extLst>
          </p:cNvPr>
          <p:cNvSpPr>
            <a:spLocks noGrp="1"/>
          </p:cNvSpPr>
          <p:nvPr>
            <p:ph type="title"/>
          </p:nvPr>
        </p:nvSpPr>
        <p:spPr/>
        <p:txBody>
          <a:bodyPr/>
          <a:lstStyle/>
          <a:p>
            <a:r>
              <a:rPr lang="en-US"/>
              <a:t>Thông tin </a:t>
            </a:r>
            <a:r>
              <a:rPr lang="en-US" err="1"/>
              <a:t>lớp</a:t>
            </a:r>
            <a:r>
              <a:rPr lang="en-US"/>
              <a:t> </a:t>
            </a:r>
            <a:r>
              <a:rPr lang="en-US" err="1"/>
              <a:t>học</a:t>
            </a:r>
            <a:endParaRPr lang="en-US"/>
          </a:p>
        </p:txBody>
      </p:sp>
      <p:sp>
        <p:nvSpPr>
          <p:cNvPr id="3" name="Content Placeholder 2">
            <a:extLst>
              <a:ext uri="{FF2B5EF4-FFF2-40B4-BE49-F238E27FC236}">
                <a16:creationId xmlns:a16="http://schemas.microsoft.com/office/drawing/2014/main" id="{EF43842B-4E5F-CCD0-AE6E-96218E67CC56}"/>
              </a:ext>
            </a:extLst>
          </p:cNvPr>
          <p:cNvSpPr>
            <a:spLocks noGrp="1"/>
          </p:cNvSpPr>
          <p:nvPr>
            <p:ph idx="1"/>
          </p:nvPr>
        </p:nvSpPr>
        <p:spPr>
          <a:xfrm>
            <a:off x="838200" y="1315454"/>
            <a:ext cx="10515600" cy="4861509"/>
          </a:xfrm>
        </p:spPr>
        <p:txBody>
          <a:bodyPr>
            <a:normAutofit/>
          </a:bodyPr>
          <a:lstStyle/>
          <a:p>
            <a:pPr>
              <a:lnSpc>
                <a:spcPct val="150000"/>
              </a:lnSpc>
            </a:pPr>
            <a:r>
              <a:rPr lang="en-US" dirty="0" err="1"/>
              <a:t>Thời</a:t>
            </a:r>
            <a:r>
              <a:rPr lang="en-US" dirty="0"/>
              <a:t> </a:t>
            </a:r>
            <a:r>
              <a:rPr lang="en-US" dirty="0" err="1"/>
              <a:t>khóa</a:t>
            </a:r>
            <a:r>
              <a:rPr lang="en-US" dirty="0"/>
              <a:t> </a:t>
            </a:r>
            <a:r>
              <a:rPr lang="en-US" dirty="0" err="1"/>
              <a:t>biểu</a:t>
            </a:r>
            <a:r>
              <a:rPr lang="en-US" dirty="0"/>
              <a:t>: 19:00-22:00, 26-29/10/2024</a:t>
            </a:r>
          </a:p>
          <a:p>
            <a:pPr>
              <a:lnSpc>
                <a:spcPct val="150000"/>
              </a:lnSpc>
            </a:pPr>
            <a:r>
              <a:rPr lang="en-US" dirty="0" err="1"/>
              <a:t>Thực</a:t>
            </a:r>
            <a:r>
              <a:rPr lang="en-US" dirty="0"/>
              <a:t> </a:t>
            </a:r>
            <a:r>
              <a:rPr lang="en-US" dirty="0" err="1"/>
              <a:t>hành</a:t>
            </a:r>
            <a:r>
              <a:rPr lang="en-US" dirty="0"/>
              <a:t>: 29/10/2024</a:t>
            </a:r>
          </a:p>
          <a:p>
            <a:pPr lvl="1">
              <a:lnSpc>
                <a:spcPct val="150000"/>
              </a:lnSpc>
            </a:pPr>
            <a:r>
              <a:rPr lang="en-US" dirty="0"/>
              <a:t>R</a:t>
            </a:r>
          </a:p>
          <a:p>
            <a:pPr lvl="1">
              <a:lnSpc>
                <a:spcPct val="150000"/>
              </a:lnSpc>
            </a:pPr>
            <a:r>
              <a:rPr lang="en-US" dirty="0"/>
              <a:t>Laptop </a:t>
            </a:r>
            <a:r>
              <a:rPr lang="en-US" dirty="0" err="1"/>
              <a:t>cài</a:t>
            </a:r>
            <a:r>
              <a:rPr lang="en-US" dirty="0"/>
              <a:t> </a:t>
            </a:r>
            <a:r>
              <a:rPr lang="en-US" dirty="0" err="1"/>
              <a:t>sẵn</a:t>
            </a:r>
            <a:r>
              <a:rPr lang="en-US" dirty="0"/>
              <a:t> R &amp; RStudio</a:t>
            </a:r>
          </a:p>
          <a:p>
            <a:pPr>
              <a:lnSpc>
                <a:spcPct val="150000"/>
              </a:lnSpc>
            </a:pPr>
            <a:r>
              <a:rPr lang="en-US" dirty="0" err="1"/>
              <a:t>Kiểm</a:t>
            </a:r>
            <a:r>
              <a:rPr lang="en-US" dirty="0"/>
              <a:t> </a:t>
            </a:r>
            <a:r>
              <a:rPr lang="en-US" dirty="0" err="1"/>
              <a:t>tra</a:t>
            </a:r>
            <a:r>
              <a:rPr lang="en-US" dirty="0"/>
              <a:t> </a:t>
            </a:r>
            <a:r>
              <a:rPr lang="en-US" dirty="0" err="1"/>
              <a:t>đánh</a:t>
            </a:r>
            <a:r>
              <a:rPr lang="en-US" dirty="0"/>
              <a:t> </a:t>
            </a:r>
            <a:r>
              <a:rPr lang="en-US" dirty="0" err="1"/>
              <a:t>giá</a:t>
            </a:r>
            <a:r>
              <a:rPr lang="en-US" dirty="0"/>
              <a:t>: </a:t>
            </a:r>
            <a:r>
              <a:rPr lang="en-US" dirty="0" err="1"/>
              <a:t>tiểu</a:t>
            </a:r>
            <a:r>
              <a:rPr lang="en-US" dirty="0"/>
              <a:t> </a:t>
            </a:r>
            <a:r>
              <a:rPr lang="en-US" dirty="0" err="1"/>
              <a:t>luận</a:t>
            </a:r>
            <a:r>
              <a:rPr lang="en-US" dirty="0"/>
              <a:t> </a:t>
            </a:r>
            <a:r>
              <a:rPr lang="en-US" dirty="0" err="1"/>
              <a:t>gồm</a:t>
            </a:r>
            <a:r>
              <a:rPr lang="en-US" dirty="0"/>
              <a:t> 2 </a:t>
            </a:r>
            <a:r>
              <a:rPr lang="en-US" dirty="0" err="1"/>
              <a:t>phần</a:t>
            </a:r>
            <a:endParaRPr lang="en-US" dirty="0"/>
          </a:p>
          <a:p>
            <a:pPr lvl="1">
              <a:lnSpc>
                <a:spcPct val="150000"/>
              </a:lnSpc>
            </a:pPr>
            <a:r>
              <a:rPr lang="en-US" dirty="0" err="1"/>
              <a:t>Phần</a:t>
            </a:r>
            <a:r>
              <a:rPr lang="en-US" dirty="0"/>
              <a:t> 1: </a:t>
            </a:r>
            <a:r>
              <a:rPr lang="en-US" dirty="0" err="1"/>
              <a:t>Xử</a:t>
            </a:r>
            <a:r>
              <a:rPr lang="en-US" dirty="0"/>
              <a:t> </a:t>
            </a:r>
            <a:r>
              <a:rPr lang="en-US" dirty="0" err="1"/>
              <a:t>lý</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vẽ</a:t>
            </a:r>
            <a:r>
              <a:rPr lang="en-US" dirty="0"/>
              <a:t> </a:t>
            </a:r>
            <a:r>
              <a:rPr lang="en-US" dirty="0" err="1"/>
              <a:t>đồ</a:t>
            </a:r>
            <a:r>
              <a:rPr lang="en-US" dirty="0"/>
              <a:t> </a:t>
            </a:r>
            <a:r>
              <a:rPr lang="en-US" dirty="0" err="1"/>
              <a:t>thị</a:t>
            </a:r>
            <a:r>
              <a:rPr lang="en-US" dirty="0"/>
              <a:t> </a:t>
            </a:r>
            <a:r>
              <a:rPr lang="en-US" dirty="0" err="1"/>
              <a:t>cho</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cho</a:t>
            </a:r>
            <a:r>
              <a:rPr lang="en-US" dirty="0"/>
              <a:t> </a:t>
            </a:r>
            <a:r>
              <a:rPr lang="en-US" dirty="0" err="1"/>
              <a:t>trước</a:t>
            </a:r>
            <a:endParaRPr lang="en-US" dirty="0"/>
          </a:p>
          <a:p>
            <a:pPr lvl="1">
              <a:lnSpc>
                <a:spcPct val="150000"/>
              </a:lnSpc>
            </a:pPr>
            <a:r>
              <a:rPr lang="en-US" dirty="0" err="1"/>
              <a:t>Phần</a:t>
            </a:r>
            <a:r>
              <a:rPr lang="en-US" dirty="0"/>
              <a:t> 2: </a:t>
            </a:r>
            <a:r>
              <a:rPr lang="en-US" dirty="0" err="1"/>
              <a:t>Đọc</a:t>
            </a:r>
            <a:r>
              <a:rPr lang="en-US" dirty="0"/>
              <a:t>, </a:t>
            </a:r>
            <a:r>
              <a:rPr lang="en-US" dirty="0" err="1"/>
              <a:t>tóm</a:t>
            </a:r>
            <a:r>
              <a:rPr lang="en-US" dirty="0"/>
              <a:t> </a:t>
            </a:r>
            <a:r>
              <a:rPr lang="en-US" dirty="0" err="1"/>
              <a:t>tắt</a:t>
            </a:r>
            <a:r>
              <a:rPr lang="en-US" dirty="0"/>
              <a:t>, </a:t>
            </a:r>
            <a:r>
              <a:rPr lang="en-US" dirty="0" err="1"/>
              <a:t>và</a:t>
            </a:r>
            <a:r>
              <a:rPr lang="en-US" dirty="0"/>
              <a:t> </a:t>
            </a:r>
            <a:r>
              <a:rPr lang="en-US" dirty="0" err="1"/>
              <a:t>phân</a:t>
            </a:r>
            <a:r>
              <a:rPr lang="en-US" dirty="0"/>
              <a:t> </a:t>
            </a:r>
            <a:r>
              <a:rPr lang="en-US" dirty="0" err="1"/>
              <a:t>tích</a:t>
            </a:r>
            <a:r>
              <a:rPr lang="en-US" dirty="0"/>
              <a:t> </a:t>
            </a:r>
            <a:r>
              <a:rPr lang="en-US" dirty="0" err="1"/>
              <a:t>bài</a:t>
            </a:r>
            <a:r>
              <a:rPr lang="en-US" dirty="0"/>
              <a:t> </a:t>
            </a:r>
            <a:r>
              <a:rPr lang="en-US" dirty="0" err="1"/>
              <a:t>báo</a:t>
            </a:r>
            <a:endParaRPr lang="en-US" dirty="0"/>
          </a:p>
          <a:p>
            <a:pPr marL="457200" lvl="1" indent="0">
              <a:buNone/>
            </a:pPr>
            <a:endParaRPr lang="en-US" dirty="0"/>
          </a:p>
          <a:p>
            <a:endParaRPr lang="en-US" dirty="0"/>
          </a:p>
        </p:txBody>
      </p:sp>
      <p:sp>
        <p:nvSpPr>
          <p:cNvPr id="4" name="Footer Placeholder 3">
            <a:extLst>
              <a:ext uri="{FF2B5EF4-FFF2-40B4-BE49-F238E27FC236}">
                <a16:creationId xmlns:a16="http://schemas.microsoft.com/office/drawing/2014/main" id="{FDE0FCF2-6DCB-0F44-1031-B32D28E4B6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1EFDC4DD-3B14-C5EA-6490-6EE899B2DD6E}"/>
              </a:ext>
            </a:extLst>
          </p:cNvPr>
          <p:cNvSpPr>
            <a:spLocks noGrp="1"/>
          </p:cNvSpPr>
          <p:nvPr>
            <p:ph type="sldNum" sz="quarter" idx="12"/>
          </p:nvPr>
        </p:nvSpPr>
        <p:spPr/>
        <p:txBody>
          <a:bodyPr/>
          <a:lstStyle/>
          <a:p>
            <a:fld id="{558478D3-4DD5-4D7B-8D8D-7EA87687E863}" type="slidenum">
              <a:rPr lang="en-US" smtClean="0"/>
              <a:pPr/>
              <a:t>2</a:t>
            </a:fld>
            <a:endParaRPr lang="en-US"/>
          </a:p>
        </p:txBody>
      </p:sp>
      <p:sp>
        <p:nvSpPr>
          <p:cNvPr id="6" name="Date Placeholder 5">
            <a:extLst>
              <a:ext uri="{FF2B5EF4-FFF2-40B4-BE49-F238E27FC236}">
                <a16:creationId xmlns:a16="http://schemas.microsoft.com/office/drawing/2014/main" id="{1D6603B4-1CA5-DD42-0B88-4C3BC633C8A2}"/>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96278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188E6-23AB-2B43-96C3-75118E1EC030}"/>
              </a:ext>
            </a:extLst>
          </p:cNvPr>
          <p:cNvSpPr>
            <a:spLocks noGrp="1"/>
          </p:cNvSpPr>
          <p:nvPr>
            <p:ph type="title"/>
          </p:nvPr>
        </p:nvSpPr>
        <p:spPr/>
        <p:txBody>
          <a:bodyPr/>
          <a:lstStyle/>
          <a:p>
            <a:r>
              <a:rPr lang="en-US" err="1"/>
              <a:t>Chủ</a:t>
            </a:r>
            <a:r>
              <a:rPr lang="en-US"/>
              <a:t> </a:t>
            </a:r>
            <a:r>
              <a:rPr lang="en-US" err="1"/>
              <a:t>đề</a:t>
            </a:r>
            <a:r>
              <a:rPr lang="en-US"/>
              <a:t> </a:t>
            </a:r>
            <a:r>
              <a:rPr lang="en-US" err="1"/>
              <a:t>nghiên</a:t>
            </a:r>
            <a:r>
              <a:rPr lang="en-US"/>
              <a:t> </a:t>
            </a:r>
            <a:r>
              <a:rPr lang="en-US" err="1"/>
              <a:t>cứu</a:t>
            </a:r>
            <a:r>
              <a:rPr lang="en-US"/>
              <a:t> </a:t>
            </a:r>
            <a:r>
              <a:rPr lang="en-US" err="1"/>
              <a:t>đến</a:t>
            </a:r>
            <a:r>
              <a:rPr lang="en-US"/>
              <a:t> </a:t>
            </a:r>
            <a:r>
              <a:rPr lang="en-US" err="1"/>
              <a:t>từ</a:t>
            </a:r>
            <a:r>
              <a:rPr lang="en-US"/>
              <a:t> </a:t>
            </a:r>
            <a:r>
              <a:rPr lang="en-US" err="1"/>
              <a:t>đâu</a:t>
            </a:r>
            <a:r>
              <a:rPr lang="en-US"/>
              <a:t>?</a:t>
            </a:r>
            <a:endParaRPr lang="en-GB"/>
          </a:p>
        </p:txBody>
      </p:sp>
      <p:sp>
        <p:nvSpPr>
          <p:cNvPr id="3" name="Content Placeholder 2">
            <a:extLst>
              <a:ext uri="{FF2B5EF4-FFF2-40B4-BE49-F238E27FC236}">
                <a16:creationId xmlns:a16="http://schemas.microsoft.com/office/drawing/2014/main" id="{0A794232-D656-6B0D-6C51-DAB46EBA3E98}"/>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CCFF8AD6-9B7F-E455-C0EA-BFBB4FF29F8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C33B1A6C-F7D0-4E6A-A2CB-AB1692F33137}"/>
              </a:ext>
            </a:extLst>
          </p:cNvPr>
          <p:cNvSpPr>
            <a:spLocks noGrp="1"/>
          </p:cNvSpPr>
          <p:nvPr>
            <p:ph type="sldNum" sz="quarter" idx="12"/>
          </p:nvPr>
        </p:nvSpPr>
        <p:spPr/>
        <p:txBody>
          <a:bodyPr/>
          <a:lstStyle/>
          <a:p>
            <a:fld id="{558478D3-4DD5-4D7B-8D8D-7EA87687E863}" type="slidenum">
              <a:rPr lang="en-US" smtClean="0"/>
              <a:pPr/>
              <a:t>20</a:t>
            </a:fld>
            <a:endParaRPr lang="en-US"/>
          </a:p>
        </p:txBody>
      </p:sp>
      <p:sp>
        <p:nvSpPr>
          <p:cNvPr id="6" name="Date Placeholder 5">
            <a:extLst>
              <a:ext uri="{FF2B5EF4-FFF2-40B4-BE49-F238E27FC236}">
                <a16:creationId xmlns:a16="http://schemas.microsoft.com/office/drawing/2014/main" id="{97D5CD62-8D4F-8350-BCDA-079FA7A52CCB}"/>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2026306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200</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2"/>
                <a:stretch>
                  <a:fillRect b="-8276"/>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1846659"/>
              </a:xfrm>
              <a:prstGeom prst="rect">
                <a:avLst/>
              </a:prstGeom>
              <a:noFill/>
            </p:spPr>
            <p:txBody>
              <a:bodyPr wrap="square">
                <a:spAutoFit/>
              </a:bodyPr>
              <a:lstStyle/>
              <a:p>
                <a:r>
                  <a:rPr lang="en-US" sz="2400" err="1"/>
                  <a:t>Hồi</a:t>
                </a:r>
                <a:r>
                  <a:rPr lang="en-US" sz="2400"/>
                  <a:t>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rời</a:t>
                </a:r>
                <a:r>
                  <a:rPr lang="en-US" sz="2400"/>
                  <a:t> </a:t>
                </a:r>
                <a:r>
                  <a:rPr lang="en-US" sz="2400" err="1"/>
                  <a:t>rạc</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rời</a:t>
                </a:r>
                <a:r>
                  <a:rPr lang="en-US" sz="2400">
                    <a:solidFill>
                      <a:srgbClr val="FF0000"/>
                    </a:solidFill>
                  </a:rPr>
                  <a:t> </a:t>
                </a:r>
                <a:r>
                  <a:rPr lang="en-US" sz="2400" err="1">
                    <a:solidFill>
                      <a:srgbClr val="FF0000"/>
                    </a:solidFill>
                  </a:rPr>
                  <a:t>rạc</a:t>
                </a:r>
                <a:r>
                  <a:rPr lang="en-US" sz="2400">
                    <a:solidFill>
                      <a:srgbClr val="FF0000"/>
                    </a:solidFill>
                  </a:rPr>
                  <a:t>?</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1846659"/>
              </a:xfrm>
              <a:prstGeom prst="rect">
                <a:avLst/>
              </a:prstGeom>
              <a:blipFill>
                <a:blip r:embed="rId3"/>
                <a:stretch>
                  <a:fillRect l="-1148" t="-2640"/>
                </a:stretch>
              </a:blipFill>
            </p:spPr>
            <p:txBody>
              <a:bodyPr/>
              <a:lstStyle/>
              <a:p>
                <a:r>
                  <a:rPr lang="en-001">
                    <a:noFill/>
                  </a:rPr>
                  <a:t> </a:t>
                </a:r>
              </a:p>
            </p:txBody>
          </p:sp>
        </mc:Fallback>
      </mc:AlternateContent>
      <p:sp>
        <p:nvSpPr>
          <p:cNvPr id="3" name="Date Placeholder 2">
            <a:extLst>
              <a:ext uri="{FF2B5EF4-FFF2-40B4-BE49-F238E27FC236}">
                <a16:creationId xmlns:a16="http://schemas.microsoft.com/office/drawing/2014/main" id="{427361D5-D9A4-35DD-0CCB-50579729A6BE}"/>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33583047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201</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3"/>
                <a:stretch>
                  <a:fillRect b="-8276"/>
                </a:stretch>
              </a:blipFill>
            </p:spPr>
            <p:txBody>
              <a:bodyPr/>
              <a:lstStyle/>
              <a:p>
                <a:r>
                  <a:rPr lang="en-001">
                    <a:noFill/>
                  </a:rPr>
                  <a:t> </a:t>
                </a:r>
              </a:p>
            </p:txBody>
          </p:sp>
        </mc:Fallback>
      </mc:AlternateContent>
      <p:pic>
        <p:nvPicPr>
          <p:cNvPr id="7" name="Picture 6">
            <a:extLst>
              <a:ext uri="{FF2B5EF4-FFF2-40B4-BE49-F238E27FC236}">
                <a16:creationId xmlns:a16="http://schemas.microsoft.com/office/drawing/2014/main" id="{1F9669E6-4AAD-359C-2175-DF23EB367904}"/>
              </a:ext>
            </a:extLst>
          </p:cNvPr>
          <p:cNvPicPr>
            <a:picLocks noChangeAspect="1"/>
          </p:cNvPicPr>
          <p:nvPr/>
        </p:nvPicPr>
        <p:blipFill rotWithShape="1">
          <a:blip r:embed="rId4"/>
          <a:srcRect l="6228" r="7258"/>
          <a:stretch/>
        </p:blipFill>
        <p:spPr>
          <a:xfrm>
            <a:off x="7640320" y="1686979"/>
            <a:ext cx="3851681" cy="298464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3323987"/>
              </a:xfrm>
              <a:prstGeom prst="rect">
                <a:avLst/>
              </a:prstGeom>
              <a:noFill/>
            </p:spPr>
            <p:txBody>
              <a:bodyPr wrap="square">
                <a:spAutoFit/>
              </a:bodyPr>
              <a:lstStyle/>
              <a:p>
                <a:r>
                  <a:rPr lang="en-US" sz="2400" err="1"/>
                  <a:t>Hồi</a:t>
                </a:r>
                <a:r>
                  <a:rPr lang="en-US" sz="2400"/>
                  <a:t>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rời</a:t>
                </a:r>
                <a:r>
                  <a:rPr lang="en-US" sz="2400"/>
                  <a:t> </a:t>
                </a:r>
                <a:r>
                  <a:rPr lang="en-US" sz="2400" err="1"/>
                  <a:t>rạc</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rời</a:t>
                </a:r>
                <a:r>
                  <a:rPr lang="en-US" sz="2400">
                    <a:solidFill>
                      <a:srgbClr val="FF0000"/>
                    </a:solidFill>
                  </a:rPr>
                  <a:t> </a:t>
                </a:r>
                <a:r>
                  <a:rPr lang="en-US" sz="2400" err="1">
                    <a:solidFill>
                      <a:srgbClr val="FF0000"/>
                    </a:solidFill>
                  </a:rPr>
                  <a:t>rạc</a:t>
                </a:r>
                <a:r>
                  <a:rPr lang="en-US" sz="2400">
                    <a:solidFill>
                      <a:srgbClr val="FF0000"/>
                    </a:solidFill>
                  </a:rPr>
                  <a:t>?</a:t>
                </a:r>
              </a:p>
              <a:p>
                <a:pPr lvl="1"/>
                <a:r>
                  <a:rPr lang="en-US" sz="2400" err="1"/>
                  <a:t>Nhị</a:t>
                </a:r>
                <a:r>
                  <a:rPr lang="en-US" sz="2400"/>
                  <a:t> </a:t>
                </a:r>
                <a:r>
                  <a:rPr lang="en-US" sz="2400" err="1"/>
                  <a:t>phân</a:t>
                </a:r>
                <a:r>
                  <a:rPr lang="en-US" sz="2400"/>
                  <a:t> (Yes/No): </a:t>
                </a:r>
                <a:r>
                  <a:rPr lang="en-US" sz="2400" err="1"/>
                  <a:t>Hồi</a:t>
                </a:r>
                <a:r>
                  <a:rPr lang="en-US" sz="2400"/>
                  <a:t> </a:t>
                </a:r>
                <a:r>
                  <a:rPr lang="en-US" sz="2400" err="1"/>
                  <a:t>quy</a:t>
                </a:r>
                <a:r>
                  <a:rPr lang="en-US" sz="2400"/>
                  <a:t> Logistic (Logistic  regression)</a:t>
                </a:r>
              </a:p>
              <a:p>
                <a:pPr lvl="1"/>
                <a:r>
                  <a:rPr lang="en-US" sz="2400" err="1"/>
                  <a:t>Định</a:t>
                </a:r>
                <a:r>
                  <a:rPr lang="en-US" sz="2400"/>
                  <a:t> </a:t>
                </a:r>
                <a:r>
                  <a:rPr lang="en-US" sz="2400" err="1"/>
                  <a:t>danh</a:t>
                </a:r>
                <a:r>
                  <a:rPr lang="en-US" sz="2400"/>
                  <a:t>: Multinominal logistic regression</a:t>
                </a:r>
              </a:p>
              <a:p>
                <a:pPr lvl="1"/>
                <a:r>
                  <a:rPr lang="en-US" sz="2400" err="1"/>
                  <a:t>Thứ</a:t>
                </a:r>
                <a:r>
                  <a:rPr lang="en-US" sz="2400"/>
                  <a:t> </a:t>
                </a:r>
                <a:r>
                  <a:rPr lang="en-US" sz="2400" err="1"/>
                  <a:t>bậc</a:t>
                </a:r>
                <a:r>
                  <a:rPr lang="en-US" sz="2400"/>
                  <a:t>: Cumulative logistic regression</a:t>
                </a:r>
              </a:p>
              <a:p>
                <a:pPr lvl="1"/>
                <a:r>
                  <a:rPr lang="en-US" sz="2400" err="1"/>
                  <a:t>Biến</a:t>
                </a:r>
                <a:r>
                  <a:rPr lang="en-US" sz="2400"/>
                  <a:t> </a:t>
                </a:r>
                <a:r>
                  <a:rPr lang="en-US" sz="2400" err="1"/>
                  <a:t>đếm</a:t>
                </a:r>
                <a:r>
                  <a:rPr lang="en-US" sz="2400"/>
                  <a:t>: Poisson regression</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3323987"/>
              </a:xfrm>
              <a:prstGeom prst="rect">
                <a:avLst/>
              </a:prstGeom>
              <a:blipFill>
                <a:blip r:embed="rId5"/>
                <a:stretch>
                  <a:fillRect l="-1148" t="-1468" b="-6055"/>
                </a:stretch>
              </a:blipFill>
            </p:spPr>
            <p:txBody>
              <a:bodyPr/>
              <a:lstStyle/>
              <a:p>
                <a:r>
                  <a:rPr lang="en-001">
                    <a:noFill/>
                  </a:rPr>
                  <a:t> </a:t>
                </a:r>
              </a:p>
            </p:txBody>
          </p:sp>
        </mc:Fallback>
      </mc:AlternateContent>
      <p:sp>
        <p:nvSpPr>
          <p:cNvPr id="3" name="Date Placeholder 2">
            <a:extLst>
              <a:ext uri="{FF2B5EF4-FFF2-40B4-BE49-F238E27FC236}">
                <a16:creationId xmlns:a16="http://schemas.microsoft.com/office/drawing/2014/main" id="{FDD26E3A-9322-E3B1-CA8B-22055CBD3C6B}"/>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15866912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202</a:t>
            </a:fld>
            <a:endParaRPr lang="en-US"/>
          </a:p>
        </p:txBody>
      </p:sp>
      <p:sp>
        <p:nvSpPr>
          <p:cNvPr id="3" name="Date Placeholder 2">
            <a:extLst>
              <a:ext uri="{FF2B5EF4-FFF2-40B4-BE49-F238E27FC236}">
                <a16:creationId xmlns:a16="http://schemas.microsoft.com/office/drawing/2014/main" id="{D34543EC-643F-B5F2-36E0-DF1E506D6B0F}"/>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55137286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203</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sp>
        <p:nvSpPr>
          <p:cNvPr id="10" name="Title 1">
            <a:extLst>
              <a:ext uri="{FF2B5EF4-FFF2-40B4-BE49-F238E27FC236}">
                <a16:creationId xmlns:a16="http://schemas.microsoft.com/office/drawing/2014/main" id="{08FAD047-480D-C9E5-A374-B9AF93E94924}"/>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
        <p:nvSpPr>
          <p:cNvPr id="2" name="Date Placeholder 1">
            <a:extLst>
              <a:ext uri="{FF2B5EF4-FFF2-40B4-BE49-F238E27FC236}">
                <a16:creationId xmlns:a16="http://schemas.microsoft.com/office/drawing/2014/main" id="{B8A95721-7990-4F49-26DC-AD58C725382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14547228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204</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pic>
        <p:nvPicPr>
          <p:cNvPr id="13" name="Picture 12">
            <a:extLst>
              <a:ext uri="{FF2B5EF4-FFF2-40B4-BE49-F238E27FC236}">
                <a16:creationId xmlns:a16="http://schemas.microsoft.com/office/drawing/2014/main" id="{A7BEA8DA-65F5-6A3D-4AB6-4F056E8CA48D}"/>
              </a:ext>
            </a:extLst>
          </p:cNvPr>
          <p:cNvPicPr>
            <a:picLocks noChangeAspect="1"/>
          </p:cNvPicPr>
          <p:nvPr/>
        </p:nvPicPr>
        <p:blipFill>
          <a:blip r:embed="rId5"/>
          <a:stretch>
            <a:fillRect/>
          </a:stretch>
        </p:blipFill>
        <p:spPr>
          <a:xfrm>
            <a:off x="8362395" y="2048675"/>
            <a:ext cx="3072828" cy="2844000"/>
          </a:xfrm>
          <a:prstGeom prst="rect">
            <a:avLst/>
          </a:prstGeom>
        </p:spPr>
      </p:pic>
      <p:sp>
        <p:nvSpPr>
          <p:cNvPr id="10" name="Title 1">
            <a:extLst>
              <a:ext uri="{FF2B5EF4-FFF2-40B4-BE49-F238E27FC236}">
                <a16:creationId xmlns:a16="http://schemas.microsoft.com/office/drawing/2014/main" id="{004C661B-B59A-4F4A-9032-DCB26902AA1B}"/>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
        <p:nvSpPr>
          <p:cNvPr id="2" name="Date Placeholder 1">
            <a:extLst>
              <a:ext uri="{FF2B5EF4-FFF2-40B4-BE49-F238E27FC236}">
                <a16:creationId xmlns:a16="http://schemas.microsoft.com/office/drawing/2014/main" id="{9A96AB95-8641-538B-EF35-C40EDBFE6B3E}"/>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6675933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205</a:t>
            </a:fld>
            <a:endParaRPr lang="en-US"/>
          </a:p>
        </p:txBody>
      </p:sp>
      <p:pic>
        <p:nvPicPr>
          <p:cNvPr id="16386" name="Picture 2">
            <a:extLst>
              <a:ext uri="{FF2B5EF4-FFF2-40B4-BE49-F238E27FC236}">
                <a16:creationId xmlns:a16="http://schemas.microsoft.com/office/drawing/2014/main" id="{CB603D9D-5D39-9130-F7C9-ABD75BD3E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44" y="1606637"/>
            <a:ext cx="3503837" cy="437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B7390A-810E-26E4-809D-ED9EC425FC4A}"/>
              </a:ext>
            </a:extLst>
          </p:cNvPr>
          <p:cNvSpPr txBox="1"/>
          <p:nvPr/>
        </p:nvSpPr>
        <p:spPr>
          <a:xfrm>
            <a:off x="1865931" y="5971462"/>
            <a:ext cx="2664799" cy="246221"/>
          </a:xfrm>
          <a:prstGeom prst="rect">
            <a:avLst/>
          </a:prstGeom>
          <a:noFill/>
        </p:spPr>
        <p:txBody>
          <a:bodyPr wrap="square">
            <a:spAutoFit/>
          </a:bodyPr>
          <a:lstStyle/>
          <a:p>
            <a:r>
              <a:rPr lang="en-US" sz="1000" b="0" i="0">
                <a:solidFill>
                  <a:srgbClr val="5A6570"/>
                </a:solidFill>
                <a:effectLst/>
                <a:latin typeface="Libre Franklin" panose="020B0604020202020204" pitchFamily="2" charset="0"/>
              </a:rPr>
              <a:t>Image by </a:t>
            </a:r>
            <a:r>
              <a:rPr lang="en-US" sz="1000" b="0" i="0" u="none" strike="noStrike">
                <a:solidFill>
                  <a:srgbClr val="EE6A24"/>
                </a:solidFill>
                <a:effectLst/>
                <a:latin typeface="Libre Franklin" panose="020B0604020202020204" pitchFamily="2" charset="0"/>
                <a:hlinkClick r:id="rId4"/>
              </a:rPr>
              <a:t>Chelsea </a:t>
            </a:r>
            <a:r>
              <a:rPr lang="en-US" sz="1000" b="0" i="0" u="none" strike="noStrike" err="1">
                <a:solidFill>
                  <a:srgbClr val="EE6A24"/>
                </a:solidFill>
                <a:effectLst/>
                <a:latin typeface="Libre Franklin" panose="020B0604020202020204" pitchFamily="2" charset="0"/>
                <a:hlinkClick r:id="rId4"/>
              </a:rPr>
              <a:t>Parlett-Pelleriti</a:t>
            </a:r>
            <a:endParaRPr lang="en-US" sz="1000"/>
          </a:p>
        </p:txBody>
      </p:sp>
      <p:grpSp>
        <p:nvGrpSpPr>
          <p:cNvPr id="58" name="Group 57">
            <a:extLst>
              <a:ext uri="{FF2B5EF4-FFF2-40B4-BE49-F238E27FC236}">
                <a16:creationId xmlns:a16="http://schemas.microsoft.com/office/drawing/2014/main" id="{496E259A-C3F7-0F2B-1636-D46CEE840854}"/>
              </a:ext>
            </a:extLst>
          </p:cNvPr>
          <p:cNvGrpSpPr/>
          <p:nvPr/>
        </p:nvGrpSpPr>
        <p:grpSpPr>
          <a:xfrm>
            <a:off x="5176406" y="1653169"/>
            <a:ext cx="6604369" cy="1400371"/>
            <a:chOff x="5168780" y="1378849"/>
            <a:chExt cx="6604369" cy="1400371"/>
          </a:xfrm>
        </p:grpSpPr>
        <p:grpSp>
          <p:nvGrpSpPr>
            <p:cNvPr id="33" name="Group 32">
              <a:extLst>
                <a:ext uri="{FF2B5EF4-FFF2-40B4-BE49-F238E27FC236}">
                  <a16:creationId xmlns:a16="http://schemas.microsoft.com/office/drawing/2014/main" id="{2A3780C5-8B03-6E41-58CC-6F364BF243C1}"/>
                </a:ext>
              </a:extLst>
            </p:cNvPr>
            <p:cNvGrpSpPr/>
            <p:nvPr/>
          </p:nvGrpSpPr>
          <p:grpSpPr>
            <a:xfrm>
              <a:off x="5168780" y="1378849"/>
              <a:ext cx="3317437" cy="1400371"/>
              <a:chOff x="5168780" y="1388105"/>
              <a:chExt cx="3317437" cy="1400371"/>
            </a:xfrm>
          </p:grpSpPr>
          <p:sp>
            <p:nvSpPr>
              <p:cNvPr id="9" name="TextBox 8">
                <a:extLst>
                  <a:ext uri="{FF2B5EF4-FFF2-40B4-BE49-F238E27FC236}">
                    <a16:creationId xmlns:a16="http://schemas.microsoft.com/office/drawing/2014/main" id="{57E42591-5CB0-DF4E-327E-5DE2C4B71E06}"/>
                  </a:ext>
                </a:extLst>
              </p:cNvPr>
              <p:cNvSpPr txBox="1"/>
              <p:nvPr/>
            </p:nvSpPr>
            <p:spPr>
              <a:xfrm>
                <a:off x="6088374"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1</a:t>
                </a:r>
              </a:p>
            </p:txBody>
          </p:sp>
          <p:sp>
            <p:nvSpPr>
              <p:cNvPr id="11" name="TextBox 10">
                <a:extLst>
                  <a:ext uri="{FF2B5EF4-FFF2-40B4-BE49-F238E27FC236}">
                    <a16:creationId xmlns:a16="http://schemas.microsoft.com/office/drawing/2014/main" id="{4F7695B4-A996-190A-83C6-845E9AD1B918}"/>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13" name="TextBox 12">
                <a:extLst>
                  <a:ext uri="{FF2B5EF4-FFF2-40B4-BE49-F238E27FC236}">
                    <a16:creationId xmlns:a16="http://schemas.microsoft.com/office/drawing/2014/main" id="{A667813B-4783-A338-A986-1C26FA78CE35}"/>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15" name="TextBox 14">
                <a:extLst>
                  <a:ext uri="{FF2B5EF4-FFF2-40B4-BE49-F238E27FC236}">
                    <a16:creationId xmlns:a16="http://schemas.microsoft.com/office/drawing/2014/main" id="{40DD62E0-CBC8-73DD-8DC5-DF92E3083367}"/>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18" name="Straight Connector 17">
                <a:extLst>
                  <a:ext uri="{FF2B5EF4-FFF2-40B4-BE49-F238E27FC236}">
                    <a16:creationId xmlns:a16="http://schemas.microsoft.com/office/drawing/2014/main" id="{E9C2BB31-0413-F4F0-2D28-F9E554D023C2}"/>
                  </a:ext>
                </a:extLst>
              </p:cNvPr>
              <p:cNvCxnSpPr>
                <a:cxnSpLocks/>
                <a:stCxn id="9" idx="2"/>
                <a:endCxn id="11" idx="0"/>
              </p:cNvCxnSpPr>
              <p:nvPr/>
            </p:nvCxnSpPr>
            <p:spPr>
              <a:xfrm flipH="1">
                <a:off x="5748810" y="1757437"/>
                <a:ext cx="1081244"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675B7D-A4D1-9DA0-8C94-4C4221EDA8F7}"/>
                  </a:ext>
                </a:extLst>
              </p:cNvPr>
              <p:cNvCxnSpPr>
                <a:cxnSpLocks/>
                <a:stCxn id="9" idx="2"/>
                <a:endCxn id="13" idx="0"/>
              </p:cNvCxnSpPr>
              <p:nvPr/>
            </p:nvCxnSpPr>
            <p:spPr>
              <a:xfrm flipH="1">
                <a:off x="6827499" y="1757437"/>
                <a:ext cx="2555"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CFBCB8-1D14-F5BB-E43B-1A7C151DFEEF}"/>
                  </a:ext>
                </a:extLst>
              </p:cNvPr>
              <p:cNvCxnSpPr>
                <a:cxnSpLocks/>
                <a:stCxn id="9" idx="2"/>
                <a:endCxn id="15" idx="0"/>
              </p:cNvCxnSpPr>
              <p:nvPr/>
            </p:nvCxnSpPr>
            <p:spPr>
              <a:xfrm>
                <a:off x="6830054" y="1757437"/>
                <a:ext cx="1076134"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1F4E78E-8C37-9B5D-E20C-1D29D4689E52}"/>
                </a:ext>
              </a:extLst>
            </p:cNvPr>
            <p:cNvGrpSpPr/>
            <p:nvPr/>
          </p:nvGrpSpPr>
          <p:grpSpPr>
            <a:xfrm>
              <a:off x="8455712" y="1378849"/>
              <a:ext cx="3317437" cy="1400371"/>
              <a:chOff x="5168780" y="1388105"/>
              <a:chExt cx="3317437" cy="1400371"/>
            </a:xfrm>
          </p:grpSpPr>
          <p:sp>
            <p:nvSpPr>
              <p:cNvPr id="35" name="TextBox 34">
                <a:extLst>
                  <a:ext uri="{FF2B5EF4-FFF2-40B4-BE49-F238E27FC236}">
                    <a16:creationId xmlns:a16="http://schemas.microsoft.com/office/drawing/2014/main" id="{8DA27608-61BA-1369-77B7-9D1AEF88F7C4}"/>
                  </a:ext>
                </a:extLst>
              </p:cNvPr>
              <p:cNvSpPr txBox="1"/>
              <p:nvPr/>
            </p:nvSpPr>
            <p:spPr>
              <a:xfrm>
                <a:off x="6062802"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2</a:t>
                </a:r>
              </a:p>
            </p:txBody>
          </p:sp>
          <p:sp>
            <p:nvSpPr>
              <p:cNvPr id="36" name="TextBox 35">
                <a:extLst>
                  <a:ext uri="{FF2B5EF4-FFF2-40B4-BE49-F238E27FC236}">
                    <a16:creationId xmlns:a16="http://schemas.microsoft.com/office/drawing/2014/main" id="{96BE7B23-17C0-AF15-2C83-44456E9096CA}"/>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37" name="TextBox 36">
                <a:extLst>
                  <a:ext uri="{FF2B5EF4-FFF2-40B4-BE49-F238E27FC236}">
                    <a16:creationId xmlns:a16="http://schemas.microsoft.com/office/drawing/2014/main" id="{4F0AF330-8E87-BB1A-CCFA-AE168F445D6E}"/>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38" name="TextBox 37">
                <a:extLst>
                  <a:ext uri="{FF2B5EF4-FFF2-40B4-BE49-F238E27FC236}">
                    <a16:creationId xmlns:a16="http://schemas.microsoft.com/office/drawing/2014/main" id="{B6B0CDDC-5A88-0D4B-3665-6303DC859F8E}"/>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39" name="Straight Connector 38">
                <a:extLst>
                  <a:ext uri="{FF2B5EF4-FFF2-40B4-BE49-F238E27FC236}">
                    <a16:creationId xmlns:a16="http://schemas.microsoft.com/office/drawing/2014/main" id="{6A1FBCB1-E9CA-A672-F2D0-2AFF2A078EAB}"/>
                  </a:ext>
                </a:extLst>
              </p:cNvPr>
              <p:cNvCxnSpPr>
                <a:cxnSpLocks/>
                <a:stCxn id="35" idx="2"/>
                <a:endCxn id="36" idx="0"/>
              </p:cNvCxnSpPr>
              <p:nvPr/>
            </p:nvCxnSpPr>
            <p:spPr>
              <a:xfrm flipH="1">
                <a:off x="5748810" y="1757437"/>
                <a:ext cx="1055672"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DD9FF0-89C6-BB94-6072-F50510DBA03C}"/>
                  </a:ext>
                </a:extLst>
              </p:cNvPr>
              <p:cNvCxnSpPr>
                <a:cxnSpLocks/>
                <a:stCxn id="35" idx="2"/>
                <a:endCxn id="37" idx="0"/>
              </p:cNvCxnSpPr>
              <p:nvPr/>
            </p:nvCxnSpPr>
            <p:spPr>
              <a:xfrm>
                <a:off x="6804482" y="1757437"/>
                <a:ext cx="23017"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23B9B1-0249-3356-902E-507C9E0203FA}"/>
                  </a:ext>
                </a:extLst>
              </p:cNvPr>
              <p:cNvCxnSpPr>
                <a:cxnSpLocks/>
                <a:stCxn id="35" idx="2"/>
                <a:endCxn id="38" idx="0"/>
              </p:cNvCxnSpPr>
              <p:nvPr/>
            </p:nvCxnSpPr>
            <p:spPr>
              <a:xfrm>
                <a:off x="6804482" y="1757437"/>
                <a:ext cx="1101706" cy="66170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A2F2131B-67C2-1806-BC77-782842A5FAFE}"/>
              </a:ext>
            </a:extLst>
          </p:cNvPr>
          <p:cNvGrpSpPr/>
          <p:nvPr/>
        </p:nvGrpSpPr>
        <p:grpSpPr>
          <a:xfrm>
            <a:off x="5176406" y="3378595"/>
            <a:ext cx="6604369" cy="1400371"/>
            <a:chOff x="5168780" y="1378849"/>
            <a:chExt cx="6604369" cy="1400371"/>
          </a:xfrm>
        </p:grpSpPr>
        <p:grpSp>
          <p:nvGrpSpPr>
            <p:cNvPr id="60" name="Group 59">
              <a:extLst>
                <a:ext uri="{FF2B5EF4-FFF2-40B4-BE49-F238E27FC236}">
                  <a16:creationId xmlns:a16="http://schemas.microsoft.com/office/drawing/2014/main" id="{97484897-C027-14EF-20FC-35548D3FA5A1}"/>
                </a:ext>
              </a:extLst>
            </p:cNvPr>
            <p:cNvGrpSpPr/>
            <p:nvPr/>
          </p:nvGrpSpPr>
          <p:grpSpPr>
            <a:xfrm>
              <a:off x="5168780" y="1378849"/>
              <a:ext cx="3317437" cy="1400371"/>
              <a:chOff x="5168780" y="1388105"/>
              <a:chExt cx="3317437" cy="1400371"/>
            </a:xfrm>
          </p:grpSpPr>
          <p:sp>
            <p:nvSpPr>
              <p:cNvPr id="16390" name="TextBox 16389">
                <a:extLst>
                  <a:ext uri="{FF2B5EF4-FFF2-40B4-BE49-F238E27FC236}">
                    <a16:creationId xmlns:a16="http://schemas.microsoft.com/office/drawing/2014/main" id="{4A607B1B-5A6A-D81B-24E9-4EF238B4D8DA}"/>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1</a:t>
                </a:r>
              </a:p>
            </p:txBody>
          </p:sp>
          <p:sp>
            <p:nvSpPr>
              <p:cNvPr id="16391" name="TextBox 16390">
                <a:extLst>
                  <a:ext uri="{FF2B5EF4-FFF2-40B4-BE49-F238E27FC236}">
                    <a16:creationId xmlns:a16="http://schemas.microsoft.com/office/drawing/2014/main" id="{BB4C1634-52AF-7DA9-FF01-C3B2A6F3984E}"/>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92" name="TextBox 16391">
                <a:extLst>
                  <a:ext uri="{FF2B5EF4-FFF2-40B4-BE49-F238E27FC236}">
                    <a16:creationId xmlns:a16="http://schemas.microsoft.com/office/drawing/2014/main" id="{5A44C0EA-C6CE-0A14-8BFA-1138628B7CA4}"/>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93" name="TextBox 16392">
                <a:extLst>
                  <a:ext uri="{FF2B5EF4-FFF2-40B4-BE49-F238E27FC236}">
                    <a16:creationId xmlns:a16="http://schemas.microsoft.com/office/drawing/2014/main" id="{5620A846-3BBA-A21E-B114-ED47FCC794D2}"/>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94" name="Straight Connector 16393">
                <a:extLst>
                  <a:ext uri="{FF2B5EF4-FFF2-40B4-BE49-F238E27FC236}">
                    <a16:creationId xmlns:a16="http://schemas.microsoft.com/office/drawing/2014/main" id="{47F8D1D1-65A0-EAE0-AF23-52E570AFE771}"/>
                  </a:ext>
                </a:extLst>
              </p:cNvPr>
              <p:cNvCxnSpPr>
                <a:stCxn id="16390" idx="2"/>
                <a:endCxn id="16391"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5" name="Straight Connector 16394">
                <a:extLst>
                  <a:ext uri="{FF2B5EF4-FFF2-40B4-BE49-F238E27FC236}">
                    <a16:creationId xmlns:a16="http://schemas.microsoft.com/office/drawing/2014/main" id="{525E2D72-757A-4AD5-D998-A985558449E3}"/>
                  </a:ext>
                </a:extLst>
              </p:cNvPr>
              <p:cNvCxnSpPr>
                <a:stCxn id="16390" idx="2"/>
                <a:endCxn id="16392"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6" name="Straight Connector 16395">
                <a:extLst>
                  <a:ext uri="{FF2B5EF4-FFF2-40B4-BE49-F238E27FC236}">
                    <a16:creationId xmlns:a16="http://schemas.microsoft.com/office/drawing/2014/main" id="{024B1F9B-3E68-C2A9-4541-AA3FAD7A8589}"/>
                  </a:ext>
                </a:extLst>
              </p:cNvPr>
              <p:cNvCxnSpPr>
                <a:stCxn id="16390" idx="2"/>
                <a:endCxn id="16393"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475045E-D455-7B3A-08AD-E8E36B807399}"/>
                </a:ext>
              </a:extLst>
            </p:cNvPr>
            <p:cNvGrpSpPr/>
            <p:nvPr/>
          </p:nvGrpSpPr>
          <p:grpSpPr>
            <a:xfrm>
              <a:off x="8455712" y="1378849"/>
              <a:ext cx="3317437" cy="1400371"/>
              <a:chOff x="5168780" y="1388105"/>
              <a:chExt cx="3317437" cy="1400371"/>
            </a:xfrm>
          </p:grpSpPr>
          <p:sp>
            <p:nvSpPr>
              <p:cNvPr id="62" name="TextBox 61">
                <a:extLst>
                  <a:ext uri="{FF2B5EF4-FFF2-40B4-BE49-F238E27FC236}">
                    <a16:creationId xmlns:a16="http://schemas.microsoft.com/office/drawing/2014/main" id="{32C50916-19B3-5119-1CBA-2944A507AADE}"/>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2</a:t>
                </a:r>
              </a:p>
            </p:txBody>
          </p:sp>
          <p:sp>
            <p:nvSpPr>
              <p:cNvPr id="63" name="TextBox 62">
                <a:extLst>
                  <a:ext uri="{FF2B5EF4-FFF2-40B4-BE49-F238E27FC236}">
                    <a16:creationId xmlns:a16="http://schemas.microsoft.com/office/drawing/2014/main" id="{3CEB4F7E-6263-4491-0B6C-3A0FBBF683A5}"/>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84" name="TextBox 16383">
                <a:extLst>
                  <a:ext uri="{FF2B5EF4-FFF2-40B4-BE49-F238E27FC236}">
                    <a16:creationId xmlns:a16="http://schemas.microsoft.com/office/drawing/2014/main" id="{C894616F-2548-1B7E-7CF6-EB9062EEC6CC}"/>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85" name="TextBox 16384">
                <a:extLst>
                  <a:ext uri="{FF2B5EF4-FFF2-40B4-BE49-F238E27FC236}">
                    <a16:creationId xmlns:a16="http://schemas.microsoft.com/office/drawing/2014/main" id="{4B85E81F-BA14-3D2A-EE84-A1A339398D0E}"/>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87" name="Straight Connector 16386">
                <a:extLst>
                  <a:ext uri="{FF2B5EF4-FFF2-40B4-BE49-F238E27FC236}">
                    <a16:creationId xmlns:a16="http://schemas.microsoft.com/office/drawing/2014/main" id="{0E4A94CB-8434-FAE0-F23B-690CFA3911FC}"/>
                  </a:ext>
                </a:extLst>
              </p:cNvPr>
              <p:cNvCxnSpPr>
                <a:stCxn id="62" idx="2"/>
                <a:endCxn id="63"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8" name="Straight Connector 16387">
                <a:extLst>
                  <a:ext uri="{FF2B5EF4-FFF2-40B4-BE49-F238E27FC236}">
                    <a16:creationId xmlns:a16="http://schemas.microsoft.com/office/drawing/2014/main" id="{63ABD891-A5A3-4668-4D8C-295F53F0D045}"/>
                  </a:ext>
                </a:extLst>
              </p:cNvPr>
              <p:cNvCxnSpPr>
                <a:stCxn id="62" idx="2"/>
                <a:endCxn id="16384"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9" name="Straight Connector 16388">
                <a:extLst>
                  <a:ext uri="{FF2B5EF4-FFF2-40B4-BE49-F238E27FC236}">
                    <a16:creationId xmlns:a16="http://schemas.microsoft.com/office/drawing/2014/main" id="{0A9EB850-0351-5E71-A738-E3A275AC8023}"/>
                  </a:ext>
                </a:extLst>
              </p:cNvPr>
              <p:cNvCxnSpPr>
                <a:stCxn id="62" idx="2"/>
                <a:endCxn id="16385"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6397" name="TextBox 16396">
            <a:extLst>
              <a:ext uri="{FF2B5EF4-FFF2-40B4-BE49-F238E27FC236}">
                <a16:creationId xmlns:a16="http://schemas.microsoft.com/office/drawing/2014/main" id="{09C9ECD7-817C-538D-28BD-F8252FFCDF31}"/>
              </a:ext>
            </a:extLst>
          </p:cNvPr>
          <p:cNvSpPr txBox="1"/>
          <p:nvPr/>
        </p:nvSpPr>
        <p:spPr>
          <a:xfrm>
            <a:off x="4810191" y="5448242"/>
            <a:ext cx="1160059" cy="646331"/>
          </a:xfrm>
          <a:prstGeom prst="rect">
            <a:avLst/>
          </a:prstGeom>
          <a:noFill/>
        </p:spPr>
        <p:txBody>
          <a:bodyPr wrap="square" rtlCol="0">
            <a:spAutoFit/>
          </a:bodyPr>
          <a:lstStyle/>
          <a:p>
            <a:pPr algn="ctr"/>
            <a:r>
              <a:rPr lang="en-US"/>
              <a:t>Thành </a:t>
            </a:r>
            <a:r>
              <a:rPr lang="en-US" err="1"/>
              <a:t>viên</a:t>
            </a:r>
            <a:r>
              <a:rPr lang="en-US"/>
              <a:t> 1</a:t>
            </a:r>
          </a:p>
        </p:txBody>
      </p:sp>
      <p:cxnSp>
        <p:nvCxnSpPr>
          <p:cNvPr id="16398" name="Straight Connector 16397">
            <a:extLst>
              <a:ext uri="{FF2B5EF4-FFF2-40B4-BE49-F238E27FC236}">
                <a16:creationId xmlns:a16="http://schemas.microsoft.com/office/drawing/2014/main" id="{9F80A4AD-6565-B800-E826-FD0B601B8A6F}"/>
              </a:ext>
            </a:extLst>
          </p:cNvPr>
          <p:cNvCxnSpPr>
            <a:cxnSpLocks/>
            <a:stCxn id="16391" idx="2"/>
            <a:endCxn id="16397" idx="0"/>
          </p:cNvCxnSpPr>
          <p:nvPr/>
        </p:nvCxnSpPr>
        <p:spPr>
          <a:xfrm flipH="1">
            <a:off x="5390221" y="4778966"/>
            <a:ext cx="366215"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0" name="TextBox 16399">
            <a:extLst>
              <a:ext uri="{FF2B5EF4-FFF2-40B4-BE49-F238E27FC236}">
                <a16:creationId xmlns:a16="http://schemas.microsoft.com/office/drawing/2014/main" id="{978A8C4A-4782-6572-5D4C-7166629ADC8A}"/>
              </a:ext>
            </a:extLst>
          </p:cNvPr>
          <p:cNvSpPr txBox="1"/>
          <p:nvPr/>
        </p:nvSpPr>
        <p:spPr>
          <a:xfrm>
            <a:off x="6031896" y="5448242"/>
            <a:ext cx="1160059" cy="646331"/>
          </a:xfrm>
          <a:prstGeom prst="rect">
            <a:avLst/>
          </a:prstGeom>
          <a:noFill/>
        </p:spPr>
        <p:txBody>
          <a:bodyPr wrap="square" rtlCol="0">
            <a:spAutoFit/>
          </a:bodyPr>
          <a:lstStyle/>
          <a:p>
            <a:pPr algn="ctr"/>
            <a:r>
              <a:rPr lang="en-US"/>
              <a:t>Thành </a:t>
            </a:r>
            <a:r>
              <a:rPr lang="en-US" err="1"/>
              <a:t>viên</a:t>
            </a:r>
            <a:r>
              <a:rPr lang="en-US"/>
              <a:t> 2</a:t>
            </a:r>
          </a:p>
        </p:txBody>
      </p:sp>
      <p:cxnSp>
        <p:nvCxnSpPr>
          <p:cNvPr id="16401" name="Straight Connector 16400">
            <a:extLst>
              <a:ext uri="{FF2B5EF4-FFF2-40B4-BE49-F238E27FC236}">
                <a16:creationId xmlns:a16="http://schemas.microsoft.com/office/drawing/2014/main" id="{71C1E62C-65C7-4953-6364-049F8515CE9B}"/>
              </a:ext>
            </a:extLst>
          </p:cNvPr>
          <p:cNvCxnSpPr>
            <a:cxnSpLocks/>
            <a:stCxn id="16391" idx="2"/>
            <a:endCxn id="16400" idx="0"/>
          </p:cNvCxnSpPr>
          <p:nvPr/>
        </p:nvCxnSpPr>
        <p:spPr>
          <a:xfrm>
            <a:off x="5756436" y="4778966"/>
            <a:ext cx="855490"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3" name="TextBox 16402">
            <a:extLst>
              <a:ext uri="{FF2B5EF4-FFF2-40B4-BE49-F238E27FC236}">
                <a16:creationId xmlns:a16="http://schemas.microsoft.com/office/drawing/2014/main" id="{A49B7306-87EA-16FA-8760-AB1522A2C647}"/>
              </a:ext>
            </a:extLst>
          </p:cNvPr>
          <p:cNvSpPr txBox="1"/>
          <p:nvPr/>
        </p:nvSpPr>
        <p:spPr>
          <a:xfrm>
            <a:off x="7253600" y="5448242"/>
            <a:ext cx="1160059" cy="369332"/>
          </a:xfrm>
          <a:prstGeom prst="rect">
            <a:avLst/>
          </a:prstGeom>
          <a:noFill/>
        </p:spPr>
        <p:txBody>
          <a:bodyPr wrap="square" rtlCol="0">
            <a:spAutoFit/>
          </a:bodyPr>
          <a:lstStyle/>
          <a:p>
            <a:pPr algn="ctr"/>
            <a:r>
              <a:rPr lang="en-US"/>
              <a:t>…</a:t>
            </a:r>
          </a:p>
        </p:txBody>
      </p:sp>
      <p:cxnSp>
        <p:nvCxnSpPr>
          <p:cNvPr id="16404" name="Straight Connector 16403">
            <a:extLst>
              <a:ext uri="{FF2B5EF4-FFF2-40B4-BE49-F238E27FC236}">
                <a16:creationId xmlns:a16="http://schemas.microsoft.com/office/drawing/2014/main" id="{990891C1-B165-60E8-64FC-15C3DE54ACBE}"/>
              </a:ext>
            </a:extLst>
          </p:cNvPr>
          <p:cNvCxnSpPr>
            <a:cxnSpLocks/>
            <a:stCxn id="16391" idx="2"/>
            <a:endCxn id="16403" idx="0"/>
          </p:cNvCxnSpPr>
          <p:nvPr/>
        </p:nvCxnSpPr>
        <p:spPr>
          <a:xfrm>
            <a:off x="5756436" y="4778966"/>
            <a:ext cx="2077194"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ADCA26B-0EF2-4555-228E-D7A591470D77}"/>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
        <p:nvSpPr>
          <p:cNvPr id="2" name="Date Placeholder 1">
            <a:extLst>
              <a:ext uri="{FF2B5EF4-FFF2-40B4-BE49-F238E27FC236}">
                <a16:creationId xmlns:a16="http://schemas.microsoft.com/office/drawing/2014/main" id="{A6A0DC8C-CB28-2571-FCC8-492DC05EDF3D}"/>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7321090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5"/>
            <a:ext cx="10515600" cy="1091979"/>
          </a:xfrm>
        </p:spPr>
        <p:txBody>
          <a:bodyPr>
            <a:normAutofit fontScale="90000"/>
          </a:bodyPr>
          <a:lstStyle/>
          <a:p>
            <a:pPr>
              <a:lnSpc>
                <a:spcPct val="100000"/>
              </a:lnSpc>
            </a:pPr>
            <a:r>
              <a:rPr lang="en-US" err="1"/>
              <a:t>Phân</a:t>
            </a:r>
            <a:r>
              <a:rPr lang="en-US"/>
              <a:t> </a:t>
            </a:r>
            <a:r>
              <a:rPr lang="en-US" err="1"/>
              <a:t>tích</a:t>
            </a:r>
            <a:r>
              <a:rPr lang="en-US"/>
              <a:t> </a:t>
            </a:r>
            <a:r>
              <a:rPr lang="en-US" err="1"/>
              <a:t>thành</a:t>
            </a:r>
            <a:r>
              <a:rPr lang="en-US"/>
              <a:t> </a:t>
            </a:r>
            <a:r>
              <a:rPr lang="en-US" err="1"/>
              <a:t>phần</a:t>
            </a:r>
            <a:r>
              <a:rPr lang="en-US"/>
              <a:t> </a:t>
            </a:r>
            <a:r>
              <a:rPr lang="en-US" err="1"/>
              <a:t>chính</a:t>
            </a:r>
            <a:r>
              <a:rPr lang="en-US"/>
              <a:t> </a:t>
            </a:r>
            <a:br>
              <a:rPr lang="en-US"/>
            </a:br>
            <a:r>
              <a:rPr lang="en-US"/>
              <a:t>(PCA - Principal component analysis)</a:t>
            </a:r>
            <a:endParaRPr lang="en-GB"/>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6500149" cy="4717131"/>
          </a:xfrm>
        </p:spPr>
        <p:txBody>
          <a:bodyPr>
            <a:normAutofit lnSpcReduction="10000"/>
          </a:bodyPr>
          <a:lstStyle/>
          <a:p>
            <a:pPr>
              <a:lnSpc>
                <a:spcPct val="150000"/>
              </a:lnSpc>
            </a:pPr>
            <a:r>
              <a:rPr lang="en-US" err="1"/>
              <a:t>Phương</a:t>
            </a:r>
            <a:r>
              <a:rPr lang="en-US"/>
              <a:t> </a:t>
            </a:r>
            <a:r>
              <a:rPr lang="en-US" err="1"/>
              <a:t>pháp</a:t>
            </a:r>
            <a:r>
              <a:rPr lang="en-US"/>
              <a:t> </a:t>
            </a:r>
            <a:r>
              <a:rPr lang="en-US" err="1"/>
              <a:t>giảm</a:t>
            </a:r>
            <a:r>
              <a:rPr lang="en-US"/>
              <a:t> </a:t>
            </a:r>
            <a:r>
              <a:rPr lang="en-US" err="1"/>
              <a:t>chiều</a:t>
            </a:r>
            <a:r>
              <a:rPr lang="en-US"/>
              <a:t> </a:t>
            </a:r>
            <a:r>
              <a:rPr lang="en-US" err="1"/>
              <a:t>dữ</a:t>
            </a:r>
            <a:r>
              <a:rPr lang="en-US"/>
              <a:t> </a:t>
            </a:r>
            <a:r>
              <a:rPr lang="en-US" err="1"/>
              <a:t>liệu</a:t>
            </a:r>
            <a:endParaRPr lang="en-US"/>
          </a:p>
          <a:p>
            <a:pPr>
              <a:lnSpc>
                <a:spcPct val="150000"/>
              </a:lnSpc>
            </a:pPr>
            <a:r>
              <a:rPr lang="en-US" err="1"/>
              <a:t>Không</a:t>
            </a:r>
            <a:r>
              <a:rPr lang="en-US"/>
              <a:t> </a:t>
            </a:r>
            <a:r>
              <a:rPr lang="en-US" err="1"/>
              <a:t>phân</a:t>
            </a:r>
            <a:r>
              <a:rPr lang="en-US"/>
              <a:t> </a:t>
            </a:r>
            <a:r>
              <a:rPr lang="en-US" err="1"/>
              <a:t>biệt</a:t>
            </a:r>
            <a:r>
              <a:rPr lang="en-US"/>
              <a:t> </a:t>
            </a:r>
            <a:r>
              <a:rPr lang="en-US" err="1"/>
              <a:t>biến</a:t>
            </a:r>
            <a:r>
              <a:rPr lang="en-US"/>
              <a:t> </a:t>
            </a:r>
            <a:r>
              <a:rPr lang="en-US" err="1"/>
              <a:t>độc</a:t>
            </a:r>
            <a:r>
              <a:rPr lang="en-US"/>
              <a:t> </a:t>
            </a:r>
            <a:r>
              <a:rPr lang="en-US" err="1"/>
              <a:t>lập</a:t>
            </a:r>
            <a:r>
              <a:rPr lang="en-US"/>
              <a:t> hay </a:t>
            </a:r>
            <a:r>
              <a:rPr lang="en-US" err="1"/>
              <a:t>phụ</a:t>
            </a:r>
            <a:r>
              <a:rPr lang="en-US"/>
              <a:t> </a:t>
            </a:r>
            <a:r>
              <a:rPr lang="en-US" err="1"/>
              <a:t>thuộc</a:t>
            </a:r>
            <a:endParaRPr lang="en-US"/>
          </a:p>
          <a:p>
            <a:pPr>
              <a:lnSpc>
                <a:spcPct val="150000"/>
              </a:lnSpc>
            </a:pPr>
            <a:r>
              <a:rPr lang="en-US" err="1"/>
              <a:t>Phương</a:t>
            </a:r>
            <a:r>
              <a:rPr lang="en-US"/>
              <a:t> </a:t>
            </a:r>
            <a:r>
              <a:rPr lang="en-US" err="1"/>
              <a:t>pháp</a:t>
            </a:r>
            <a:r>
              <a:rPr lang="en-US"/>
              <a:t> </a:t>
            </a:r>
            <a:r>
              <a:rPr lang="en-US" err="1"/>
              <a:t>khảo</a:t>
            </a:r>
            <a:r>
              <a:rPr lang="en-US"/>
              <a:t> </a:t>
            </a:r>
            <a:r>
              <a:rPr lang="en-US" err="1"/>
              <a:t>sát</a:t>
            </a:r>
            <a:r>
              <a:rPr lang="en-US"/>
              <a:t> (</a:t>
            </a:r>
            <a:r>
              <a:rPr lang="en-US" err="1"/>
              <a:t>không</a:t>
            </a:r>
            <a:r>
              <a:rPr lang="en-US"/>
              <a:t> </a:t>
            </a:r>
            <a:r>
              <a:rPr lang="en-US" err="1"/>
              <a:t>phải</a:t>
            </a:r>
            <a:r>
              <a:rPr lang="en-US"/>
              <a:t> </a:t>
            </a:r>
            <a:r>
              <a:rPr lang="en-US" err="1"/>
              <a:t>phương</a:t>
            </a:r>
            <a:r>
              <a:rPr lang="en-US"/>
              <a:t> </a:t>
            </a:r>
            <a:r>
              <a:rPr lang="en-US" err="1"/>
              <a:t>pháp</a:t>
            </a:r>
            <a:r>
              <a:rPr lang="en-US"/>
              <a:t> </a:t>
            </a:r>
            <a:r>
              <a:rPr lang="en-US" err="1"/>
              <a:t>suy</a:t>
            </a:r>
            <a:r>
              <a:rPr lang="en-US"/>
              <a:t> </a:t>
            </a:r>
            <a:r>
              <a:rPr lang="en-US" err="1"/>
              <a:t>luận</a:t>
            </a:r>
            <a:r>
              <a:rPr lang="en-US"/>
              <a:t>)</a:t>
            </a:r>
          </a:p>
          <a:p>
            <a:pPr>
              <a:lnSpc>
                <a:spcPct val="150000"/>
              </a:lnSpc>
            </a:pPr>
            <a:r>
              <a:rPr lang="en-US" err="1"/>
              <a:t>Bước</a:t>
            </a:r>
            <a:r>
              <a:rPr lang="en-US"/>
              <a:t> </a:t>
            </a:r>
            <a:r>
              <a:rPr lang="en-US" err="1"/>
              <a:t>trước</a:t>
            </a:r>
            <a:r>
              <a:rPr lang="en-US"/>
              <a:t> </a:t>
            </a:r>
            <a:r>
              <a:rPr lang="en-US" err="1"/>
              <a:t>cho</a:t>
            </a:r>
            <a:r>
              <a:rPr lang="en-US"/>
              <a:t> </a:t>
            </a:r>
            <a:r>
              <a:rPr lang="en-US" err="1"/>
              <a:t>hồi</a:t>
            </a:r>
            <a:r>
              <a:rPr lang="en-US"/>
              <a:t> </a:t>
            </a:r>
            <a:r>
              <a:rPr lang="en-US" err="1"/>
              <a:t>quy</a:t>
            </a:r>
            <a:r>
              <a:rPr lang="en-US"/>
              <a:t> </a:t>
            </a:r>
            <a:r>
              <a:rPr lang="en-US" err="1"/>
              <a:t>tuyến</a:t>
            </a:r>
            <a:r>
              <a:rPr lang="en-US"/>
              <a:t> </a:t>
            </a:r>
            <a:r>
              <a:rPr lang="en-US" err="1"/>
              <a:t>tính</a:t>
            </a:r>
            <a:r>
              <a:rPr lang="en-US"/>
              <a:t> </a:t>
            </a:r>
            <a:r>
              <a:rPr lang="en-US" err="1"/>
              <a:t>để</a:t>
            </a:r>
            <a:r>
              <a:rPr lang="en-US"/>
              <a:t> </a:t>
            </a:r>
            <a:r>
              <a:rPr lang="en-US" err="1"/>
              <a:t>giảm</a:t>
            </a:r>
            <a:r>
              <a:rPr lang="en-US"/>
              <a:t> </a:t>
            </a:r>
            <a:r>
              <a:rPr lang="en-US" err="1"/>
              <a:t>đa</a:t>
            </a:r>
            <a:r>
              <a:rPr lang="en-US"/>
              <a:t> </a:t>
            </a:r>
            <a:r>
              <a:rPr lang="en-US" err="1"/>
              <a:t>cộng</a:t>
            </a:r>
            <a:r>
              <a:rPr lang="en-US"/>
              <a:t> </a:t>
            </a:r>
            <a:r>
              <a:rPr lang="en-US" err="1"/>
              <a:t>tuyến</a:t>
            </a:r>
            <a:r>
              <a:rPr lang="en-US"/>
              <a:t> (multicollinearity)</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206</a:t>
            </a:fld>
            <a:endParaRPr lang="en-US"/>
          </a:p>
        </p:txBody>
      </p:sp>
      <p:grpSp>
        <p:nvGrpSpPr>
          <p:cNvPr id="18" name="Group 17">
            <a:extLst>
              <a:ext uri="{FF2B5EF4-FFF2-40B4-BE49-F238E27FC236}">
                <a16:creationId xmlns:a16="http://schemas.microsoft.com/office/drawing/2014/main" id="{09B060E2-96AA-4BCC-BC94-D625BAA57EF2}"/>
              </a:ext>
            </a:extLst>
          </p:cNvPr>
          <p:cNvGrpSpPr/>
          <p:nvPr/>
        </p:nvGrpSpPr>
        <p:grpSpPr>
          <a:xfrm>
            <a:off x="8090376" y="1759002"/>
            <a:ext cx="548522" cy="4177581"/>
            <a:chOff x="8090376" y="1494842"/>
            <a:chExt cx="548522" cy="4177581"/>
          </a:xfrm>
        </p:grpSpPr>
        <p:sp>
          <p:nvSpPr>
            <p:cNvPr id="7" name="TextBox 6">
              <a:extLst>
                <a:ext uri="{FF2B5EF4-FFF2-40B4-BE49-F238E27FC236}">
                  <a16:creationId xmlns:a16="http://schemas.microsoft.com/office/drawing/2014/main" id="{35828CFC-5F72-3023-4881-BBA44EDE8A85}"/>
                </a:ext>
              </a:extLst>
            </p:cNvPr>
            <p:cNvSpPr txBox="1"/>
            <p:nvPr/>
          </p:nvSpPr>
          <p:spPr>
            <a:xfrm>
              <a:off x="8090376" y="1494842"/>
              <a:ext cx="548522" cy="461665"/>
            </a:xfrm>
            <a:prstGeom prst="rect">
              <a:avLst/>
            </a:prstGeom>
            <a:noFill/>
            <a:ln>
              <a:solidFill>
                <a:schemeClr val="tx1"/>
              </a:solidFill>
            </a:ln>
          </p:spPr>
          <p:txBody>
            <a:bodyPr wrap="square" rtlCol="0">
              <a:spAutoFit/>
            </a:bodyPr>
            <a:lstStyle/>
            <a:p>
              <a:pPr algn="ctr"/>
              <a:r>
                <a:rPr lang="en-US" sz="2400"/>
                <a:t>Y1</a:t>
              </a:r>
            </a:p>
          </p:txBody>
        </p:sp>
        <p:sp>
          <p:nvSpPr>
            <p:cNvPr id="8" name="TextBox 7">
              <a:extLst>
                <a:ext uri="{FF2B5EF4-FFF2-40B4-BE49-F238E27FC236}">
                  <a16:creationId xmlns:a16="http://schemas.microsoft.com/office/drawing/2014/main" id="{C00C0E16-126E-1A6C-4FF8-C627D2A78E96}"/>
                </a:ext>
              </a:extLst>
            </p:cNvPr>
            <p:cNvSpPr txBox="1"/>
            <p:nvPr/>
          </p:nvSpPr>
          <p:spPr>
            <a:xfrm>
              <a:off x="8090376" y="2025687"/>
              <a:ext cx="548522" cy="461665"/>
            </a:xfrm>
            <a:prstGeom prst="rect">
              <a:avLst/>
            </a:prstGeom>
            <a:noFill/>
            <a:ln>
              <a:solidFill>
                <a:schemeClr val="tx1"/>
              </a:solidFill>
            </a:ln>
          </p:spPr>
          <p:txBody>
            <a:bodyPr wrap="square" rtlCol="0">
              <a:spAutoFit/>
            </a:bodyPr>
            <a:lstStyle/>
            <a:p>
              <a:pPr algn="ctr"/>
              <a:r>
                <a:rPr lang="en-US" sz="2400"/>
                <a:t>Y2</a:t>
              </a:r>
            </a:p>
          </p:txBody>
        </p:sp>
        <p:sp>
          <p:nvSpPr>
            <p:cNvPr id="9" name="TextBox 8">
              <a:extLst>
                <a:ext uri="{FF2B5EF4-FFF2-40B4-BE49-F238E27FC236}">
                  <a16:creationId xmlns:a16="http://schemas.microsoft.com/office/drawing/2014/main" id="{4A1D7993-98D0-E666-1343-6A79DFDDC6CB}"/>
                </a:ext>
              </a:extLst>
            </p:cNvPr>
            <p:cNvSpPr txBox="1"/>
            <p:nvPr/>
          </p:nvSpPr>
          <p:spPr>
            <a:xfrm>
              <a:off x="8090376" y="2556532"/>
              <a:ext cx="548522" cy="461665"/>
            </a:xfrm>
            <a:prstGeom prst="rect">
              <a:avLst/>
            </a:prstGeom>
            <a:noFill/>
            <a:ln>
              <a:solidFill>
                <a:schemeClr val="tx1"/>
              </a:solidFill>
            </a:ln>
          </p:spPr>
          <p:txBody>
            <a:bodyPr wrap="square" rtlCol="0">
              <a:spAutoFit/>
            </a:bodyPr>
            <a:lstStyle/>
            <a:p>
              <a:pPr algn="ctr"/>
              <a:r>
                <a:rPr lang="en-US" sz="2400"/>
                <a:t>Y3</a:t>
              </a:r>
            </a:p>
          </p:txBody>
        </p:sp>
        <p:sp>
          <p:nvSpPr>
            <p:cNvPr id="10" name="TextBox 9">
              <a:extLst>
                <a:ext uri="{FF2B5EF4-FFF2-40B4-BE49-F238E27FC236}">
                  <a16:creationId xmlns:a16="http://schemas.microsoft.com/office/drawing/2014/main" id="{D9E0D0E8-E1EB-34D1-B310-98F8360EEC6D}"/>
                </a:ext>
              </a:extLst>
            </p:cNvPr>
            <p:cNvSpPr txBox="1"/>
            <p:nvPr/>
          </p:nvSpPr>
          <p:spPr>
            <a:xfrm>
              <a:off x="8090376" y="3087377"/>
              <a:ext cx="548522" cy="461665"/>
            </a:xfrm>
            <a:prstGeom prst="rect">
              <a:avLst/>
            </a:prstGeom>
            <a:noFill/>
            <a:ln>
              <a:solidFill>
                <a:schemeClr val="tx1"/>
              </a:solidFill>
            </a:ln>
          </p:spPr>
          <p:txBody>
            <a:bodyPr wrap="square" rtlCol="0">
              <a:spAutoFit/>
            </a:bodyPr>
            <a:lstStyle/>
            <a:p>
              <a:pPr algn="ctr"/>
              <a:r>
                <a:rPr lang="en-US" sz="2400"/>
                <a:t>Y4</a:t>
              </a:r>
            </a:p>
          </p:txBody>
        </p:sp>
        <p:sp>
          <p:nvSpPr>
            <p:cNvPr id="11" name="TextBox 10">
              <a:extLst>
                <a:ext uri="{FF2B5EF4-FFF2-40B4-BE49-F238E27FC236}">
                  <a16:creationId xmlns:a16="http://schemas.microsoft.com/office/drawing/2014/main" id="{2AA26F36-75EC-42A6-930D-91DAD5F0903A}"/>
                </a:ext>
              </a:extLst>
            </p:cNvPr>
            <p:cNvSpPr txBox="1"/>
            <p:nvPr/>
          </p:nvSpPr>
          <p:spPr>
            <a:xfrm>
              <a:off x="8090376" y="3618222"/>
              <a:ext cx="548522" cy="461665"/>
            </a:xfrm>
            <a:prstGeom prst="rect">
              <a:avLst/>
            </a:prstGeom>
            <a:noFill/>
            <a:ln>
              <a:solidFill>
                <a:schemeClr val="tx1"/>
              </a:solidFill>
            </a:ln>
          </p:spPr>
          <p:txBody>
            <a:bodyPr wrap="square" rtlCol="0">
              <a:spAutoFit/>
            </a:bodyPr>
            <a:lstStyle/>
            <a:p>
              <a:pPr algn="ctr"/>
              <a:r>
                <a:rPr lang="en-US" sz="2400"/>
                <a:t>Y5</a:t>
              </a:r>
            </a:p>
          </p:txBody>
        </p:sp>
        <p:sp>
          <p:nvSpPr>
            <p:cNvPr id="12" name="TextBox 11">
              <a:extLst>
                <a:ext uri="{FF2B5EF4-FFF2-40B4-BE49-F238E27FC236}">
                  <a16:creationId xmlns:a16="http://schemas.microsoft.com/office/drawing/2014/main" id="{881FB9D3-91C5-6347-5A07-7F43F278F6E6}"/>
                </a:ext>
              </a:extLst>
            </p:cNvPr>
            <p:cNvSpPr txBox="1"/>
            <p:nvPr/>
          </p:nvSpPr>
          <p:spPr>
            <a:xfrm>
              <a:off x="8090376" y="4149067"/>
              <a:ext cx="548522" cy="461665"/>
            </a:xfrm>
            <a:prstGeom prst="rect">
              <a:avLst/>
            </a:prstGeom>
            <a:noFill/>
            <a:ln>
              <a:solidFill>
                <a:schemeClr val="tx1"/>
              </a:solidFill>
            </a:ln>
          </p:spPr>
          <p:txBody>
            <a:bodyPr wrap="square" rtlCol="0">
              <a:spAutoFit/>
            </a:bodyPr>
            <a:lstStyle/>
            <a:p>
              <a:pPr algn="ctr"/>
              <a:r>
                <a:rPr lang="en-US" sz="2400"/>
                <a:t>Y6</a:t>
              </a:r>
            </a:p>
          </p:txBody>
        </p:sp>
        <p:sp>
          <p:nvSpPr>
            <p:cNvPr id="13" name="TextBox 12">
              <a:extLst>
                <a:ext uri="{FF2B5EF4-FFF2-40B4-BE49-F238E27FC236}">
                  <a16:creationId xmlns:a16="http://schemas.microsoft.com/office/drawing/2014/main" id="{E28B6A7D-5403-6756-F354-42405E9FE57F}"/>
                </a:ext>
              </a:extLst>
            </p:cNvPr>
            <p:cNvSpPr txBox="1"/>
            <p:nvPr/>
          </p:nvSpPr>
          <p:spPr>
            <a:xfrm>
              <a:off x="8090376" y="4679912"/>
              <a:ext cx="548522" cy="461665"/>
            </a:xfrm>
            <a:prstGeom prst="rect">
              <a:avLst/>
            </a:prstGeom>
            <a:noFill/>
            <a:ln>
              <a:solidFill>
                <a:schemeClr val="tx1"/>
              </a:solidFill>
            </a:ln>
          </p:spPr>
          <p:txBody>
            <a:bodyPr wrap="square" rtlCol="0">
              <a:spAutoFit/>
            </a:bodyPr>
            <a:lstStyle/>
            <a:p>
              <a:pPr algn="ctr"/>
              <a:r>
                <a:rPr lang="en-US" sz="2400"/>
                <a:t>Y7</a:t>
              </a:r>
            </a:p>
          </p:txBody>
        </p:sp>
        <p:sp>
          <p:nvSpPr>
            <p:cNvPr id="14" name="TextBox 13">
              <a:extLst>
                <a:ext uri="{FF2B5EF4-FFF2-40B4-BE49-F238E27FC236}">
                  <a16:creationId xmlns:a16="http://schemas.microsoft.com/office/drawing/2014/main" id="{91C95C36-BF40-491E-3137-C078D9085004}"/>
                </a:ext>
              </a:extLst>
            </p:cNvPr>
            <p:cNvSpPr txBox="1"/>
            <p:nvPr/>
          </p:nvSpPr>
          <p:spPr>
            <a:xfrm>
              <a:off x="8090376" y="5210758"/>
              <a:ext cx="548522" cy="461665"/>
            </a:xfrm>
            <a:prstGeom prst="rect">
              <a:avLst/>
            </a:prstGeom>
            <a:noFill/>
            <a:ln>
              <a:solidFill>
                <a:schemeClr val="tx1"/>
              </a:solidFill>
            </a:ln>
          </p:spPr>
          <p:txBody>
            <a:bodyPr wrap="square" rtlCol="0">
              <a:spAutoFit/>
            </a:bodyPr>
            <a:lstStyle/>
            <a:p>
              <a:pPr algn="ctr"/>
              <a:r>
                <a:rPr lang="en-US" sz="2400"/>
                <a:t>Y8</a:t>
              </a:r>
            </a:p>
          </p:txBody>
        </p:sp>
      </p:grpSp>
      <p:grpSp>
        <p:nvGrpSpPr>
          <p:cNvPr id="17" name="Group 16">
            <a:extLst>
              <a:ext uri="{FF2B5EF4-FFF2-40B4-BE49-F238E27FC236}">
                <a16:creationId xmlns:a16="http://schemas.microsoft.com/office/drawing/2014/main" id="{25BD5D9C-FD5F-BE18-5A9F-A4E43C2754D7}"/>
              </a:ext>
            </a:extLst>
          </p:cNvPr>
          <p:cNvGrpSpPr/>
          <p:nvPr/>
        </p:nvGrpSpPr>
        <p:grpSpPr>
          <a:xfrm>
            <a:off x="10360943" y="2867681"/>
            <a:ext cx="548522" cy="1960222"/>
            <a:chOff x="10360943" y="2256519"/>
            <a:chExt cx="548522" cy="1960222"/>
          </a:xfrm>
        </p:grpSpPr>
        <p:sp>
          <p:nvSpPr>
            <p:cNvPr id="15" name="TextBox 14">
              <a:extLst>
                <a:ext uri="{FF2B5EF4-FFF2-40B4-BE49-F238E27FC236}">
                  <a16:creationId xmlns:a16="http://schemas.microsoft.com/office/drawing/2014/main" id="{3416D13F-1195-C8AD-C730-A60886E5416A}"/>
                </a:ext>
              </a:extLst>
            </p:cNvPr>
            <p:cNvSpPr txBox="1"/>
            <p:nvPr/>
          </p:nvSpPr>
          <p:spPr>
            <a:xfrm>
              <a:off x="10360943" y="2256519"/>
              <a:ext cx="548522" cy="461665"/>
            </a:xfrm>
            <a:prstGeom prst="rect">
              <a:avLst/>
            </a:prstGeom>
            <a:noFill/>
            <a:ln>
              <a:solidFill>
                <a:schemeClr val="tx1"/>
              </a:solidFill>
            </a:ln>
          </p:spPr>
          <p:txBody>
            <a:bodyPr wrap="square" rtlCol="0">
              <a:spAutoFit/>
            </a:bodyPr>
            <a:lstStyle/>
            <a:p>
              <a:pPr algn="ctr"/>
              <a:r>
                <a:rPr lang="en-US" sz="2400"/>
                <a:t>C1</a:t>
              </a:r>
            </a:p>
          </p:txBody>
        </p:sp>
        <p:sp>
          <p:nvSpPr>
            <p:cNvPr id="16" name="TextBox 15">
              <a:extLst>
                <a:ext uri="{FF2B5EF4-FFF2-40B4-BE49-F238E27FC236}">
                  <a16:creationId xmlns:a16="http://schemas.microsoft.com/office/drawing/2014/main" id="{5B7C87EB-315B-5E97-C434-74B156B85DC8}"/>
                </a:ext>
              </a:extLst>
            </p:cNvPr>
            <p:cNvSpPr txBox="1"/>
            <p:nvPr/>
          </p:nvSpPr>
          <p:spPr>
            <a:xfrm>
              <a:off x="10360943" y="3755076"/>
              <a:ext cx="548522" cy="461665"/>
            </a:xfrm>
            <a:prstGeom prst="rect">
              <a:avLst/>
            </a:prstGeom>
            <a:noFill/>
            <a:ln>
              <a:solidFill>
                <a:schemeClr val="tx1"/>
              </a:solidFill>
            </a:ln>
          </p:spPr>
          <p:txBody>
            <a:bodyPr wrap="square" rtlCol="0">
              <a:spAutoFit/>
            </a:bodyPr>
            <a:lstStyle/>
            <a:p>
              <a:pPr algn="ctr"/>
              <a:r>
                <a:rPr lang="en-US" sz="2400"/>
                <a:t>C2</a:t>
              </a:r>
            </a:p>
          </p:txBody>
        </p:sp>
      </p:grpSp>
      <p:cxnSp>
        <p:nvCxnSpPr>
          <p:cNvPr id="20" name="Straight Connector 19">
            <a:extLst>
              <a:ext uri="{FF2B5EF4-FFF2-40B4-BE49-F238E27FC236}">
                <a16:creationId xmlns:a16="http://schemas.microsoft.com/office/drawing/2014/main" id="{FE0196F6-5AAA-4AFB-3648-1669759FFC7D}"/>
              </a:ext>
            </a:extLst>
          </p:cNvPr>
          <p:cNvCxnSpPr>
            <a:cxnSpLocks/>
            <a:stCxn id="7" idx="3"/>
          </p:cNvCxnSpPr>
          <p:nvPr/>
        </p:nvCxnSpPr>
        <p:spPr>
          <a:xfrm>
            <a:off x="8638898" y="1989835"/>
            <a:ext cx="1722045" cy="91168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820A26D-4F98-E6E1-8EB0-A2B2AE2C77F6}"/>
              </a:ext>
            </a:extLst>
          </p:cNvPr>
          <p:cNvCxnSpPr>
            <a:cxnSpLocks/>
            <a:stCxn id="8" idx="3"/>
          </p:cNvCxnSpPr>
          <p:nvPr/>
        </p:nvCxnSpPr>
        <p:spPr>
          <a:xfrm>
            <a:off x="8638898" y="2520680"/>
            <a:ext cx="1722045" cy="43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6D9E6BC-F139-3615-1AEE-51850B0E9D14}"/>
              </a:ext>
            </a:extLst>
          </p:cNvPr>
          <p:cNvCxnSpPr>
            <a:cxnSpLocks/>
            <a:stCxn id="9" idx="3"/>
          </p:cNvCxnSpPr>
          <p:nvPr/>
        </p:nvCxnSpPr>
        <p:spPr>
          <a:xfrm flipV="1">
            <a:off x="8638898" y="2970699"/>
            <a:ext cx="1722045" cy="8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76E159-5CE9-8442-5A31-CDDE11D85A53}"/>
              </a:ext>
            </a:extLst>
          </p:cNvPr>
          <p:cNvCxnSpPr>
            <a:cxnSpLocks/>
            <a:stCxn id="10" idx="3"/>
            <a:endCxn id="15" idx="1"/>
          </p:cNvCxnSpPr>
          <p:nvPr/>
        </p:nvCxnSpPr>
        <p:spPr>
          <a:xfrm flipV="1">
            <a:off x="8638898" y="3098514"/>
            <a:ext cx="1722045" cy="4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897C84-A3ED-528F-E99E-D8C2DD711601}"/>
              </a:ext>
            </a:extLst>
          </p:cNvPr>
          <p:cNvCxnSpPr>
            <a:cxnSpLocks/>
            <a:stCxn id="11" idx="3"/>
            <a:endCxn id="15" idx="1"/>
          </p:cNvCxnSpPr>
          <p:nvPr/>
        </p:nvCxnSpPr>
        <p:spPr>
          <a:xfrm flipV="1">
            <a:off x="8638898" y="3098514"/>
            <a:ext cx="1722045" cy="1014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69B526-6DD9-D278-9A16-6B634EEEBDE2}"/>
              </a:ext>
            </a:extLst>
          </p:cNvPr>
          <p:cNvCxnSpPr>
            <a:cxnSpLocks/>
            <a:stCxn id="12" idx="3"/>
          </p:cNvCxnSpPr>
          <p:nvPr/>
        </p:nvCxnSpPr>
        <p:spPr>
          <a:xfrm flipV="1">
            <a:off x="8638898" y="3201531"/>
            <a:ext cx="1722045" cy="1442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27BA82-9EF4-02C3-BF96-75DAA7AC74B4}"/>
              </a:ext>
            </a:extLst>
          </p:cNvPr>
          <p:cNvCxnSpPr>
            <a:cxnSpLocks/>
            <a:stCxn id="13" idx="3"/>
          </p:cNvCxnSpPr>
          <p:nvPr/>
        </p:nvCxnSpPr>
        <p:spPr>
          <a:xfrm flipV="1">
            <a:off x="8638898" y="3230913"/>
            <a:ext cx="1722045" cy="194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2A06D4-CE53-1AFF-F612-9F6F783769CA}"/>
              </a:ext>
            </a:extLst>
          </p:cNvPr>
          <p:cNvCxnSpPr>
            <a:cxnSpLocks/>
            <a:stCxn id="14" idx="3"/>
          </p:cNvCxnSpPr>
          <p:nvPr/>
        </p:nvCxnSpPr>
        <p:spPr>
          <a:xfrm flipV="1">
            <a:off x="8638898" y="3282357"/>
            <a:ext cx="1722045" cy="242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7152726-0201-2E07-6936-6E5C4178D591}"/>
              </a:ext>
            </a:extLst>
          </p:cNvPr>
          <p:cNvCxnSpPr>
            <a:cxnSpLocks/>
          </p:cNvCxnSpPr>
          <p:nvPr/>
        </p:nvCxnSpPr>
        <p:spPr>
          <a:xfrm>
            <a:off x="8638898" y="1980583"/>
            <a:ext cx="1722045" cy="243264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68DE0A-DDCA-35A5-5F6E-386E1076ACC9}"/>
              </a:ext>
            </a:extLst>
          </p:cNvPr>
          <p:cNvCxnSpPr>
            <a:cxnSpLocks/>
          </p:cNvCxnSpPr>
          <p:nvPr/>
        </p:nvCxnSpPr>
        <p:spPr>
          <a:xfrm>
            <a:off x="8638898" y="2511428"/>
            <a:ext cx="1722045" cy="19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8942251-76A8-BA75-CCDD-9565E6BAE877}"/>
              </a:ext>
            </a:extLst>
          </p:cNvPr>
          <p:cNvCxnSpPr>
            <a:cxnSpLocks/>
            <a:endCxn id="16" idx="1"/>
          </p:cNvCxnSpPr>
          <p:nvPr/>
        </p:nvCxnSpPr>
        <p:spPr>
          <a:xfrm>
            <a:off x="8638898" y="3042273"/>
            <a:ext cx="1722045" cy="1554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0FA4A2D-4972-90A9-AB29-39CF35CF8A04}"/>
              </a:ext>
            </a:extLst>
          </p:cNvPr>
          <p:cNvCxnSpPr>
            <a:cxnSpLocks/>
            <a:endCxn id="16" idx="1"/>
          </p:cNvCxnSpPr>
          <p:nvPr/>
        </p:nvCxnSpPr>
        <p:spPr>
          <a:xfrm>
            <a:off x="8638898" y="3573118"/>
            <a:ext cx="1722045" cy="102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8FAA7B-5EA1-B6A5-1889-130D9A7EEE82}"/>
              </a:ext>
            </a:extLst>
          </p:cNvPr>
          <p:cNvCxnSpPr>
            <a:cxnSpLocks/>
            <a:endCxn id="16" idx="1"/>
          </p:cNvCxnSpPr>
          <p:nvPr/>
        </p:nvCxnSpPr>
        <p:spPr>
          <a:xfrm>
            <a:off x="8638898" y="4103963"/>
            <a:ext cx="1722045" cy="49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0C73A9-C668-CE37-26FA-ECEA0EBBFB03}"/>
              </a:ext>
            </a:extLst>
          </p:cNvPr>
          <p:cNvCxnSpPr>
            <a:cxnSpLocks/>
          </p:cNvCxnSpPr>
          <p:nvPr/>
        </p:nvCxnSpPr>
        <p:spPr>
          <a:xfrm>
            <a:off x="8638898" y="4634808"/>
            <a:ext cx="1722045" cy="8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496C1D-4229-1C54-7ABD-FECB13FD6DEF}"/>
              </a:ext>
            </a:extLst>
          </p:cNvPr>
          <p:cNvCxnSpPr>
            <a:cxnSpLocks/>
          </p:cNvCxnSpPr>
          <p:nvPr/>
        </p:nvCxnSpPr>
        <p:spPr>
          <a:xfrm flipV="1">
            <a:off x="8638898" y="4747077"/>
            <a:ext cx="1722045" cy="418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DBE00B-CBC5-C1C5-C4E5-AB84ECD15D60}"/>
              </a:ext>
            </a:extLst>
          </p:cNvPr>
          <p:cNvCxnSpPr>
            <a:cxnSpLocks/>
          </p:cNvCxnSpPr>
          <p:nvPr/>
        </p:nvCxnSpPr>
        <p:spPr>
          <a:xfrm flipV="1">
            <a:off x="8638898" y="4776459"/>
            <a:ext cx="1722045" cy="9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63B8FB0E-3DE3-E857-D9DF-F532EB2C4C7F}"/>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1188560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err="1"/>
              <a:t>Phân</a:t>
            </a:r>
            <a:r>
              <a:rPr lang="en-US"/>
              <a:t> </a:t>
            </a:r>
            <a:r>
              <a:rPr lang="en-US" err="1"/>
              <a:t>tích</a:t>
            </a:r>
            <a:r>
              <a:rPr lang="en-US"/>
              <a:t> </a:t>
            </a:r>
            <a:r>
              <a:rPr lang="en-US" err="1"/>
              <a:t>nhân</a:t>
            </a:r>
            <a:r>
              <a:rPr lang="en-US"/>
              <a:t> </a:t>
            </a:r>
            <a:r>
              <a:rPr lang="en-US" err="1"/>
              <a:t>tố</a:t>
            </a:r>
            <a:r>
              <a:rPr lang="en-US"/>
              <a:t> (Factor analysis)</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5226895" cy="4717131"/>
          </a:xfrm>
        </p:spPr>
        <p:txBody>
          <a:bodyPr>
            <a:normAutofit fontScale="85000" lnSpcReduction="10000"/>
          </a:bodyPr>
          <a:lstStyle/>
          <a:p>
            <a:pPr>
              <a:lnSpc>
                <a:spcPct val="160000"/>
              </a:lnSpc>
            </a:pPr>
            <a:r>
              <a:rPr lang="en-US" err="1"/>
              <a:t>Phân</a:t>
            </a:r>
            <a:r>
              <a:rPr lang="en-US"/>
              <a:t> </a:t>
            </a:r>
            <a:r>
              <a:rPr lang="en-US" err="1"/>
              <a:t>tích</a:t>
            </a:r>
            <a:r>
              <a:rPr lang="en-US"/>
              <a:t> </a:t>
            </a:r>
            <a:r>
              <a:rPr lang="en-US" err="1"/>
              <a:t>nhân</a:t>
            </a:r>
            <a:r>
              <a:rPr lang="en-US"/>
              <a:t> </a:t>
            </a:r>
            <a:r>
              <a:rPr lang="en-US" err="1"/>
              <a:t>tố</a:t>
            </a:r>
            <a:r>
              <a:rPr lang="en-US"/>
              <a:t> </a:t>
            </a:r>
            <a:r>
              <a:rPr lang="en-US" err="1"/>
              <a:t>khám</a:t>
            </a:r>
            <a:r>
              <a:rPr lang="en-US"/>
              <a:t> </a:t>
            </a:r>
            <a:r>
              <a:rPr lang="en-US" err="1"/>
              <a:t>phá</a:t>
            </a:r>
            <a:r>
              <a:rPr lang="en-US"/>
              <a:t>/</a:t>
            </a:r>
            <a:r>
              <a:rPr lang="en-US" err="1"/>
              <a:t>khẳng</a:t>
            </a:r>
            <a:r>
              <a:rPr lang="en-US"/>
              <a:t> </a:t>
            </a:r>
            <a:r>
              <a:rPr lang="en-US" err="1"/>
              <a:t>định</a:t>
            </a:r>
            <a:r>
              <a:rPr lang="en-US"/>
              <a:t> (Exploratory/Confirmatory Factor Analysis) </a:t>
            </a:r>
          </a:p>
          <a:p>
            <a:pPr>
              <a:lnSpc>
                <a:spcPct val="160000"/>
              </a:lnSpc>
            </a:pPr>
            <a:r>
              <a:rPr lang="en-US"/>
              <a:t>CFA: </a:t>
            </a:r>
            <a:r>
              <a:rPr lang="en-US" err="1"/>
              <a:t>Thường</a:t>
            </a:r>
            <a:r>
              <a:rPr lang="en-US"/>
              <a:t> </a:t>
            </a:r>
            <a:r>
              <a:rPr lang="en-US" err="1"/>
              <a:t>áp</a:t>
            </a:r>
            <a:r>
              <a:rPr lang="en-US"/>
              <a:t> </a:t>
            </a:r>
            <a:r>
              <a:rPr lang="en-US" err="1"/>
              <a:t>dụng</a:t>
            </a:r>
            <a:r>
              <a:rPr lang="en-US"/>
              <a:t> </a:t>
            </a:r>
            <a:r>
              <a:rPr lang="en-US" err="1"/>
              <a:t>cho</a:t>
            </a:r>
            <a:r>
              <a:rPr lang="en-US"/>
              <a:t> </a:t>
            </a:r>
            <a:r>
              <a:rPr lang="en-US" err="1"/>
              <a:t>dữ</a:t>
            </a:r>
            <a:r>
              <a:rPr lang="en-US"/>
              <a:t> </a:t>
            </a:r>
            <a:r>
              <a:rPr lang="en-US" err="1"/>
              <a:t>liệu</a:t>
            </a:r>
            <a:r>
              <a:rPr lang="en-US"/>
              <a:t> </a:t>
            </a:r>
            <a:r>
              <a:rPr lang="en-US" err="1"/>
              <a:t>bảng</a:t>
            </a:r>
            <a:r>
              <a:rPr lang="en-US"/>
              <a:t> </a:t>
            </a:r>
            <a:r>
              <a:rPr lang="en-US" err="1"/>
              <a:t>hỏi</a:t>
            </a:r>
            <a:endParaRPr lang="en-US"/>
          </a:p>
          <a:p>
            <a:pPr>
              <a:lnSpc>
                <a:spcPct val="160000"/>
              </a:lnSpc>
            </a:pPr>
            <a:r>
              <a:rPr lang="en-US"/>
              <a:t>CFA: </a:t>
            </a:r>
            <a:r>
              <a:rPr lang="en-US" err="1"/>
              <a:t>Đo</a:t>
            </a:r>
            <a:r>
              <a:rPr lang="en-US"/>
              <a:t> </a:t>
            </a:r>
            <a:r>
              <a:rPr lang="en-US" err="1"/>
              <a:t>phạm</a:t>
            </a:r>
            <a:r>
              <a:rPr lang="en-US"/>
              <a:t> </a:t>
            </a:r>
            <a:r>
              <a:rPr lang="en-US" err="1"/>
              <a:t>trù</a:t>
            </a:r>
            <a:r>
              <a:rPr lang="en-US"/>
              <a:t> </a:t>
            </a:r>
            <a:r>
              <a:rPr lang="en-US" err="1"/>
              <a:t>tiềm</a:t>
            </a:r>
            <a:r>
              <a:rPr lang="en-US"/>
              <a:t> </a:t>
            </a:r>
            <a:r>
              <a:rPr lang="en-US" err="1"/>
              <a:t>ẩn</a:t>
            </a:r>
            <a:r>
              <a:rPr lang="en-US"/>
              <a:t> (Latent construct)</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207</a:t>
            </a:fld>
            <a:endParaRPr lang="en-US"/>
          </a:p>
        </p:txBody>
      </p:sp>
      <p:grpSp>
        <p:nvGrpSpPr>
          <p:cNvPr id="95" name="Group 94">
            <a:extLst>
              <a:ext uri="{FF2B5EF4-FFF2-40B4-BE49-F238E27FC236}">
                <a16:creationId xmlns:a16="http://schemas.microsoft.com/office/drawing/2014/main" id="{DDADACA9-C60D-2024-9953-52556831FB23}"/>
              </a:ext>
            </a:extLst>
          </p:cNvPr>
          <p:cNvGrpSpPr/>
          <p:nvPr/>
        </p:nvGrpSpPr>
        <p:grpSpPr>
          <a:xfrm>
            <a:off x="8718175" y="1508445"/>
            <a:ext cx="548522" cy="4177581"/>
            <a:chOff x="8718175" y="1494842"/>
            <a:chExt cx="548522" cy="4177581"/>
          </a:xfrm>
        </p:grpSpPr>
        <p:grpSp>
          <p:nvGrpSpPr>
            <p:cNvPr id="52" name="Group 51">
              <a:extLst>
                <a:ext uri="{FF2B5EF4-FFF2-40B4-BE49-F238E27FC236}">
                  <a16:creationId xmlns:a16="http://schemas.microsoft.com/office/drawing/2014/main" id="{3B5F19B3-09B6-BA50-1EF3-3F0A4D888CF2}"/>
                </a:ext>
              </a:extLst>
            </p:cNvPr>
            <p:cNvGrpSpPr/>
            <p:nvPr/>
          </p:nvGrpSpPr>
          <p:grpSpPr>
            <a:xfrm>
              <a:off x="8718175" y="1494842"/>
              <a:ext cx="548522" cy="2054200"/>
              <a:chOff x="8718175" y="1494842"/>
              <a:chExt cx="548522" cy="2054200"/>
            </a:xfrm>
          </p:grpSpPr>
          <p:sp>
            <p:nvSpPr>
              <p:cNvPr id="8" name="TextBox 7">
                <a:extLst>
                  <a:ext uri="{FF2B5EF4-FFF2-40B4-BE49-F238E27FC236}">
                    <a16:creationId xmlns:a16="http://schemas.microsoft.com/office/drawing/2014/main" id="{51A3DA33-670C-70A3-1ED4-DBFCBDDD1CB7}"/>
                  </a:ext>
                </a:extLst>
              </p:cNvPr>
              <p:cNvSpPr txBox="1"/>
              <p:nvPr/>
            </p:nvSpPr>
            <p:spPr>
              <a:xfrm>
                <a:off x="8718175" y="1494842"/>
                <a:ext cx="548522" cy="461665"/>
              </a:xfrm>
              <a:prstGeom prst="rect">
                <a:avLst/>
              </a:prstGeom>
              <a:noFill/>
              <a:ln>
                <a:solidFill>
                  <a:schemeClr val="tx1"/>
                </a:solidFill>
              </a:ln>
            </p:spPr>
            <p:txBody>
              <a:bodyPr wrap="square" rtlCol="0">
                <a:spAutoFit/>
              </a:bodyPr>
              <a:lstStyle/>
              <a:p>
                <a:pPr algn="ctr"/>
                <a:r>
                  <a:rPr lang="en-US" sz="2400"/>
                  <a:t>I1</a:t>
                </a:r>
              </a:p>
            </p:txBody>
          </p:sp>
          <p:sp>
            <p:nvSpPr>
              <p:cNvPr id="9" name="TextBox 8">
                <a:extLst>
                  <a:ext uri="{FF2B5EF4-FFF2-40B4-BE49-F238E27FC236}">
                    <a16:creationId xmlns:a16="http://schemas.microsoft.com/office/drawing/2014/main" id="{7184C158-14E8-1E85-A159-A57349ED1F00}"/>
                  </a:ext>
                </a:extLst>
              </p:cNvPr>
              <p:cNvSpPr txBox="1"/>
              <p:nvPr/>
            </p:nvSpPr>
            <p:spPr>
              <a:xfrm>
                <a:off x="8718175" y="2025687"/>
                <a:ext cx="548522" cy="461665"/>
              </a:xfrm>
              <a:prstGeom prst="rect">
                <a:avLst/>
              </a:prstGeom>
              <a:noFill/>
              <a:ln>
                <a:solidFill>
                  <a:schemeClr val="tx1"/>
                </a:solidFill>
              </a:ln>
            </p:spPr>
            <p:txBody>
              <a:bodyPr wrap="square" rtlCol="0">
                <a:spAutoFit/>
              </a:bodyPr>
              <a:lstStyle/>
              <a:p>
                <a:pPr algn="ctr"/>
                <a:r>
                  <a:rPr lang="en-US" sz="2400"/>
                  <a:t>I2</a:t>
                </a:r>
              </a:p>
            </p:txBody>
          </p:sp>
          <p:sp>
            <p:nvSpPr>
              <p:cNvPr id="10" name="TextBox 9">
                <a:extLst>
                  <a:ext uri="{FF2B5EF4-FFF2-40B4-BE49-F238E27FC236}">
                    <a16:creationId xmlns:a16="http://schemas.microsoft.com/office/drawing/2014/main" id="{7E76C2A0-FBCD-6E84-C53A-8AB38566379D}"/>
                  </a:ext>
                </a:extLst>
              </p:cNvPr>
              <p:cNvSpPr txBox="1"/>
              <p:nvPr/>
            </p:nvSpPr>
            <p:spPr>
              <a:xfrm>
                <a:off x="8718175" y="2556532"/>
                <a:ext cx="548522" cy="461665"/>
              </a:xfrm>
              <a:prstGeom prst="rect">
                <a:avLst/>
              </a:prstGeom>
              <a:noFill/>
              <a:ln>
                <a:solidFill>
                  <a:schemeClr val="tx1"/>
                </a:solidFill>
              </a:ln>
            </p:spPr>
            <p:txBody>
              <a:bodyPr wrap="square" rtlCol="0">
                <a:spAutoFit/>
              </a:bodyPr>
              <a:lstStyle/>
              <a:p>
                <a:pPr algn="ctr"/>
                <a:r>
                  <a:rPr lang="en-US" sz="2400"/>
                  <a:t>I3</a:t>
                </a:r>
              </a:p>
            </p:txBody>
          </p:sp>
          <p:sp>
            <p:nvSpPr>
              <p:cNvPr id="11" name="TextBox 10">
                <a:extLst>
                  <a:ext uri="{FF2B5EF4-FFF2-40B4-BE49-F238E27FC236}">
                    <a16:creationId xmlns:a16="http://schemas.microsoft.com/office/drawing/2014/main" id="{3CB7B3B7-8154-5662-8132-667421DEF949}"/>
                  </a:ext>
                </a:extLst>
              </p:cNvPr>
              <p:cNvSpPr txBox="1"/>
              <p:nvPr/>
            </p:nvSpPr>
            <p:spPr>
              <a:xfrm>
                <a:off x="8718175" y="3087377"/>
                <a:ext cx="548522" cy="461665"/>
              </a:xfrm>
              <a:prstGeom prst="rect">
                <a:avLst/>
              </a:prstGeom>
              <a:noFill/>
              <a:ln>
                <a:solidFill>
                  <a:schemeClr val="tx1"/>
                </a:solidFill>
              </a:ln>
            </p:spPr>
            <p:txBody>
              <a:bodyPr wrap="square" rtlCol="0">
                <a:spAutoFit/>
              </a:bodyPr>
              <a:lstStyle/>
              <a:p>
                <a:pPr algn="ctr"/>
                <a:r>
                  <a:rPr lang="en-US" sz="2400"/>
                  <a:t>I4</a:t>
                </a:r>
              </a:p>
            </p:txBody>
          </p:sp>
        </p:grpSp>
        <p:grpSp>
          <p:nvGrpSpPr>
            <p:cNvPr id="53" name="Group 52">
              <a:extLst>
                <a:ext uri="{FF2B5EF4-FFF2-40B4-BE49-F238E27FC236}">
                  <a16:creationId xmlns:a16="http://schemas.microsoft.com/office/drawing/2014/main" id="{A40BCFB5-811D-828B-BDC5-3353AD6D98A3}"/>
                </a:ext>
              </a:extLst>
            </p:cNvPr>
            <p:cNvGrpSpPr/>
            <p:nvPr/>
          </p:nvGrpSpPr>
          <p:grpSpPr>
            <a:xfrm>
              <a:off x="8718175" y="3618222"/>
              <a:ext cx="548522" cy="2054201"/>
              <a:chOff x="8718175" y="3618222"/>
              <a:chExt cx="548522" cy="2054201"/>
            </a:xfrm>
          </p:grpSpPr>
          <p:sp>
            <p:nvSpPr>
              <p:cNvPr id="12" name="TextBox 11">
                <a:extLst>
                  <a:ext uri="{FF2B5EF4-FFF2-40B4-BE49-F238E27FC236}">
                    <a16:creationId xmlns:a16="http://schemas.microsoft.com/office/drawing/2014/main" id="{E7B4A3F3-A59C-F0A0-7273-B894F819FD24}"/>
                  </a:ext>
                </a:extLst>
              </p:cNvPr>
              <p:cNvSpPr txBox="1"/>
              <p:nvPr/>
            </p:nvSpPr>
            <p:spPr>
              <a:xfrm>
                <a:off x="8718175" y="3618222"/>
                <a:ext cx="548522" cy="461665"/>
              </a:xfrm>
              <a:prstGeom prst="rect">
                <a:avLst/>
              </a:prstGeom>
              <a:noFill/>
              <a:ln>
                <a:solidFill>
                  <a:schemeClr val="tx1"/>
                </a:solidFill>
              </a:ln>
            </p:spPr>
            <p:txBody>
              <a:bodyPr wrap="square" rtlCol="0">
                <a:spAutoFit/>
              </a:bodyPr>
              <a:lstStyle/>
              <a:p>
                <a:pPr algn="ctr"/>
                <a:r>
                  <a:rPr lang="en-US" sz="2400"/>
                  <a:t>I5</a:t>
                </a:r>
              </a:p>
            </p:txBody>
          </p:sp>
          <p:sp>
            <p:nvSpPr>
              <p:cNvPr id="13" name="TextBox 12">
                <a:extLst>
                  <a:ext uri="{FF2B5EF4-FFF2-40B4-BE49-F238E27FC236}">
                    <a16:creationId xmlns:a16="http://schemas.microsoft.com/office/drawing/2014/main" id="{69A9603B-BFEB-D6C1-D736-1E2A4D7D6D48}"/>
                  </a:ext>
                </a:extLst>
              </p:cNvPr>
              <p:cNvSpPr txBox="1"/>
              <p:nvPr/>
            </p:nvSpPr>
            <p:spPr>
              <a:xfrm>
                <a:off x="8718175" y="4149067"/>
                <a:ext cx="548522" cy="461665"/>
              </a:xfrm>
              <a:prstGeom prst="rect">
                <a:avLst/>
              </a:prstGeom>
              <a:noFill/>
              <a:ln>
                <a:solidFill>
                  <a:schemeClr val="tx1"/>
                </a:solidFill>
              </a:ln>
            </p:spPr>
            <p:txBody>
              <a:bodyPr wrap="square" rtlCol="0">
                <a:spAutoFit/>
              </a:bodyPr>
              <a:lstStyle/>
              <a:p>
                <a:pPr algn="ctr"/>
                <a:r>
                  <a:rPr lang="en-US" sz="2400"/>
                  <a:t>I6</a:t>
                </a:r>
              </a:p>
            </p:txBody>
          </p:sp>
          <p:sp>
            <p:nvSpPr>
              <p:cNvPr id="14" name="TextBox 13">
                <a:extLst>
                  <a:ext uri="{FF2B5EF4-FFF2-40B4-BE49-F238E27FC236}">
                    <a16:creationId xmlns:a16="http://schemas.microsoft.com/office/drawing/2014/main" id="{F508AC16-6553-5579-A2E6-A6DEE20751EB}"/>
                  </a:ext>
                </a:extLst>
              </p:cNvPr>
              <p:cNvSpPr txBox="1"/>
              <p:nvPr/>
            </p:nvSpPr>
            <p:spPr>
              <a:xfrm>
                <a:off x="8718175" y="4679912"/>
                <a:ext cx="548522" cy="461665"/>
              </a:xfrm>
              <a:prstGeom prst="rect">
                <a:avLst/>
              </a:prstGeom>
              <a:noFill/>
              <a:ln>
                <a:solidFill>
                  <a:schemeClr val="tx1"/>
                </a:solidFill>
              </a:ln>
            </p:spPr>
            <p:txBody>
              <a:bodyPr wrap="square" rtlCol="0">
                <a:spAutoFit/>
              </a:bodyPr>
              <a:lstStyle/>
              <a:p>
                <a:pPr algn="ctr"/>
                <a:r>
                  <a:rPr lang="en-US" sz="2400"/>
                  <a:t>I7</a:t>
                </a:r>
              </a:p>
            </p:txBody>
          </p:sp>
          <p:sp>
            <p:nvSpPr>
              <p:cNvPr id="15" name="TextBox 14">
                <a:extLst>
                  <a:ext uri="{FF2B5EF4-FFF2-40B4-BE49-F238E27FC236}">
                    <a16:creationId xmlns:a16="http://schemas.microsoft.com/office/drawing/2014/main" id="{7CE35ED4-78EB-EB81-CE5A-6499D7A32D46}"/>
                  </a:ext>
                </a:extLst>
              </p:cNvPr>
              <p:cNvSpPr txBox="1"/>
              <p:nvPr/>
            </p:nvSpPr>
            <p:spPr>
              <a:xfrm>
                <a:off x="8718175" y="5210758"/>
                <a:ext cx="548522" cy="461665"/>
              </a:xfrm>
              <a:prstGeom prst="rect">
                <a:avLst/>
              </a:prstGeom>
              <a:noFill/>
              <a:ln>
                <a:solidFill>
                  <a:schemeClr val="tx1"/>
                </a:solidFill>
              </a:ln>
            </p:spPr>
            <p:txBody>
              <a:bodyPr wrap="square" rtlCol="0">
                <a:spAutoFit/>
              </a:bodyPr>
              <a:lstStyle/>
              <a:p>
                <a:pPr algn="ctr"/>
                <a:r>
                  <a:rPr lang="en-US" sz="2400"/>
                  <a:t>I8</a:t>
                </a:r>
              </a:p>
            </p:txBody>
          </p:sp>
        </p:grpSp>
      </p:grpSp>
      <p:sp>
        <p:nvSpPr>
          <p:cNvPr id="17" name="TextBox 16">
            <a:extLst>
              <a:ext uri="{FF2B5EF4-FFF2-40B4-BE49-F238E27FC236}">
                <a16:creationId xmlns:a16="http://schemas.microsoft.com/office/drawing/2014/main" id="{FB8E14BA-D90B-5AA7-B191-4D0D49C312C7}"/>
              </a:ext>
            </a:extLst>
          </p:cNvPr>
          <p:cNvSpPr txBox="1"/>
          <p:nvPr/>
        </p:nvSpPr>
        <p:spPr>
          <a:xfrm>
            <a:off x="10562022" y="2197348"/>
            <a:ext cx="1127058" cy="649188"/>
          </a:xfrm>
          <a:prstGeom prst="ellipse">
            <a:avLst/>
          </a:prstGeom>
          <a:noFill/>
          <a:ln>
            <a:solidFill>
              <a:schemeClr val="tx1"/>
            </a:solidFill>
          </a:ln>
        </p:spPr>
        <p:txBody>
          <a:bodyPr wrap="square" rtlCol="0">
            <a:spAutoFit/>
          </a:bodyPr>
          <a:lstStyle/>
          <a:p>
            <a:pPr algn="ctr"/>
            <a:r>
              <a:rPr lang="en-US" sz="2400"/>
              <a:t>C1</a:t>
            </a:r>
          </a:p>
        </p:txBody>
      </p:sp>
      <p:sp>
        <p:nvSpPr>
          <p:cNvPr id="18" name="TextBox 17">
            <a:extLst>
              <a:ext uri="{FF2B5EF4-FFF2-40B4-BE49-F238E27FC236}">
                <a16:creationId xmlns:a16="http://schemas.microsoft.com/office/drawing/2014/main" id="{786B69E6-D0E6-11D4-7599-811B1C40D8EE}"/>
              </a:ext>
            </a:extLst>
          </p:cNvPr>
          <p:cNvSpPr txBox="1"/>
          <p:nvPr/>
        </p:nvSpPr>
        <p:spPr>
          <a:xfrm>
            <a:off x="10562022" y="4320728"/>
            <a:ext cx="1127058" cy="649188"/>
          </a:xfrm>
          <a:prstGeom prst="ellipse">
            <a:avLst/>
          </a:prstGeom>
          <a:noFill/>
          <a:ln>
            <a:solidFill>
              <a:schemeClr val="tx1"/>
            </a:solidFill>
          </a:ln>
        </p:spPr>
        <p:txBody>
          <a:bodyPr wrap="square" rtlCol="0">
            <a:spAutoFit/>
          </a:bodyPr>
          <a:lstStyle/>
          <a:p>
            <a:pPr algn="ctr"/>
            <a:r>
              <a:rPr lang="en-US" sz="2400"/>
              <a:t>C2</a:t>
            </a:r>
          </a:p>
        </p:txBody>
      </p:sp>
      <p:cxnSp>
        <p:nvCxnSpPr>
          <p:cNvPr id="19" name="Straight Connector 18">
            <a:extLst>
              <a:ext uri="{FF2B5EF4-FFF2-40B4-BE49-F238E27FC236}">
                <a16:creationId xmlns:a16="http://schemas.microsoft.com/office/drawing/2014/main" id="{5CDB65DF-81ED-D321-FBA5-A3B8707B0086}"/>
              </a:ext>
            </a:extLst>
          </p:cNvPr>
          <p:cNvCxnSpPr>
            <a:cxnSpLocks/>
            <a:stCxn id="8" idx="3"/>
            <a:endCxn id="17" idx="2"/>
          </p:cNvCxnSpPr>
          <p:nvPr/>
        </p:nvCxnSpPr>
        <p:spPr>
          <a:xfrm>
            <a:off x="9266697" y="1739278"/>
            <a:ext cx="1295325" cy="782664"/>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02A9CB-8267-A3A9-0658-B0DDF6EC2999}"/>
              </a:ext>
            </a:extLst>
          </p:cNvPr>
          <p:cNvCxnSpPr>
            <a:cxnSpLocks/>
            <a:stCxn id="9" idx="3"/>
            <a:endCxn id="17" idx="2"/>
          </p:cNvCxnSpPr>
          <p:nvPr/>
        </p:nvCxnSpPr>
        <p:spPr>
          <a:xfrm>
            <a:off x="9266697" y="2270123"/>
            <a:ext cx="1295325" cy="2518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E060D-4B8A-F680-EA22-B488C036BA46}"/>
              </a:ext>
            </a:extLst>
          </p:cNvPr>
          <p:cNvCxnSpPr>
            <a:cxnSpLocks/>
            <a:stCxn id="10" idx="3"/>
            <a:endCxn id="17" idx="2"/>
          </p:cNvCxnSpPr>
          <p:nvPr/>
        </p:nvCxnSpPr>
        <p:spPr>
          <a:xfrm flipV="1">
            <a:off x="9266697" y="2521942"/>
            <a:ext cx="1295325" cy="27902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6333A9-DDD3-9F41-1138-7AFA2B24BDF1}"/>
              </a:ext>
            </a:extLst>
          </p:cNvPr>
          <p:cNvCxnSpPr>
            <a:cxnSpLocks/>
            <a:stCxn id="11" idx="3"/>
            <a:endCxn id="17" idx="2"/>
          </p:cNvCxnSpPr>
          <p:nvPr/>
        </p:nvCxnSpPr>
        <p:spPr>
          <a:xfrm flipV="1">
            <a:off x="9266697" y="2521942"/>
            <a:ext cx="1295325" cy="8098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C62AE39-0AED-F25A-1247-82654A3D2E3B}"/>
              </a:ext>
            </a:extLst>
          </p:cNvPr>
          <p:cNvCxnSpPr>
            <a:cxnSpLocks/>
            <a:endCxn id="18" idx="2"/>
          </p:cNvCxnSpPr>
          <p:nvPr/>
        </p:nvCxnSpPr>
        <p:spPr>
          <a:xfrm>
            <a:off x="9266697" y="3839803"/>
            <a:ext cx="1295325" cy="8055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17ABC-55BB-5316-F581-445702913530}"/>
              </a:ext>
            </a:extLst>
          </p:cNvPr>
          <p:cNvCxnSpPr>
            <a:cxnSpLocks/>
            <a:endCxn id="18" idx="2"/>
          </p:cNvCxnSpPr>
          <p:nvPr/>
        </p:nvCxnSpPr>
        <p:spPr>
          <a:xfrm>
            <a:off x="9266697" y="4370648"/>
            <a:ext cx="1295325" cy="2746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619369-60BE-1313-F0DF-0C6A34AFBF74}"/>
              </a:ext>
            </a:extLst>
          </p:cNvPr>
          <p:cNvCxnSpPr>
            <a:cxnSpLocks/>
            <a:endCxn id="18" idx="2"/>
          </p:cNvCxnSpPr>
          <p:nvPr/>
        </p:nvCxnSpPr>
        <p:spPr>
          <a:xfrm flipV="1">
            <a:off x="9266697" y="4645322"/>
            <a:ext cx="1295325" cy="2561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7A0192-596C-EDFA-AA7C-04920C3AAD60}"/>
              </a:ext>
            </a:extLst>
          </p:cNvPr>
          <p:cNvCxnSpPr>
            <a:cxnSpLocks/>
          </p:cNvCxnSpPr>
          <p:nvPr/>
        </p:nvCxnSpPr>
        <p:spPr>
          <a:xfrm flipV="1">
            <a:off x="9266697" y="4679912"/>
            <a:ext cx="1295325" cy="75242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9655EADE-08D5-39DC-77C3-4FB28ABBEB3A}"/>
              </a:ext>
            </a:extLst>
          </p:cNvPr>
          <p:cNvGrpSpPr/>
          <p:nvPr/>
        </p:nvGrpSpPr>
        <p:grpSpPr>
          <a:xfrm>
            <a:off x="7582892" y="1479602"/>
            <a:ext cx="540000" cy="4235267"/>
            <a:chOff x="7582892" y="1479602"/>
            <a:chExt cx="540000" cy="4235267"/>
          </a:xfrm>
        </p:grpSpPr>
        <p:sp>
          <p:nvSpPr>
            <p:cNvPr id="36" name="TextBox 35">
              <a:extLst>
                <a:ext uri="{FF2B5EF4-FFF2-40B4-BE49-F238E27FC236}">
                  <a16:creationId xmlns:a16="http://schemas.microsoft.com/office/drawing/2014/main" id="{D2C3295E-3677-1536-4EC1-CCA5D67BF249}"/>
                </a:ext>
              </a:extLst>
            </p:cNvPr>
            <p:cNvSpPr txBox="1"/>
            <p:nvPr/>
          </p:nvSpPr>
          <p:spPr>
            <a:xfrm>
              <a:off x="7582892" y="1479602"/>
              <a:ext cx="540000" cy="519351"/>
            </a:xfrm>
            <a:prstGeom prst="ellipse">
              <a:avLst/>
            </a:prstGeom>
            <a:noFill/>
            <a:ln>
              <a:solidFill>
                <a:schemeClr val="tx1"/>
              </a:solidFill>
            </a:ln>
          </p:spPr>
          <p:txBody>
            <a:bodyPr wrap="square" lIns="0" tIns="0" rIns="0" bIns="0" rtlCol="0">
              <a:spAutoFit/>
            </a:bodyPr>
            <a:lstStyle/>
            <a:p>
              <a:pPr algn="ctr"/>
              <a:r>
                <a:rPr lang="en-US" sz="2400"/>
                <a:t>e1</a:t>
              </a:r>
            </a:p>
          </p:txBody>
        </p:sp>
        <p:sp>
          <p:nvSpPr>
            <p:cNvPr id="37" name="TextBox 36">
              <a:extLst>
                <a:ext uri="{FF2B5EF4-FFF2-40B4-BE49-F238E27FC236}">
                  <a16:creationId xmlns:a16="http://schemas.microsoft.com/office/drawing/2014/main" id="{D65AC401-F42F-965D-0160-988BD21E35B1}"/>
                </a:ext>
              </a:extLst>
            </p:cNvPr>
            <p:cNvSpPr txBox="1"/>
            <p:nvPr/>
          </p:nvSpPr>
          <p:spPr>
            <a:xfrm>
              <a:off x="7582892" y="2010447"/>
              <a:ext cx="540000" cy="519351"/>
            </a:xfrm>
            <a:prstGeom prst="ellipse">
              <a:avLst/>
            </a:prstGeom>
            <a:noFill/>
            <a:ln>
              <a:solidFill>
                <a:schemeClr val="tx1"/>
              </a:solidFill>
            </a:ln>
          </p:spPr>
          <p:txBody>
            <a:bodyPr wrap="square" lIns="0" tIns="0" rIns="0" bIns="0" rtlCol="0">
              <a:spAutoFit/>
            </a:bodyPr>
            <a:lstStyle/>
            <a:p>
              <a:pPr algn="ctr"/>
              <a:r>
                <a:rPr lang="en-US" sz="2400"/>
                <a:t>e2</a:t>
              </a:r>
            </a:p>
          </p:txBody>
        </p:sp>
        <p:sp>
          <p:nvSpPr>
            <p:cNvPr id="38" name="TextBox 37">
              <a:extLst>
                <a:ext uri="{FF2B5EF4-FFF2-40B4-BE49-F238E27FC236}">
                  <a16:creationId xmlns:a16="http://schemas.microsoft.com/office/drawing/2014/main" id="{03679529-6D3D-817F-6318-9AFDA26A7E2C}"/>
                </a:ext>
              </a:extLst>
            </p:cNvPr>
            <p:cNvSpPr txBox="1"/>
            <p:nvPr/>
          </p:nvSpPr>
          <p:spPr>
            <a:xfrm>
              <a:off x="7582892" y="2541292"/>
              <a:ext cx="540000" cy="519351"/>
            </a:xfrm>
            <a:prstGeom prst="ellipse">
              <a:avLst/>
            </a:prstGeom>
            <a:noFill/>
            <a:ln>
              <a:solidFill>
                <a:schemeClr val="tx1"/>
              </a:solidFill>
            </a:ln>
          </p:spPr>
          <p:txBody>
            <a:bodyPr wrap="square" lIns="0" tIns="0" rIns="0" bIns="0" rtlCol="0">
              <a:spAutoFit/>
            </a:bodyPr>
            <a:lstStyle/>
            <a:p>
              <a:pPr algn="ctr"/>
              <a:r>
                <a:rPr lang="en-US" sz="2400"/>
                <a:t>e3</a:t>
              </a:r>
            </a:p>
          </p:txBody>
        </p:sp>
        <p:sp>
          <p:nvSpPr>
            <p:cNvPr id="39" name="TextBox 38">
              <a:extLst>
                <a:ext uri="{FF2B5EF4-FFF2-40B4-BE49-F238E27FC236}">
                  <a16:creationId xmlns:a16="http://schemas.microsoft.com/office/drawing/2014/main" id="{3A044EE9-A84E-105E-33D1-C3312AF3734E}"/>
                </a:ext>
              </a:extLst>
            </p:cNvPr>
            <p:cNvSpPr txBox="1"/>
            <p:nvPr/>
          </p:nvSpPr>
          <p:spPr>
            <a:xfrm>
              <a:off x="7582892" y="3072137"/>
              <a:ext cx="540000" cy="519351"/>
            </a:xfrm>
            <a:prstGeom prst="ellipse">
              <a:avLst/>
            </a:prstGeom>
            <a:noFill/>
            <a:ln>
              <a:solidFill>
                <a:schemeClr val="tx1"/>
              </a:solidFill>
            </a:ln>
          </p:spPr>
          <p:txBody>
            <a:bodyPr wrap="square" lIns="0" tIns="0" rIns="0" bIns="0" rtlCol="0">
              <a:spAutoFit/>
            </a:bodyPr>
            <a:lstStyle/>
            <a:p>
              <a:pPr algn="ctr"/>
              <a:r>
                <a:rPr lang="en-US" sz="2400"/>
                <a:t>e4</a:t>
              </a:r>
            </a:p>
          </p:txBody>
        </p:sp>
        <p:sp>
          <p:nvSpPr>
            <p:cNvPr id="40" name="TextBox 39">
              <a:extLst>
                <a:ext uri="{FF2B5EF4-FFF2-40B4-BE49-F238E27FC236}">
                  <a16:creationId xmlns:a16="http://schemas.microsoft.com/office/drawing/2014/main" id="{A0F2B5FD-4A28-F44B-6DFB-206899E746E1}"/>
                </a:ext>
              </a:extLst>
            </p:cNvPr>
            <p:cNvSpPr txBox="1"/>
            <p:nvPr/>
          </p:nvSpPr>
          <p:spPr>
            <a:xfrm>
              <a:off x="7582892" y="3602982"/>
              <a:ext cx="540000" cy="519351"/>
            </a:xfrm>
            <a:prstGeom prst="ellipse">
              <a:avLst/>
            </a:prstGeom>
            <a:noFill/>
            <a:ln>
              <a:solidFill>
                <a:schemeClr val="tx1"/>
              </a:solidFill>
            </a:ln>
          </p:spPr>
          <p:txBody>
            <a:bodyPr wrap="square" lIns="0" tIns="0" rIns="0" bIns="0" rtlCol="0">
              <a:spAutoFit/>
            </a:bodyPr>
            <a:lstStyle/>
            <a:p>
              <a:pPr algn="ctr"/>
              <a:r>
                <a:rPr lang="en-US" sz="2400"/>
                <a:t>e5</a:t>
              </a:r>
            </a:p>
          </p:txBody>
        </p:sp>
        <p:sp>
          <p:nvSpPr>
            <p:cNvPr id="41" name="TextBox 40">
              <a:extLst>
                <a:ext uri="{FF2B5EF4-FFF2-40B4-BE49-F238E27FC236}">
                  <a16:creationId xmlns:a16="http://schemas.microsoft.com/office/drawing/2014/main" id="{3ABE4D7E-17B7-8C95-408B-807C02D19CB7}"/>
                </a:ext>
              </a:extLst>
            </p:cNvPr>
            <p:cNvSpPr txBox="1"/>
            <p:nvPr/>
          </p:nvSpPr>
          <p:spPr>
            <a:xfrm>
              <a:off x="7582892" y="4133827"/>
              <a:ext cx="540000" cy="519351"/>
            </a:xfrm>
            <a:prstGeom prst="ellipse">
              <a:avLst/>
            </a:prstGeom>
            <a:noFill/>
            <a:ln>
              <a:solidFill>
                <a:schemeClr val="tx1"/>
              </a:solidFill>
            </a:ln>
          </p:spPr>
          <p:txBody>
            <a:bodyPr wrap="square" lIns="0" tIns="0" rIns="0" bIns="0" rtlCol="0">
              <a:spAutoFit/>
            </a:bodyPr>
            <a:lstStyle/>
            <a:p>
              <a:pPr algn="ctr"/>
              <a:r>
                <a:rPr lang="en-US" sz="2400"/>
                <a:t>e6</a:t>
              </a:r>
            </a:p>
          </p:txBody>
        </p:sp>
        <p:sp>
          <p:nvSpPr>
            <p:cNvPr id="42" name="TextBox 41">
              <a:extLst>
                <a:ext uri="{FF2B5EF4-FFF2-40B4-BE49-F238E27FC236}">
                  <a16:creationId xmlns:a16="http://schemas.microsoft.com/office/drawing/2014/main" id="{C9AA117E-3E35-9FF6-3808-F0F1381FCCB3}"/>
                </a:ext>
              </a:extLst>
            </p:cNvPr>
            <p:cNvSpPr txBox="1"/>
            <p:nvPr/>
          </p:nvSpPr>
          <p:spPr>
            <a:xfrm>
              <a:off x="7582892" y="4664672"/>
              <a:ext cx="540000" cy="519351"/>
            </a:xfrm>
            <a:prstGeom prst="ellipse">
              <a:avLst/>
            </a:prstGeom>
            <a:noFill/>
            <a:ln>
              <a:solidFill>
                <a:schemeClr val="tx1"/>
              </a:solidFill>
            </a:ln>
          </p:spPr>
          <p:txBody>
            <a:bodyPr wrap="square" lIns="0" tIns="0" rIns="0" bIns="0" rtlCol="0">
              <a:spAutoFit/>
            </a:bodyPr>
            <a:lstStyle/>
            <a:p>
              <a:pPr algn="ctr"/>
              <a:r>
                <a:rPr lang="en-US" sz="2400"/>
                <a:t>e7</a:t>
              </a:r>
            </a:p>
          </p:txBody>
        </p:sp>
        <p:sp>
          <p:nvSpPr>
            <p:cNvPr id="43" name="TextBox 42">
              <a:extLst>
                <a:ext uri="{FF2B5EF4-FFF2-40B4-BE49-F238E27FC236}">
                  <a16:creationId xmlns:a16="http://schemas.microsoft.com/office/drawing/2014/main" id="{CDC44B50-E619-3693-E6E3-830EAE4CFEC5}"/>
                </a:ext>
              </a:extLst>
            </p:cNvPr>
            <p:cNvSpPr txBox="1"/>
            <p:nvPr/>
          </p:nvSpPr>
          <p:spPr>
            <a:xfrm>
              <a:off x="7582892" y="5195518"/>
              <a:ext cx="540000" cy="519351"/>
            </a:xfrm>
            <a:prstGeom prst="ellipse">
              <a:avLst/>
            </a:prstGeom>
            <a:noFill/>
            <a:ln>
              <a:solidFill>
                <a:schemeClr val="tx1"/>
              </a:solidFill>
            </a:ln>
          </p:spPr>
          <p:txBody>
            <a:bodyPr wrap="square" lIns="0" tIns="0" rIns="0" bIns="0" rtlCol="0">
              <a:spAutoFit/>
            </a:bodyPr>
            <a:lstStyle/>
            <a:p>
              <a:pPr algn="ctr"/>
              <a:r>
                <a:rPr lang="en-US" sz="2400"/>
                <a:t>e8</a:t>
              </a:r>
            </a:p>
          </p:txBody>
        </p:sp>
      </p:grpSp>
      <p:cxnSp>
        <p:nvCxnSpPr>
          <p:cNvPr id="55" name="Straight Arrow Connector 54">
            <a:extLst>
              <a:ext uri="{FF2B5EF4-FFF2-40B4-BE49-F238E27FC236}">
                <a16:creationId xmlns:a16="http://schemas.microsoft.com/office/drawing/2014/main" id="{24A5AA79-4FA0-454B-974A-E231128CC46D}"/>
              </a:ext>
            </a:extLst>
          </p:cNvPr>
          <p:cNvCxnSpPr>
            <a:cxnSpLocks/>
            <a:stCxn id="36" idx="6"/>
            <a:endCxn id="8" idx="1"/>
          </p:cNvCxnSpPr>
          <p:nvPr/>
        </p:nvCxnSpPr>
        <p:spPr>
          <a:xfrm>
            <a:off x="8122892" y="173927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AFACEF-1592-2BE7-BCBD-F452A4B0669D}"/>
              </a:ext>
            </a:extLst>
          </p:cNvPr>
          <p:cNvCxnSpPr>
            <a:cxnSpLocks/>
            <a:stCxn id="37" idx="6"/>
            <a:endCxn id="9" idx="1"/>
          </p:cNvCxnSpPr>
          <p:nvPr/>
        </p:nvCxnSpPr>
        <p:spPr>
          <a:xfrm>
            <a:off x="8122892" y="227012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70BD25B-9E25-698D-6663-B5B9812D8BE9}"/>
              </a:ext>
            </a:extLst>
          </p:cNvPr>
          <p:cNvCxnSpPr>
            <a:cxnSpLocks/>
            <a:stCxn id="38" idx="6"/>
            <a:endCxn id="10" idx="1"/>
          </p:cNvCxnSpPr>
          <p:nvPr/>
        </p:nvCxnSpPr>
        <p:spPr>
          <a:xfrm>
            <a:off x="8122892" y="280096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9C3722-D30B-BFD0-D93E-825675770838}"/>
              </a:ext>
            </a:extLst>
          </p:cNvPr>
          <p:cNvCxnSpPr>
            <a:cxnSpLocks/>
            <a:stCxn id="39" idx="6"/>
            <a:endCxn id="11" idx="1"/>
          </p:cNvCxnSpPr>
          <p:nvPr/>
        </p:nvCxnSpPr>
        <p:spPr>
          <a:xfrm>
            <a:off x="8122892" y="333181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CCC133-899E-29AE-8135-ED4513FC83BF}"/>
              </a:ext>
            </a:extLst>
          </p:cNvPr>
          <p:cNvCxnSpPr>
            <a:cxnSpLocks/>
            <a:stCxn id="40" idx="6"/>
            <a:endCxn id="12" idx="1"/>
          </p:cNvCxnSpPr>
          <p:nvPr/>
        </p:nvCxnSpPr>
        <p:spPr>
          <a:xfrm>
            <a:off x="8122892" y="386265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5D8F412-89C4-73D9-B57A-DFE321DBE7AD}"/>
              </a:ext>
            </a:extLst>
          </p:cNvPr>
          <p:cNvCxnSpPr>
            <a:cxnSpLocks/>
            <a:stCxn id="41" idx="6"/>
            <a:endCxn id="13" idx="1"/>
          </p:cNvCxnSpPr>
          <p:nvPr/>
        </p:nvCxnSpPr>
        <p:spPr>
          <a:xfrm>
            <a:off x="8122892" y="439350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5F7F804-D7E2-8585-5470-3A7C81E026E9}"/>
              </a:ext>
            </a:extLst>
          </p:cNvPr>
          <p:cNvCxnSpPr>
            <a:cxnSpLocks/>
            <a:stCxn id="42" idx="6"/>
            <a:endCxn id="14" idx="1"/>
          </p:cNvCxnSpPr>
          <p:nvPr/>
        </p:nvCxnSpPr>
        <p:spPr>
          <a:xfrm>
            <a:off x="8122892" y="492434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752294C-A098-0428-5C9D-4880DE64C04C}"/>
              </a:ext>
            </a:extLst>
          </p:cNvPr>
          <p:cNvCxnSpPr>
            <a:cxnSpLocks/>
            <a:stCxn id="43" idx="6"/>
            <a:endCxn id="15" idx="1"/>
          </p:cNvCxnSpPr>
          <p:nvPr/>
        </p:nvCxnSpPr>
        <p:spPr>
          <a:xfrm>
            <a:off x="8122892" y="5455194"/>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Freeform: Shape 56">
            <a:extLst>
              <a:ext uri="{FF2B5EF4-FFF2-40B4-BE49-F238E27FC236}">
                <a16:creationId xmlns:a16="http://schemas.microsoft.com/office/drawing/2014/main" id="{125F1770-00C6-1C9A-F024-BD6E57E92FB3}"/>
              </a:ext>
            </a:extLst>
          </p:cNvPr>
          <p:cNvSpPr/>
          <p:nvPr/>
        </p:nvSpPr>
        <p:spPr>
          <a:xfrm>
            <a:off x="11290852" y="2862470"/>
            <a:ext cx="516893" cy="1457739"/>
          </a:xfrm>
          <a:custGeom>
            <a:avLst/>
            <a:gdLst>
              <a:gd name="connsiteX0" fmla="*/ 0 w 516893"/>
              <a:gd name="connsiteY0" fmla="*/ 0 h 1457739"/>
              <a:gd name="connsiteX1" fmla="*/ 516835 w 516893"/>
              <a:gd name="connsiteY1" fmla="*/ 728869 h 1457739"/>
              <a:gd name="connsiteX2" fmla="*/ 26505 w 516893"/>
              <a:gd name="connsiteY2" fmla="*/ 1457739 h 1457739"/>
            </a:gdLst>
            <a:ahLst/>
            <a:cxnLst>
              <a:cxn ang="0">
                <a:pos x="connsiteX0" y="connsiteY0"/>
              </a:cxn>
              <a:cxn ang="0">
                <a:pos x="connsiteX1" y="connsiteY1"/>
              </a:cxn>
              <a:cxn ang="0">
                <a:pos x="connsiteX2" y="connsiteY2"/>
              </a:cxn>
            </a:cxnLst>
            <a:rect l="l" t="t" r="r" b="b"/>
            <a:pathLst>
              <a:path w="516893" h="1457739">
                <a:moveTo>
                  <a:pt x="0" y="0"/>
                </a:moveTo>
                <a:cubicBezTo>
                  <a:pt x="256209" y="242956"/>
                  <a:pt x="512418" y="485913"/>
                  <a:pt x="516835" y="728869"/>
                </a:cubicBezTo>
                <a:cubicBezTo>
                  <a:pt x="521252" y="971825"/>
                  <a:pt x="273878" y="1214782"/>
                  <a:pt x="26505" y="1457739"/>
                </a:cubicBezTo>
              </a:path>
            </a:pathLst>
          </a:custGeom>
          <a:noFill/>
          <a:ln w="28575">
            <a:headEnd type="triangle" w="lg" len="med"/>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 name="Date Placeholder 5">
            <a:extLst>
              <a:ext uri="{FF2B5EF4-FFF2-40B4-BE49-F238E27FC236}">
                <a16:creationId xmlns:a16="http://schemas.microsoft.com/office/drawing/2014/main" id="{8DC0E2B8-701D-972F-3991-9B288EAD99F5}"/>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8259783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err="1"/>
              <a:t>Phân</a:t>
            </a:r>
            <a:r>
              <a:rPr lang="en-US"/>
              <a:t> </a:t>
            </a:r>
            <a:r>
              <a:rPr lang="en-US" err="1"/>
              <a:t>tích</a:t>
            </a:r>
            <a:r>
              <a:rPr lang="en-US"/>
              <a:t> </a:t>
            </a:r>
            <a:r>
              <a:rPr lang="en-US" err="1"/>
              <a:t>nhân</a:t>
            </a:r>
            <a:r>
              <a:rPr lang="en-US"/>
              <a:t> </a:t>
            </a:r>
            <a:r>
              <a:rPr lang="en-US" err="1"/>
              <a:t>tố</a:t>
            </a:r>
            <a:r>
              <a:rPr lang="en-US"/>
              <a:t> </a:t>
            </a:r>
            <a:r>
              <a:rPr lang="en-US" err="1"/>
              <a:t>khẳng</a:t>
            </a:r>
            <a:r>
              <a:rPr lang="en-US"/>
              <a:t> </a:t>
            </a:r>
            <a:r>
              <a:rPr lang="en-US" err="1"/>
              <a:t>định</a:t>
            </a:r>
            <a:r>
              <a:rPr lang="en-US"/>
              <a:t> (CFA)</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208</a:t>
            </a:fld>
            <a:endParaRPr lang="en-US"/>
          </a:p>
        </p:txBody>
      </p:sp>
      <p:pic>
        <p:nvPicPr>
          <p:cNvPr id="28" name="Content Placeholder 27">
            <a:extLst>
              <a:ext uri="{FF2B5EF4-FFF2-40B4-BE49-F238E27FC236}">
                <a16:creationId xmlns:a16="http://schemas.microsoft.com/office/drawing/2014/main" id="{5B2656E2-6AA8-12A9-86AF-9978C6D2BCBC}"/>
              </a:ext>
            </a:extLst>
          </p:cNvPr>
          <p:cNvPicPr>
            <a:picLocks noGrp="1" noChangeAspect="1"/>
          </p:cNvPicPr>
          <p:nvPr>
            <p:ph idx="1"/>
          </p:nvPr>
        </p:nvPicPr>
        <p:blipFill>
          <a:blip r:embed="rId3"/>
          <a:stretch>
            <a:fillRect/>
          </a:stretch>
        </p:blipFill>
        <p:spPr>
          <a:xfrm>
            <a:off x="838200" y="1315454"/>
            <a:ext cx="4766715" cy="4716463"/>
          </a:xfrm>
        </p:spPr>
      </p:pic>
      <p:pic>
        <p:nvPicPr>
          <p:cNvPr id="44" name="Picture 43">
            <a:extLst>
              <a:ext uri="{FF2B5EF4-FFF2-40B4-BE49-F238E27FC236}">
                <a16:creationId xmlns:a16="http://schemas.microsoft.com/office/drawing/2014/main" id="{8DDFB04C-2B3D-5EFF-2AA9-84D6B6A5C5CD}"/>
              </a:ext>
            </a:extLst>
          </p:cNvPr>
          <p:cNvPicPr>
            <a:picLocks noChangeAspect="1"/>
          </p:cNvPicPr>
          <p:nvPr/>
        </p:nvPicPr>
        <p:blipFill rotWithShape="1">
          <a:blip r:embed="rId4"/>
          <a:srcRect t="10806" b="11529"/>
          <a:stretch/>
        </p:blipFill>
        <p:spPr>
          <a:xfrm>
            <a:off x="6227242" y="1126299"/>
            <a:ext cx="5126558" cy="5072514"/>
          </a:xfrm>
          <a:prstGeom prst="rect">
            <a:avLst/>
          </a:prstGeom>
        </p:spPr>
      </p:pic>
      <p:sp>
        <p:nvSpPr>
          <p:cNvPr id="3" name="Date Placeholder 2">
            <a:extLst>
              <a:ext uri="{FF2B5EF4-FFF2-40B4-BE49-F238E27FC236}">
                <a16:creationId xmlns:a16="http://schemas.microsoft.com/office/drawing/2014/main" id="{E156BAFC-A4A1-A030-7BD9-06A69FAB10C9}"/>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2488141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err="1"/>
              <a:t>Phân</a:t>
            </a:r>
            <a:r>
              <a:rPr lang="en-US"/>
              <a:t> </a:t>
            </a:r>
            <a:r>
              <a:rPr lang="en-US" err="1"/>
              <a:t>tích</a:t>
            </a:r>
            <a:r>
              <a:rPr lang="en-US"/>
              <a:t> </a:t>
            </a:r>
            <a:r>
              <a:rPr lang="en-US" err="1"/>
              <a:t>nhân</a:t>
            </a:r>
            <a:r>
              <a:rPr lang="en-US"/>
              <a:t> </a:t>
            </a:r>
            <a:r>
              <a:rPr lang="en-US" err="1"/>
              <a:t>tố</a:t>
            </a:r>
            <a:r>
              <a:rPr lang="en-US"/>
              <a:t> </a:t>
            </a:r>
            <a:r>
              <a:rPr lang="en-US" err="1"/>
              <a:t>khẳng</a:t>
            </a:r>
            <a:r>
              <a:rPr lang="en-US"/>
              <a:t> </a:t>
            </a:r>
            <a:r>
              <a:rPr lang="en-US" err="1"/>
              <a:t>định</a:t>
            </a:r>
            <a:r>
              <a:rPr lang="en-US"/>
              <a:t> (CFA)</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209</a:t>
            </a:fld>
            <a:endParaRPr lang="en-US"/>
          </a:p>
        </p:txBody>
      </p:sp>
      <p:sp>
        <p:nvSpPr>
          <p:cNvPr id="14" name="TextBox 13">
            <a:extLst>
              <a:ext uri="{FF2B5EF4-FFF2-40B4-BE49-F238E27FC236}">
                <a16:creationId xmlns:a16="http://schemas.microsoft.com/office/drawing/2014/main" id="{5D5A4644-E8F2-D3A1-1F63-5B9F8FAF9AD9}"/>
              </a:ext>
            </a:extLst>
          </p:cNvPr>
          <p:cNvSpPr txBox="1"/>
          <p:nvPr/>
        </p:nvSpPr>
        <p:spPr>
          <a:xfrm>
            <a:off x="431518" y="4808074"/>
            <a:ext cx="548522" cy="461665"/>
          </a:xfrm>
          <a:prstGeom prst="rect">
            <a:avLst/>
          </a:prstGeom>
          <a:noFill/>
          <a:ln>
            <a:solidFill>
              <a:schemeClr val="tx1"/>
            </a:solidFill>
          </a:ln>
        </p:spPr>
        <p:txBody>
          <a:bodyPr wrap="none" lIns="0" rIns="0" rtlCol="0">
            <a:noAutofit/>
          </a:bodyPr>
          <a:lstStyle/>
          <a:p>
            <a:pPr algn="ctr"/>
            <a:r>
              <a:rPr lang="en-US" sz="2400"/>
              <a:t>Q1</a:t>
            </a:r>
          </a:p>
        </p:txBody>
      </p:sp>
      <p:sp>
        <p:nvSpPr>
          <p:cNvPr id="15" name="TextBox 14">
            <a:extLst>
              <a:ext uri="{FF2B5EF4-FFF2-40B4-BE49-F238E27FC236}">
                <a16:creationId xmlns:a16="http://schemas.microsoft.com/office/drawing/2014/main" id="{380083EC-0FBC-28ED-7C18-634C80B0DD45}"/>
              </a:ext>
            </a:extLst>
          </p:cNvPr>
          <p:cNvSpPr txBox="1"/>
          <p:nvPr/>
        </p:nvSpPr>
        <p:spPr>
          <a:xfrm>
            <a:off x="1411558" y="4808074"/>
            <a:ext cx="548522" cy="461665"/>
          </a:xfrm>
          <a:prstGeom prst="rect">
            <a:avLst/>
          </a:prstGeom>
          <a:noFill/>
          <a:ln>
            <a:solidFill>
              <a:schemeClr val="tx1"/>
            </a:solidFill>
          </a:ln>
        </p:spPr>
        <p:txBody>
          <a:bodyPr wrap="none" lIns="0" rIns="0" rtlCol="0">
            <a:noAutofit/>
          </a:bodyPr>
          <a:lstStyle/>
          <a:p>
            <a:pPr algn="ctr"/>
            <a:r>
              <a:rPr lang="en-US" sz="2400"/>
              <a:t>Q2</a:t>
            </a:r>
          </a:p>
        </p:txBody>
      </p:sp>
      <p:sp>
        <p:nvSpPr>
          <p:cNvPr id="16" name="TextBox 15">
            <a:extLst>
              <a:ext uri="{FF2B5EF4-FFF2-40B4-BE49-F238E27FC236}">
                <a16:creationId xmlns:a16="http://schemas.microsoft.com/office/drawing/2014/main" id="{73B216E4-17CD-0B23-8176-8577C3CB1008}"/>
              </a:ext>
            </a:extLst>
          </p:cNvPr>
          <p:cNvSpPr txBox="1"/>
          <p:nvPr/>
        </p:nvSpPr>
        <p:spPr>
          <a:xfrm>
            <a:off x="2391598" y="4808074"/>
            <a:ext cx="548522" cy="461665"/>
          </a:xfrm>
          <a:prstGeom prst="rect">
            <a:avLst/>
          </a:prstGeom>
          <a:noFill/>
          <a:ln>
            <a:solidFill>
              <a:schemeClr val="tx1"/>
            </a:solidFill>
          </a:ln>
        </p:spPr>
        <p:txBody>
          <a:bodyPr wrap="none" lIns="0" rIns="0" rtlCol="0">
            <a:noAutofit/>
          </a:bodyPr>
          <a:lstStyle/>
          <a:p>
            <a:pPr algn="ctr"/>
            <a:r>
              <a:rPr lang="en-US" sz="2400"/>
              <a:t>Q3</a:t>
            </a:r>
          </a:p>
        </p:txBody>
      </p:sp>
      <p:sp>
        <p:nvSpPr>
          <p:cNvPr id="17" name="TextBox 16">
            <a:extLst>
              <a:ext uri="{FF2B5EF4-FFF2-40B4-BE49-F238E27FC236}">
                <a16:creationId xmlns:a16="http://schemas.microsoft.com/office/drawing/2014/main" id="{29823E16-AE6B-2050-D71F-A2D22E6600AA}"/>
              </a:ext>
            </a:extLst>
          </p:cNvPr>
          <p:cNvSpPr txBox="1"/>
          <p:nvPr/>
        </p:nvSpPr>
        <p:spPr>
          <a:xfrm>
            <a:off x="3371638" y="4808074"/>
            <a:ext cx="548522" cy="461665"/>
          </a:xfrm>
          <a:prstGeom prst="rect">
            <a:avLst/>
          </a:prstGeom>
          <a:noFill/>
          <a:ln>
            <a:solidFill>
              <a:schemeClr val="tx1"/>
            </a:solidFill>
          </a:ln>
        </p:spPr>
        <p:txBody>
          <a:bodyPr wrap="none" lIns="0" rIns="0" rtlCol="0">
            <a:noAutofit/>
          </a:bodyPr>
          <a:lstStyle/>
          <a:p>
            <a:pPr algn="ctr"/>
            <a:r>
              <a:rPr lang="en-US" sz="2400"/>
              <a:t>Q4</a:t>
            </a:r>
          </a:p>
        </p:txBody>
      </p:sp>
      <p:sp>
        <p:nvSpPr>
          <p:cNvPr id="10" name="TextBox 9">
            <a:extLst>
              <a:ext uri="{FF2B5EF4-FFF2-40B4-BE49-F238E27FC236}">
                <a16:creationId xmlns:a16="http://schemas.microsoft.com/office/drawing/2014/main" id="{ACAD33DC-60C8-5D5D-7EFC-9A9D13EADE33}"/>
              </a:ext>
            </a:extLst>
          </p:cNvPr>
          <p:cNvSpPr txBox="1"/>
          <p:nvPr/>
        </p:nvSpPr>
        <p:spPr>
          <a:xfrm>
            <a:off x="4351678" y="4808074"/>
            <a:ext cx="548522" cy="461665"/>
          </a:xfrm>
          <a:prstGeom prst="rect">
            <a:avLst/>
          </a:prstGeom>
          <a:noFill/>
          <a:ln>
            <a:solidFill>
              <a:schemeClr val="tx1"/>
            </a:solidFill>
          </a:ln>
        </p:spPr>
        <p:txBody>
          <a:bodyPr wrap="none" lIns="0" rIns="0" rtlCol="0">
            <a:noAutofit/>
          </a:bodyPr>
          <a:lstStyle/>
          <a:p>
            <a:pPr algn="ctr"/>
            <a:r>
              <a:rPr lang="en-US" sz="2400"/>
              <a:t>Q5</a:t>
            </a:r>
          </a:p>
        </p:txBody>
      </p:sp>
      <p:sp>
        <p:nvSpPr>
          <p:cNvPr id="11" name="TextBox 10">
            <a:extLst>
              <a:ext uri="{FF2B5EF4-FFF2-40B4-BE49-F238E27FC236}">
                <a16:creationId xmlns:a16="http://schemas.microsoft.com/office/drawing/2014/main" id="{A9E4D5F7-81CA-A00B-8692-ECF97ACA81DD}"/>
              </a:ext>
            </a:extLst>
          </p:cNvPr>
          <p:cNvSpPr txBox="1"/>
          <p:nvPr/>
        </p:nvSpPr>
        <p:spPr>
          <a:xfrm>
            <a:off x="5331718" y="4808074"/>
            <a:ext cx="548522" cy="461665"/>
          </a:xfrm>
          <a:prstGeom prst="rect">
            <a:avLst/>
          </a:prstGeom>
          <a:noFill/>
          <a:ln>
            <a:solidFill>
              <a:schemeClr val="tx1"/>
            </a:solidFill>
          </a:ln>
        </p:spPr>
        <p:txBody>
          <a:bodyPr wrap="none" lIns="0" rIns="0" rtlCol="0">
            <a:noAutofit/>
          </a:bodyPr>
          <a:lstStyle/>
          <a:p>
            <a:pPr algn="ctr"/>
            <a:r>
              <a:rPr lang="en-US" sz="2400"/>
              <a:t>Q6</a:t>
            </a:r>
          </a:p>
        </p:txBody>
      </p:sp>
      <p:sp>
        <p:nvSpPr>
          <p:cNvPr id="12" name="TextBox 11">
            <a:extLst>
              <a:ext uri="{FF2B5EF4-FFF2-40B4-BE49-F238E27FC236}">
                <a16:creationId xmlns:a16="http://schemas.microsoft.com/office/drawing/2014/main" id="{4921E53C-A4AE-5C59-ACEF-0AC441C1BD64}"/>
              </a:ext>
            </a:extLst>
          </p:cNvPr>
          <p:cNvSpPr txBox="1"/>
          <p:nvPr/>
        </p:nvSpPr>
        <p:spPr>
          <a:xfrm>
            <a:off x="6311758" y="4808074"/>
            <a:ext cx="548522" cy="461665"/>
          </a:xfrm>
          <a:prstGeom prst="rect">
            <a:avLst/>
          </a:prstGeom>
          <a:noFill/>
          <a:ln>
            <a:solidFill>
              <a:schemeClr val="tx1"/>
            </a:solidFill>
          </a:ln>
        </p:spPr>
        <p:txBody>
          <a:bodyPr wrap="none" lIns="0" rIns="0" rtlCol="0">
            <a:noAutofit/>
          </a:bodyPr>
          <a:lstStyle/>
          <a:p>
            <a:pPr algn="ctr"/>
            <a:r>
              <a:rPr lang="en-US" sz="2400"/>
              <a:t>Q7</a:t>
            </a:r>
          </a:p>
        </p:txBody>
      </p:sp>
      <p:sp>
        <p:nvSpPr>
          <p:cNvPr id="18" name="TextBox 17">
            <a:extLst>
              <a:ext uri="{FF2B5EF4-FFF2-40B4-BE49-F238E27FC236}">
                <a16:creationId xmlns:a16="http://schemas.microsoft.com/office/drawing/2014/main" id="{84ECC6C0-50AE-8F69-6D56-607A403ACC86}"/>
              </a:ext>
            </a:extLst>
          </p:cNvPr>
          <p:cNvSpPr txBox="1"/>
          <p:nvPr/>
        </p:nvSpPr>
        <p:spPr>
          <a:xfrm>
            <a:off x="3133725" y="2526694"/>
            <a:ext cx="1127058" cy="649188"/>
          </a:xfrm>
          <a:prstGeom prst="ellipse">
            <a:avLst/>
          </a:prstGeom>
          <a:noFill/>
          <a:ln>
            <a:solidFill>
              <a:schemeClr val="tx1"/>
            </a:solidFill>
          </a:ln>
        </p:spPr>
        <p:txBody>
          <a:bodyPr wrap="square" rtlCol="0">
            <a:spAutoFit/>
          </a:bodyPr>
          <a:lstStyle/>
          <a:p>
            <a:pPr algn="ctr"/>
            <a:r>
              <a:rPr lang="en-US" sz="2400" err="1"/>
              <a:t>Att</a:t>
            </a:r>
            <a:endParaRPr lang="en-US" sz="2400"/>
          </a:p>
        </p:txBody>
      </p:sp>
      <p:sp>
        <p:nvSpPr>
          <p:cNvPr id="19" name="TextBox 18">
            <a:extLst>
              <a:ext uri="{FF2B5EF4-FFF2-40B4-BE49-F238E27FC236}">
                <a16:creationId xmlns:a16="http://schemas.microsoft.com/office/drawing/2014/main" id="{5222F091-3F71-DB99-6489-83ADA18DA3AF}"/>
              </a:ext>
            </a:extLst>
          </p:cNvPr>
          <p:cNvSpPr txBox="1"/>
          <p:nvPr/>
        </p:nvSpPr>
        <p:spPr>
          <a:xfrm>
            <a:off x="8986094" y="2526694"/>
            <a:ext cx="1127058" cy="649188"/>
          </a:xfrm>
          <a:prstGeom prst="ellipse">
            <a:avLst/>
          </a:prstGeom>
          <a:noFill/>
          <a:ln>
            <a:solidFill>
              <a:schemeClr val="tx1"/>
            </a:solidFill>
          </a:ln>
        </p:spPr>
        <p:txBody>
          <a:bodyPr wrap="square" rtlCol="0">
            <a:spAutoFit/>
          </a:bodyPr>
          <a:lstStyle/>
          <a:p>
            <a:pPr algn="ctr"/>
            <a:r>
              <a:rPr lang="en-US" sz="2400" err="1"/>
              <a:t>Bhv</a:t>
            </a:r>
            <a:endParaRPr lang="en-US" sz="2400"/>
          </a:p>
        </p:txBody>
      </p:sp>
      <p:cxnSp>
        <p:nvCxnSpPr>
          <p:cNvPr id="20" name="Straight Connector 19">
            <a:extLst>
              <a:ext uri="{FF2B5EF4-FFF2-40B4-BE49-F238E27FC236}">
                <a16:creationId xmlns:a16="http://schemas.microsoft.com/office/drawing/2014/main" id="{ADAF9DBE-769F-4D1B-7C9B-3504C91D50EA}"/>
              </a:ext>
            </a:extLst>
          </p:cNvPr>
          <p:cNvCxnSpPr>
            <a:cxnSpLocks/>
            <a:stCxn id="14" idx="0"/>
            <a:endCxn id="18" idx="4"/>
          </p:cNvCxnSpPr>
          <p:nvPr/>
        </p:nvCxnSpPr>
        <p:spPr>
          <a:xfrm flipV="1">
            <a:off x="705779" y="3175882"/>
            <a:ext cx="2991475" cy="163219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F00E91-B2CD-0E74-E6DA-4563B876F8CE}"/>
              </a:ext>
            </a:extLst>
          </p:cNvPr>
          <p:cNvCxnSpPr>
            <a:cxnSpLocks/>
            <a:stCxn id="15" idx="0"/>
            <a:endCxn id="18" idx="4"/>
          </p:cNvCxnSpPr>
          <p:nvPr/>
        </p:nvCxnSpPr>
        <p:spPr>
          <a:xfrm flipV="1">
            <a:off x="1685819" y="3175882"/>
            <a:ext cx="201143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25FDD0-E885-97DC-9CDC-4838663CD815}"/>
              </a:ext>
            </a:extLst>
          </p:cNvPr>
          <p:cNvCxnSpPr>
            <a:cxnSpLocks/>
            <a:stCxn id="16" idx="0"/>
            <a:endCxn id="18" idx="4"/>
          </p:cNvCxnSpPr>
          <p:nvPr/>
        </p:nvCxnSpPr>
        <p:spPr>
          <a:xfrm flipV="1">
            <a:off x="2665859" y="3175882"/>
            <a:ext cx="103139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AAF08A-EA30-3621-65C2-679DC333EB3E}"/>
              </a:ext>
            </a:extLst>
          </p:cNvPr>
          <p:cNvCxnSpPr>
            <a:cxnSpLocks/>
            <a:stCxn id="17" idx="0"/>
            <a:endCxn id="18" idx="4"/>
          </p:cNvCxnSpPr>
          <p:nvPr/>
        </p:nvCxnSpPr>
        <p:spPr>
          <a:xfrm flipV="1">
            <a:off x="3645899" y="3175882"/>
            <a:ext cx="5135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F80BC3B-A05B-87B9-409D-06CBE4583C3E}"/>
              </a:ext>
            </a:extLst>
          </p:cNvPr>
          <p:cNvCxnSpPr>
            <a:cxnSpLocks/>
            <a:stCxn id="83" idx="0"/>
          </p:cNvCxnSpPr>
          <p:nvPr/>
        </p:nvCxnSpPr>
        <p:spPr>
          <a:xfrm flipV="1">
            <a:off x="7566059" y="3175882"/>
            <a:ext cx="1957791"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E7FF902-EC00-AC2E-D63D-C6BCBE4138BB}"/>
              </a:ext>
            </a:extLst>
          </p:cNvPr>
          <p:cNvCxnSpPr>
            <a:cxnSpLocks/>
            <a:stCxn id="84" idx="0"/>
            <a:endCxn id="19" idx="4"/>
          </p:cNvCxnSpPr>
          <p:nvPr/>
        </p:nvCxnSpPr>
        <p:spPr>
          <a:xfrm flipV="1">
            <a:off x="8546099" y="3175882"/>
            <a:ext cx="1003524"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A8AB52C-9AB0-508D-1BFB-018428B2C166}"/>
              </a:ext>
            </a:extLst>
          </p:cNvPr>
          <p:cNvCxnSpPr>
            <a:cxnSpLocks/>
            <a:stCxn id="85" idx="0"/>
            <a:endCxn id="19" idx="4"/>
          </p:cNvCxnSpPr>
          <p:nvPr/>
        </p:nvCxnSpPr>
        <p:spPr>
          <a:xfrm flipV="1">
            <a:off x="9526139" y="3175882"/>
            <a:ext cx="23484"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02701DB-699E-230D-3803-2741AEB2BAB6}"/>
              </a:ext>
            </a:extLst>
          </p:cNvPr>
          <p:cNvCxnSpPr>
            <a:cxnSpLocks/>
            <a:stCxn id="86" idx="0"/>
            <a:endCxn id="19" idx="4"/>
          </p:cNvCxnSpPr>
          <p:nvPr/>
        </p:nvCxnSpPr>
        <p:spPr>
          <a:xfrm flipH="1" flipV="1">
            <a:off x="9549623" y="3175882"/>
            <a:ext cx="956556"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BFCD14-E1AB-BAE1-CB13-EF52827D537E}"/>
              </a:ext>
            </a:extLst>
          </p:cNvPr>
          <p:cNvSpPr txBox="1"/>
          <p:nvPr/>
        </p:nvSpPr>
        <p:spPr>
          <a:xfrm>
            <a:off x="439385" y="5554712"/>
            <a:ext cx="540000" cy="519351"/>
          </a:xfrm>
          <a:prstGeom prst="ellipse">
            <a:avLst/>
          </a:prstGeom>
          <a:noFill/>
          <a:ln>
            <a:solidFill>
              <a:schemeClr val="tx1"/>
            </a:solidFill>
          </a:ln>
        </p:spPr>
        <p:txBody>
          <a:bodyPr wrap="none" lIns="0" tIns="0" rIns="0" bIns="0" rtlCol="0">
            <a:noAutofit/>
          </a:bodyPr>
          <a:lstStyle/>
          <a:p>
            <a:pPr algn="ctr"/>
            <a:r>
              <a:rPr lang="en-US" sz="2000"/>
              <a:t>e1</a:t>
            </a:r>
          </a:p>
        </p:txBody>
      </p:sp>
      <p:sp>
        <p:nvSpPr>
          <p:cNvPr id="32" name="TextBox 31">
            <a:extLst>
              <a:ext uri="{FF2B5EF4-FFF2-40B4-BE49-F238E27FC236}">
                <a16:creationId xmlns:a16="http://schemas.microsoft.com/office/drawing/2014/main" id="{6C434ADF-CA25-E936-7F9E-18218BB3899E}"/>
              </a:ext>
            </a:extLst>
          </p:cNvPr>
          <p:cNvSpPr txBox="1"/>
          <p:nvPr/>
        </p:nvSpPr>
        <p:spPr>
          <a:xfrm>
            <a:off x="1418770" y="5554712"/>
            <a:ext cx="540000" cy="519351"/>
          </a:xfrm>
          <a:prstGeom prst="ellipse">
            <a:avLst/>
          </a:prstGeom>
          <a:noFill/>
          <a:ln>
            <a:solidFill>
              <a:schemeClr val="tx1"/>
            </a:solidFill>
          </a:ln>
        </p:spPr>
        <p:txBody>
          <a:bodyPr wrap="none" lIns="0" tIns="0" rIns="0" bIns="0" rtlCol="0">
            <a:noAutofit/>
          </a:bodyPr>
          <a:lstStyle/>
          <a:p>
            <a:pPr algn="ctr"/>
            <a:r>
              <a:rPr lang="en-US" sz="2000"/>
              <a:t>e2</a:t>
            </a:r>
          </a:p>
        </p:txBody>
      </p:sp>
      <p:sp>
        <p:nvSpPr>
          <p:cNvPr id="33" name="TextBox 32">
            <a:extLst>
              <a:ext uri="{FF2B5EF4-FFF2-40B4-BE49-F238E27FC236}">
                <a16:creationId xmlns:a16="http://schemas.microsoft.com/office/drawing/2014/main" id="{54D72E4B-34BF-2A9A-5D12-66C217949748}"/>
              </a:ext>
            </a:extLst>
          </p:cNvPr>
          <p:cNvSpPr txBox="1"/>
          <p:nvPr/>
        </p:nvSpPr>
        <p:spPr>
          <a:xfrm>
            <a:off x="2398155" y="5554712"/>
            <a:ext cx="540000" cy="519351"/>
          </a:xfrm>
          <a:prstGeom prst="ellipse">
            <a:avLst/>
          </a:prstGeom>
          <a:noFill/>
          <a:ln>
            <a:solidFill>
              <a:schemeClr val="tx1"/>
            </a:solidFill>
          </a:ln>
        </p:spPr>
        <p:txBody>
          <a:bodyPr wrap="none" lIns="0" tIns="0" rIns="0" bIns="0" rtlCol="0">
            <a:noAutofit/>
          </a:bodyPr>
          <a:lstStyle/>
          <a:p>
            <a:pPr algn="ctr"/>
            <a:r>
              <a:rPr lang="en-US" sz="2000"/>
              <a:t>e3</a:t>
            </a:r>
          </a:p>
        </p:txBody>
      </p:sp>
      <p:sp>
        <p:nvSpPr>
          <p:cNvPr id="34" name="TextBox 33">
            <a:extLst>
              <a:ext uri="{FF2B5EF4-FFF2-40B4-BE49-F238E27FC236}">
                <a16:creationId xmlns:a16="http://schemas.microsoft.com/office/drawing/2014/main" id="{C3CFB5C0-5A71-4073-7439-284B59439A77}"/>
              </a:ext>
            </a:extLst>
          </p:cNvPr>
          <p:cNvSpPr txBox="1"/>
          <p:nvPr/>
        </p:nvSpPr>
        <p:spPr>
          <a:xfrm>
            <a:off x="3377540" y="5554712"/>
            <a:ext cx="540000" cy="519351"/>
          </a:xfrm>
          <a:prstGeom prst="ellipse">
            <a:avLst/>
          </a:prstGeom>
          <a:noFill/>
          <a:ln>
            <a:solidFill>
              <a:schemeClr val="tx1"/>
            </a:solidFill>
          </a:ln>
        </p:spPr>
        <p:txBody>
          <a:bodyPr wrap="none" lIns="0" tIns="0" rIns="0" bIns="0" rtlCol="0">
            <a:noAutofit/>
          </a:bodyPr>
          <a:lstStyle/>
          <a:p>
            <a:pPr algn="ctr"/>
            <a:r>
              <a:rPr lang="en-US" sz="2000"/>
              <a:t>e4</a:t>
            </a:r>
          </a:p>
        </p:txBody>
      </p:sp>
      <p:sp>
        <p:nvSpPr>
          <p:cNvPr id="35" name="TextBox 34">
            <a:extLst>
              <a:ext uri="{FF2B5EF4-FFF2-40B4-BE49-F238E27FC236}">
                <a16:creationId xmlns:a16="http://schemas.microsoft.com/office/drawing/2014/main" id="{852F888A-DA3D-DE2C-CC8B-07D081F1A939}"/>
              </a:ext>
            </a:extLst>
          </p:cNvPr>
          <p:cNvSpPr txBox="1"/>
          <p:nvPr/>
        </p:nvSpPr>
        <p:spPr>
          <a:xfrm>
            <a:off x="4356925" y="5554712"/>
            <a:ext cx="540000" cy="519351"/>
          </a:xfrm>
          <a:prstGeom prst="ellipse">
            <a:avLst/>
          </a:prstGeom>
          <a:noFill/>
          <a:ln>
            <a:solidFill>
              <a:schemeClr val="tx1"/>
            </a:solidFill>
          </a:ln>
        </p:spPr>
        <p:txBody>
          <a:bodyPr wrap="none" lIns="0" tIns="0" rIns="0" bIns="0" rtlCol="0">
            <a:noAutofit/>
          </a:bodyPr>
          <a:lstStyle/>
          <a:p>
            <a:pPr algn="ctr"/>
            <a:r>
              <a:rPr lang="en-US" sz="2000"/>
              <a:t>e5</a:t>
            </a:r>
          </a:p>
        </p:txBody>
      </p:sp>
      <p:sp>
        <p:nvSpPr>
          <p:cNvPr id="36" name="TextBox 35">
            <a:extLst>
              <a:ext uri="{FF2B5EF4-FFF2-40B4-BE49-F238E27FC236}">
                <a16:creationId xmlns:a16="http://schemas.microsoft.com/office/drawing/2014/main" id="{B11AE3BB-AA40-C0F0-FD47-7EA1ABB43E8A}"/>
              </a:ext>
            </a:extLst>
          </p:cNvPr>
          <p:cNvSpPr txBox="1"/>
          <p:nvPr/>
        </p:nvSpPr>
        <p:spPr>
          <a:xfrm>
            <a:off x="5336310" y="5554712"/>
            <a:ext cx="540000" cy="519351"/>
          </a:xfrm>
          <a:prstGeom prst="ellipse">
            <a:avLst/>
          </a:prstGeom>
          <a:noFill/>
          <a:ln>
            <a:solidFill>
              <a:schemeClr val="tx1"/>
            </a:solidFill>
          </a:ln>
        </p:spPr>
        <p:txBody>
          <a:bodyPr wrap="none" lIns="0" tIns="0" rIns="0" bIns="0" rtlCol="0">
            <a:noAutofit/>
          </a:bodyPr>
          <a:lstStyle/>
          <a:p>
            <a:pPr algn="ctr"/>
            <a:r>
              <a:rPr lang="en-US" sz="2000"/>
              <a:t>e6</a:t>
            </a:r>
          </a:p>
        </p:txBody>
      </p:sp>
      <p:sp>
        <p:nvSpPr>
          <p:cNvPr id="37" name="TextBox 36">
            <a:extLst>
              <a:ext uri="{FF2B5EF4-FFF2-40B4-BE49-F238E27FC236}">
                <a16:creationId xmlns:a16="http://schemas.microsoft.com/office/drawing/2014/main" id="{614EB577-992D-C31B-9610-9E967804A344}"/>
              </a:ext>
            </a:extLst>
          </p:cNvPr>
          <p:cNvSpPr txBox="1"/>
          <p:nvPr/>
        </p:nvSpPr>
        <p:spPr>
          <a:xfrm>
            <a:off x="6315695" y="5554712"/>
            <a:ext cx="540000" cy="519351"/>
          </a:xfrm>
          <a:prstGeom prst="ellipse">
            <a:avLst/>
          </a:prstGeom>
          <a:noFill/>
          <a:ln>
            <a:solidFill>
              <a:schemeClr val="tx1"/>
            </a:solidFill>
          </a:ln>
        </p:spPr>
        <p:txBody>
          <a:bodyPr wrap="none" lIns="0" tIns="0" rIns="0" bIns="0" rtlCol="0">
            <a:noAutofit/>
          </a:bodyPr>
          <a:lstStyle/>
          <a:p>
            <a:pPr algn="ctr"/>
            <a:r>
              <a:rPr lang="en-US" sz="2000"/>
              <a:t>e7</a:t>
            </a:r>
          </a:p>
        </p:txBody>
      </p:sp>
      <p:sp>
        <p:nvSpPr>
          <p:cNvPr id="38" name="TextBox 37">
            <a:extLst>
              <a:ext uri="{FF2B5EF4-FFF2-40B4-BE49-F238E27FC236}">
                <a16:creationId xmlns:a16="http://schemas.microsoft.com/office/drawing/2014/main" id="{22DE50FF-D967-F1E8-40F7-3E5132A0F7D3}"/>
              </a:ext>
            </a:extLst>
          </p:cNvPr>
          <p:cNvSpPr txBox="1"/>
          <p:nvPr/>
        </p:nvSpPr>
        <p:spPr>
          <a:xfrm>
            <a:off x="7295080" y="5554712"/>
            <a:ext cx="540000" cy="519351"/>
          </a:xfrm>
          <a:prstGeom prst="ellipse">
            <a:avLst/>
          </a:prstGeom>
          <a:noFill/>
          <a:ln>
            <a:solidFill>
              <a:schemeClr val="tx1"/>
            </a:solidFill>
          </a:ln>
        </p:spPr>
        <p:txBody>
          <a:bodyPr wrap="none" lIns="0" tIns="0" rIns="0" bIns="0" rtlCol="0">
            <a:noAutofit/>
          </a:bodyPr>
          <a:lstStyle/>
          <a:p>
            <a:pPr algn="ctr"/>
            <a:r>
              <a:rPr lang="en-US" sz="2000"/>
              <a:t>e8</a:t>
            </a:r>
          </a:p>
        </p:txBody>
      </p:sp>
      <p:cxnSp>
        <p:nvCxnSpPr>
          <p:cNvPr id="39" name="Straight Arrow Connector 38">
            <a:extLst>
              <a:ext uri="{FF2B5EF4-FFF2-40B4-BE49-F238E27FC236}">
                <a16:creationId xmlns:a16="http://schemas.microsoft.com/office/drawing/2014/main" id="{2A41421A-D4D2-B812-5233-44EB8E0A6302}"/>
              </a:ext>
            </a:extLst>
          </p:cNvPr>
          <p:cNvCxnSpPr>
            <a:cxnSpLocks/>
            <a:stCxn id="31" idx="0"/>
            <a:endCxn id="14" idx="2"/>
          </p:cNvCxnSpPr>
          <p:nvPr/>
        </p:nvCxnSpPr>
        <p:spPr>
          <a:xfrm flipH="1" flipV="1">
            <a:off x="705779" y="5269739"/>
            <a:ext cx="360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C03F2D-5147-1F5D-87B4-AAF8D20B007F}"/>
              </a:ext>
            </a:extLst>
          </p:cNvPr>
          <p:cNvCxnSpPr>
            <a:cxnSpLocks/>
            <a:stCxn id="32" idx="0"/>
            <a:endCxn id="15" idx="2"/>
          </p:cNvCxnSpPr>
          <p:nvPr/>
        </p:nvCxnSpPr>
        <p:spPr>
          <a:xfrm flipH="1" flipV="1">
            <a:off x="1685819" y="5269739"/>
            <a:ext cx="295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F1C64B-0D3D-E3AF-F980-62ED8D736A5F}"/>
              </a:ext>
            </a:extLst>
          </p:cNvPr>
          <p:cNvCxnSpPr>
            <a:cxnSpLocks/>
            <a:stCxn id="33" idx="0"/>
            <a:endCxn id="16" idx="2"/>
          </p:cNvCxnSpPr>
          <p:nvPr/>
        </p:nvCxnSpPr>
        <p:spPr>
          <a:xfrm flipH="1" flipV="1">
            <a:off x="2665859" y="5269739"/>
            <a:ext cx="229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EEF34D-0A8A-85FE-10A8-4724AFB5862B}"/>
              </a:ext>
            </a:extLst>
          </p:cNvPr>
          <p:cNvCxnSpPr>
            <a:cxnSpLocks/>
            <a:stCxn id="34" idx="0"/>
            <a:endCxn id="17" idx="2"/>
          </p:cNvCxnSpPr>
          <p:nvPr/>
        </p:nvCxnSpPr>
        <p:spPr>
          <a:xfrm flipH="1" flipV="1">
            <a:off x="3645899" y="5269739"/>
            <a:ext cx="164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1F2D00-EA90-52BC-5F6D-48C4F783000D}"/>
              </a:ext>
            </a:extLst>
          </p:cNvPr>
          <p:cNvCxnSpPr>
            <a:cxnSpLocks/>
            <a:stCxn id="35" idx="0"/>
            <a:endCxn id="10" idx="2"/>
          </p:cNvCxnSpPr>
          <p:nvPr/>
        </p:nvCxnSpPr>
        <p:spPr>
          <a:xfrm flipH="1" flipV="1">
            <a:off x="4625939" y="5269739"/>
            <a:ext cx="98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6B8BABD-C7FE-7C9F-A652-B5025D838AAA}"/>
              </a:ext>
            </a:extLst>
          </p:cNvPr>
          <p:cNvCxnSpPr>
            <a:cxnSpLocks/>
            <a:stCxn id="36" idx="0"/>
            <a:endCxn id="11" idx="2"/>
          </p:cNvCxnSpPr>
          <p:nvPr/>
        </p:nvCxnSpPr>
        <p:spPr>
          <a:xfrm flipH="1" flipV="1">
            <a:off x="5605979" y="5269739"/>
            <a:ext cx="33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8A36E05-690B-CF02-4DD1-04E554CA7755}"/>
              </a:ext>
            </a:extLst>
          </p:cNvPr>
          <p:cNvCxnSpPr>
            <a:cxnSpLocks/>
            <a:stCxn id="19" idx="4"/>
            <a:endCxn id="87" idx="0"/>
          </p:cNvCxnSpPr>
          <p:nvPr/>
        </p:nvCxnSpPr>
        <p:spPr>
          <a:xfrm>
            <a:off x="9549623" y="3175882"/>
            <a:ext cx="1936596" cy="163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1E6F41E0-6DBC-D51D-1FBD-88756D15E21A}"/>
              </a:ext>
            </a:extLst>
          </p:cNvPr>
          <p:cNvSpPr/>
          <p:nvPr/>
        </p:nvSpPr>
        <p:spPr>
          <a:xfrm rot="16200000">
            <a:off x="6256360" y="-399280"/>
            <a:ext cx="802950" cy="5178835"/>
          </a:xfrm>
          <a:custGeom>
            <a:avLst/>
            <a:gdLst>
              <a:gd name="connsiteX0" fmla="*/ 0 w 516893"/>
              <a:gd name="connsiteY0" fmla="*/ 0 h 1457739"/>
              <a:gd name="connsiteX1" fmla="*/ 516835 w 516893"/>
              <a:gd name="connsiteY1" fmla="*/ 728869 h 1457739"/>
              <a:gd name="connsiteX2" fmla="*/ 26505 w 516893"/>
              <a:gd name="connsiteY2" fmla="*/ 1457739 h 1457739"/>
            </a:gdLst>
            <a:ahLst/>
            <a:cxnLst>
              <a:cxn ang="0">
                <a:pos x="connsiteX0" y="connsiteY0"/>
              </a:cxn>
              <a:cxn ang="0">
                <a:pos x="connsiteX1" y="connsiteY1"/>
              </a:cxn>
              <a:cxn ang="0">
                <a:pos x="connsiteX2" y="connsiteY2"/>
              </a:cxn>
            </a:cxnLst>
            <a:rect l="l" t="t" r="r" b="b"/>
            <a:pathLst>
              <a:path w="516893" h="1457739">
                <a:moveTo>
                  <a:pt x="0" y="0"/>
                </a:moveTo>
                <a:cubicBezTo>
                  <a:pt x="256209" y="242956"/>
                  <a:pt x="512418" y="485913"/>
                  <a:pt x="516835" y="728869"/>
                </a:cubicBezTo>
                <a:cubicBezTo>
                  <a:pt x="521252" y="971825"/>
                  <a:pt x="273878" y="1214782"/>
                  <a:pt x="26505" y="1457739"/>
                </a:cubicBezTo>
              </a:path>
            </a:pathLst>
          </a:custGeom>
          <a:noFill/>
          <a:ln w="28575">
            <a:headEnd type="triangle" w="lg" len="med"/>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8" name="TextBox 77">
            <a:extLst>
              <a:ext uri="{FF2B5EF4-FFF2-40B4-BE49-F238E27FC236}">
                <a16:creationId xmlns:a16="http://schemas.microsoft.com/office/drawing/2014/main" id="{09DF1C21-5E73-DF2A-CDEC-1FDAA667AE6F}"/>
              </a:ext>
            </a:extLst>
          </p:cNvPr>
          <p:cNvSpPr txBox="1"/>
          <p:nvPr/>
        </p:nvSpPr>
        <p:spPr>
          <a:xfrm>
            <a:off x="8274465" y="5554712"/>
            <a:ext cx="540000" cy="519351"/>
          </a:xfrm>
          <a:prstGeom prst="ellipse">
            <a:avLst/>
          </a:prstGeom>
          <a:noFill/>
          <a:ln>
            <a:solidFill>
              <a:schemeClr val="tx1"/>
            </a:solidFill>
          </a:ln>
        </p:spPr>
        <p:txBody>
          <a:bodyPr wrap="none" lIns="0" tIns="0" rIns="0" bIns="0" rtlCol="0">
            <a:noAutofit/>
          </a:bodyPr>
          <a:lstStyle/>
          <a:p>
            <a:pPr algn="ctr"/>
            <a:r>
              <a:rPr lang="en-US" sz="2000"/>
              <a:t>e9</a:t>
            </a:r>
          </a:p>
        </p:txBody>
      </p:sp>
      <p:sp>
        <p:nvSpPr>
          <p:cNvPr id="79" name="TextBox 78">
            <a:extLst>
              <a:ext uri="{FF2B5EF4-FFF2-40B4-BE49-F238E27FC236}">
                <a16:creationId xmlns:a16="http://schemas.microsoft.com/office/drawing/2014/main" id="{282A7910-5E36-9BD3-F88C-75096CFEBED6}"/>
              </a:ext>
            </a:extLst>
          </p:cNvPr>
          <p:cNvSpPr txBox="1"/>
          <p:nvPr/>
        </p:nvSpPr>
        <p:spPr>
          <a:xfrm>
            <a:off x="9253850" y="5554712"/>
            <a:ext cx="540000" cy="519351"/>
          </a:xfrm>
          <a:prstGeom prst="ellipse">
            <a:avLst/>
          </a:prstGeom>
          <a:noFill/>
          <a:ln>
            <a:solidFill>
              <a:schemeClr val="tx1"/>
            </a:solidFill>
          </a:ln>
        </p:spPr>
        <p:txBody>
          <a:bodyPr wrap="none" lIns="0" tIns="0" rIns="0" bIns="0" rtlCol="0">
            <a:noAutofit/>
          </a:bodyPr>
          <a:lstStyle/>
          <a:p>
            <a:pPr algn="ctr"/>
            <a:r>
              <a:rPr lang="en-US" sz="2000"/>
              <a:t>e10</a:t>
            </a:r>
          </a:p>
        </p:txBody>
      </p:sp>
      <p:sp>
        <p:nvSpPr>
          <p:cNvPr id="80" name="TextBox 79">
            <a:extLst>
              <a:ext uri="{FF2B5EF4-FFF2-40B4-BE49-F238E27FC236}">
                <a16:creationId xmlns:a16="http://schemas.microsoft.com/office/drawing/2014/main" id="{9EDCE442-826B-902E-D288-8CD683B728D3}"/>
              </a:ext>
            </a:extLst>
          </p:cNvPr>
          <p:cNvSpPr txBox="1"/>
          <p:nvPr/>
        </p:nvSpPr>
        <p:spPr>
          <a:xfrm>
            <a:off x="10233235" y="5554712"/>
            <a:ext cx="540000" cy="519351"/>
          </a:xfrm>
          <a:prstGeom prst="ellipse">
            <a:avLst/>
          </a:prstGeom>
          <a:noFill/>
          <a:ln>
            <a:solidFill>
              <a:schemeClr val="tx1"/>
            </a:solidFill>
          </a:ln>
        </p:spPr>
        <p:txBody>
          <a:bodyPr wrap="none" lIns="0" tIns="0" rIns="0" bIns="0" rtlCol="0">
            <a:noAutofit/>
          </a:bodyPr>
          <a:lstStyle/>
          <a:p>
            <a:pPr algn="ctr"/>
            <a:r>
              <a:rPr lang="en-US" sz="2000"/>
              <a:t>e11</a:t>
            </a:r>
          </a:p>
        </p:txBody>
      </p:sp>
      <p:sp>
        <p:nvSpPr>
          <p:cNvPr id="81" name="TextBox 80">
            <a:extLst>
              <a:ext uri="{FF2B5EF4-FFF2-40B4-BE49-F238E27FC236}">
                <a16:creationId xmlns:a16="http://schemas.microsoft.com/office/drawing/2014/main" id="{B57F72A6-B148-B6CE-EC82-191AF2F8C76D}"/>
              </a:ext>
            </a:extLst>
          </p:cNvPr>
          <p:cNvSpPr txBox="1"/>
          <p:nvPr/>
        </p:nvSpPr>
        <p:spPr>
          <a:xfrm>
            <a:off x="11212620" y="5554712"/>
            <a:ext cx="540000" cy="519351"/>
          </a:xfrm>
          <a:prstGeom prst="ellipse">
            <a:avLst/>
          </a:prstGeom>
          <a:noFill/>
          <a:ln>
            <a:solidFill>
              <a:schemeClr val="tx1"/>
            </a:solidFill>
          </a:ln>
        </p:spPr>
        <p:txBody>
          <a:bodyPr wrap="none" lIns="0" tIns="0" rIns="0" bIns="0" rtlCol="0">
            <a:noAutofit/>
          </a:bodyPr>
          <a:lstStyle/>
          <a:p>
            <a:pPr algn="ctr"/>
            <a:r>
              <a:rPr lang="en-US" sz="2000"/>
              <a:t>e12</a:t>
            </a:r>
          </a:p>
        </p:txBody>
      </p:sp>
      <p:sp>
        <p:nvSpPr>
          <p:cNvPr id="83" name="TextBox 82">
            <a:extLst>
              <a:ext uri="{FF2B5EF4-FFF2-40B4-BE49-F238E27FC236}">
                <a16:creationId xmlns:a16="http://schemas.microsoft.com/office/drawing/2014/main" id="{339C6A9A-F149-B1C9-EC87-E99E01D9C96B}"/>
              </a:ext>
            </a:extLst>
          </p:cNvPr>
          <p:cNvSpPr txBox="1"/>
          <p:nvPr/>
        </p:nvSpPr>
        <p:spPr>
          <a:xfrm>
            <a:off x="7291798" y="4808074"/>
            <a:ext cx="548522" cy="461665"/>
          </a:xfrm>
          <a:prstGeom prst="rect">
            <a:avLst/>
          </a:prstGeom>
          <a:noFill/>
          <a:ln>
            <a:solidFill>
              <a:schemeClr val="tx1"/>
            </a:solidFill>
          </a:ln>
        </p:spPr>
        <p:txBody>
          <a:bodyPr wrap="none" lIns="0" rIns="0" rtlCol="0">
            <a:noAutofit/>
          </a:bodyPr>
          <a:lstStyle/>
          <a:p>
            <a:pPr algn="ctr"/>
            <a:r>
              <a:rPr lang="en-US" sz="2400"/>
              <a:t>Q8</a:t>
            </a:r>
          </a:p>
        </p:txBody>
      </p:sp>
      <p:sp>
        <p:nvSpPr>
          <p:cNvPr id="84" name="TextBox 83">
            <a:extLst>
              <a:ext uri="{FF2B5EF4-FFF2-40B4-BE49-F238E27FC236}">
                <a16:creationId xmlns:a16="http://schemas.microsoft.com/office/drawing/2014/main" id="{1AF8EB35-E519-C102-53F7-43661A1431BD}"/>
              </a:ext>
            </a:extLst>
          </p:cNvPr>
          <p:cNvSpPr txBox="1"/>
          <p:nvPr/>
        </p:nvSpPr>
        <p:spPr>
          <a:xfrm>
            <a:off x="8271838" y="4808074"/>
            <a:ext cx="548522" cy="461665"/>
          </a:xfrm>
          <a:prstGeom prst="rect">
            <a:avLst/>
          </a:prstGeom>
          <a:noFill/>
          <a:ln>
            <a:solidFill>
              <a:schemeClr val="tx1"/>
            </a:solidFill>
          </a:ln>
        </p:spPr>
        <p:txBody>
          <a:bodyPr wrap="none" lIns="0" rIns="0" rtlCol="0">
            <a:noAutofit/>
          </a:bodyPr>
          <a:lstStyle/>
          <a:p>
            <a:pPr algn="ctr"/>
            <a:r>
              <a:rPr lang="en-US" sz="2400"/>
              <a:t>Q9</a:t>
            </a:r>
          </a:p>
        </p:txBody>
      </p:sp>
      <p:sp>
        <p:nvSpPr>
          <p:cNvPr id="85" name="TextBox 84">
            <a:extLst>
              <a:ext uri="{FF2B5EF4-FFF2-40B4-BE49-F238E27FC236}">
                <a16:creationId xmlns:a16="http://schemas.microsoft.com/office/drawing/2014/main" id="{103E690D-FEF1-2247-4D9F-0459B15054F9}"/>
              </a:ext>
            </a:extLst>
          </p:cNvPr>
          <p:cNvSpPr txBox="1"/>
          <p:nvPr/>
        </p:nvSpPr>
        <p:spPr>
          <a:xfrm>
            <a:off x="9251878" y="4808074"/>
            <a:ext cx="548522" cy="461665"/>
          </a:xfrm>
          <a:prstGeom prst="rect">
            <a:avLst/>
          </a:prstGeom>
          <a:noFill/>
          <a:ln>
            <a:solidFill>
              <a:schemeClr val="tx1"/>
            </a:solidFill>
          </a:ln>
        </p:spPr>
        <p:txBody>
          <a:bodyPr wrap="none" lIns="0" rIns="0" rtlCol="0">
            <a:noAutofit/>
          </a:bodyPr>
          <a:lstStyle/>
          <a:p>
            <a:pPr algn="ctr"/>
            <a:r>
              <a:rPr lang="en-US" sz="2400"/>
              <a:t>Q10</a:t>
            </a:r>
          </a:p>
        </p:txBody>
      </p:sp>
      <p:sp>
        <p:nvSpPr>
          <p:cNvPr id="86" name="TextBox 85">
            <a:extLst>
              <a:ext uri="{FF2B5EF4-FFF2-40B4-BE49-F238E27FC236}">
                <a16:creationId xmlns:a16="http://schemas.microsoft.com/office/drawing/2014/main" id="{91509A9D-8F9A-FC12-C330-BEB0325242DB}"/>
              </a:ext>
            </a:extLst>
          </p:cNvPr>
          <p:cNvSpPr txBox="1"/>
          <p:nvPr/>
        </p:nvSpPr>
        <p:spPr>
          <a:xfrm>
            <a:off x="10231918" y="4808074"/>
            <a:ext cx="548522" cy="461665"/>
          </a:xfrm>
          <a:prstGeom prst="rect">
            <a:avLst/>
          </a:prstGeom>
          <a:noFill/>
          <a:ln>
            <a:solidFill>
              <a:schemeClr val="tx1"/>
            </a:solidFill>
          </a:ln>
        </p:spPr>
        <p:txBody>
          <a:bodyPr wrap="none" lIns="0" rIns="0" rtlCol="0">
            <a:noAutofit/>
          </a:bodyPr>
          <a:lstStyle/>
          <a:p>
            <a:pPr algn="ctr"/>
            <a:r>
              <a:rPr lang="en-US" sz="2400"/>
              <a:t>Q11</a:t>
            </a:r>
          </a:p>
        </p:txBody>
      </p:sp>
      <p:sp>
        <p:nvSpPr>
          <p:cNvPr id="87" name="TextBox 86">
            <a:extLst>
              <a:ext uri="{FF2B5EF4-FFF2-40B4-BE49-F238E27FC236}">
                <a16:creationId xmlns:a16="http://schemas.microsoft.com/office/drawing/2014/main" id="{EA562281-3D87-F6DF-63D9-A7C1849F13E6}"/>
              </a:ext>
            </a:extLst>
          </p:cNvPr>
          <p:cNvSpPr txBox="1"/>
          <p:nvPr/>
        </p:nvSpPr>
        <p:spPr>
          <a:xfrm>
            <a:off x="11211958" y="4808074"/>
            <a:ext cx="548522" cy="461665"/>
          </a:xfrm>
          <a:prstGeom prst="rect">
            <a:avLst/>
          </a:prstGeom>
          <a:noFill/>
          <a:ln>
            <a:solidFill>
              <a:schemeClr val="tx1"/>
            </a:solidFill>
          </a:ln>
        </p:spPr>
        <p:txBody>
          <a:bodyPr wrap="none" lIns="0" rIns="0" rtlCol="0">
            <a:noAutofit/>
          </a:bodyPr>
          <a:lstStyle/>
          <a:p>
            <a:pPr algn="ctr"/>
            <a:r>
              <a:rPr lang="en-US" sz="2400"/>
              <a:t>Q12</a:t>
            </a:r>
          </a:p>
        </p:txBody>
      </p:sp>
      <p:cxnSp>
        <p:nvCxnSpPr>
          <p:cNvPr id="116" name="Straight Arrow Connector 115">
            <a:extLst>
              <a:ext uri="{FF2B5EF4-FFF2-40B4-BE49-F238E27FC236}">
                <a16:creationId xmlns:a16="http://schemas.microsoft.com/office/drawing/2014/main" id="{389A6472-9DC1-C6F8-74A1-4B3EB1983316}"/>
              </a:ext>
            </a:extLst>
          </p:cNvPr>
          <p:cNvCxnSpPr>
            <a:cxnSpLocks/>
            <a:stCxn id="10" idx="0"/>
            <a:endCxn id="18" idx="4"/>
          </p:cNvCxnSpPr>
          <p:nvPr/>
        </p:nvCxnSpPr>
        <p:spPr>
          <a:xfrm flipH="1" flipV="1">
            <a:off x="3697254" y="3175882"/>
            <a:ext cx="92868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17752FD-B366-9E79-9210-63D6D8A255ED}"/>
              </a:ext>
            </a:extLst>
          </p:cNvPr>
          <p:cNvCxnSpPr>
            <a:cxnSpLocks/>
            <a:stCxn id="11" idx="0"/>
            <a:endCxn id="18" idx="4"/>
          </p:cNvCxnSpPr>
          <p:nvPr/>
        </p:nvCxnSpPr>
        <p:spPr>
          <a:xfrm flipH="1" flipV="1">
            <a:off x="3697254" y="3175882"/>
            <a:ext cx="190872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3D9BED9-66BE-F749-D298-2111357C413F}"/>
              </a:ext>
            </a:extLst>
          </p:cNvPr>
          <p:cNvCxnSpPr>
            <a:cxnSpLocks/>
            <a:stCxn id="12" idx="0"/>
            <a:endCxn id="18" idx="4"/>
          </p:cNvCxnSpPr>
          <p:nvPr/>
        </p:nvCxnSpPr>
        <p:spPr>
          <a:xfrm flipH="1" flipV="1">
            <a:off x="3697254" y="3175882"/>
            <a:ext cx="288876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C0B92FA-F744-CD2F-F57D-5A6C15492982}"/>
              </a:ext>
            </a:extLst>
          </p:cNvPr>
          <p:cNvCxnSpPr>
            <a:cxnSpLocks/>
            <a:stCxn id="37" idx="0"/>
            <a:endCxn id="12" idx="2"/>
          </p:cNvCxnSpPr>
          <p:nvPr/>
        </p:nvCxnSpPr>
        <p:spPr>
          <a:xfrm flipV="1">
            <a:off x="6585695" y="5269739"/>
            <a:ext cx="32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0D182B5-E360-AF42-80D8-05E8BC2F09D2}"/>
              </a:ext>
            </a:extLst>
          </p:cNvPr>
          <p:cNvCxnSpPr>
            <a:cxnSpLocks/>
            <a:stCxn id="38" idx="0"/>
            <a:endCxn id="83" idx="2"/>
          </p:cNvCxnSpPr>
          <p:nvPr/>
        </p:nvCxnSpPr>
        <p:spPr>
          <a:xfrm flipV="1">
            <a:off x="7565080" y="5269739"/>
            <a:ext cx="97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C9A7FF4-E6ED-C302-D3A2-C1C7F9CD6C28}"/>
              </a:ext>
            </a:extLst>
          </p:cNvPr>
          <p:cNvCxnSpPr>
            <a:cxnSpLocks/>
            <a:stCxn id="78" idx="0"/>
            <a:endCxn id="84" idx="2"/>
          </p:cNvCxnSpPr>
          <p:nvPr/>
        </p:nvCxnSpPr>
        <p:spPr>
          <a:xfrm flipV="1">
            <a:off x="8544465" y="5269739"/>
            <a:ext cx="163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81B338EC-76F5-DD7F-FDF3-431BD9770981}"/>
              </a:ext>
            </a:extLst>
          </p:cNvPr>
          <p:cNvCxnSpPr>
            <a:cxnSpLocks/>
            <a:stCxn id="79" idx="0"/>
            <a:endCxn id="85" idx="2"/>
          </p:cNvCxnSpPr>
          <p:nvPr/>
        </p:nvCxnSpPr>
        <p:spPr>
          <a:xfrm flipV="1">
            <a:off x="9523850" y="5269739"/>
            <a:ext cx="228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D7AE2B39-92F1-5ADF-3AB7-12E3AD6E28FE}"/>
              </a:ext>
            </a:extLst>
          </p:cNvPr>
          <p:cNvCxnSpPr>
            <a:cxnSpLocks/>
            <a:stCxn id="80" idx="0"/>
            <a:endCxn id="86" idx="2"/>
          </p:cNvCxnSpPr>
          <p:nvPr/>
        </p:nvCxnSpPr>
        <p:spPr>
          <a:xfrm flipV="1">
            <a:off x="10503235" y="5269739"/>
            <a:ext cx="294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71A79AA-F6D0-4814-D2F9-636DCA1E50FC}"/>
              </a:ext>
            </a:extLst>
          </p:cNvPr>
          <p:cNvCxnSpPr>
            <a:cxnSpLocks/>
            <a:stCxn id="81" idx="0"/>
            <a:endCxn id="87" idx="2"/>
          </p:cNvCxnSpPr>
          <p:nvPr/>
        </p:nvCxnSpPr>
        <p:spPr>
          <a:xfrm flipV="1">
            <a:off x="11482620" y="5269739"/>
            <a:ext cx="359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3CA3AC5-AE98-1636-9290-C48E795D47C5}"/>
              </a:ext>
            </a:extLst>
          </p:cNvPr>
          <p:cNvSpPr txBox="1"/>
          <p:nvPr/>
        </p:nvSpPr>
        <p:spPr>
          <a:xfrm>
            <a:off x="1590261" y="3175882"/>
            <a:ext cx="852692" cy="461665"/>
          </a:xfrm>
          <a:prstGeom prst="rect">
            <a:avLst/>
          </a:prstGeom>
          <a:noFill/>
        </p:spPr>
        <p:txBody>
          <a:bodyPr wrap="square" rtlCol="0">
            <a:spAutoFit/>
          </a:bodyPr>
          <a:lstStyle/>
          <a:p>
            <a:endParaRPr lang="en-001"/>
          </a:p>
        </p:txBody>
      </p:sp>
      <p:sp>
        <p:nvSpPr>
          <p:cNvPr id="180" name="TextBox 179">
            <a:extLst>
              <a:ext uri="{FF2B5EF4-FFF2-40B4-BE49-F238E27FC236}">
                <a16:creationId xmlns:a16="http://schemas.microsoft.com/office/drawing/2014/main" id="{5F1E2B26-B7A8-9D2E-BAD2-87896FED8E91}"/>
              </a:ext>
            </a:extLst>
          </p:cNvPr>
          <p:cNvSpPr txBox="1"/>
          <p:nvPr/>
        </p:nvSpPr>
        <p:spPr>
          <a:xfrm>
            <a:off x="6133960" y="1985808"/>
            <a:ext cx="1047750" cy="369332"/>
          </a:xfrm>
          <a:prstGeom prst="rect">
            <a:avLst/>
          </a:prstGeom>
          <a:noFill/>
        </p:spPr>
        <p:txBody>
          <a:bodyPr wrap="square" rtlCol="0">
            <a:spAutoFit/>
          </a:bodyPr>
          <a:lstStyle/>
          <a:p>
            <a:pPr algn="ctr"/>
            <a:r>
              <a:rPr lang="en-US"/>
              <a:t>0.635</a:t>
            </a:r>
            <a:endParaRPr lang="en-001"/>
          </a:p>
        </p:txBody>
      </p:sp>
      <p:sp>
        <p:nvSpPr>
          <p:cNvPr id="181" name="TextBox 180">
            <a:extLst>
              <a:ext uri="{FF2B5EF4-FFF2-40B4-BE49-F238E27FC236}">
                <a16:creationId xmlns:a16="http://schemas.microsoft.com/office/drawing/2014/main" id="{F8FB37A0-A4DC-E9A9-CE0E-33D5A97BEBA4}"/>
              </a:ext>
            </a:extLst>
          </p:cNvPr>
          <p:cNvSpPr txBox="1"/>
          <p:nvPr/>
        </p:nvSpPr>
        <p:spPr>
          <a:xfrm>
            <a:off x="851851" y="3958432"/>
            <a:ext cx="1047750" cy="369332"/>
          </a:xfrm>
          <a:prstGeom prst="rect">
            <a:avLst/>
          </a:prstGeom>
          <a:noFill/>
        </p:spPr>
        <p:txBody>
          <a:bodyPr wrap="square" rtlCol="0">
            <a:spAutoFit/>
          </a:bodyPr>
          <a:lstStyle/>
          <a:p>
            <a:pPr algn="ctr"/>
            <a:r>
              <a:rPr lang="en-US"/>
              <a:t>0.771</a:t>
            </a:r>
            <a:endParaRPr lang="en-001"/>
          </a:p>
        </p:txBody>
      </p:sp>
      <p:sp>
        <p:nvSpPr>
          <p:cNvPr id="182" name="TextBox 181">
            <a:extLst>
              <a:ext uri="{FF2B5EF4-FFF2-40B4-BE49-F238E27FC236}">
                <a16:creationId xmlns:a16="http://schemas.microsoft.com/office/drawing/2014/main" id="{0E323514-5E94-FAA8-56FC-9093D8AA4EDC}"/>
              </a:ext>
            </a:extLst>
          </p:cNvPr>
          <p:cNvSpPr txBox="1"/>
          <p:nvPr/>
        </p:nvSpPr>
        <p:spPr>
          <a:xfrm>
            <a:off x="1692948" y="4006878"/>
            <a:ext cx="1047750" cy="369332"/>
          </a:xfrm>
          <a:prstGeom prst="rect">
            <a:avLst/>
          </a:prstGeom>
          <a:noFill/>
        </p:spPr>
        <p:txBody>
          <a:bodyPr wrap="square" rtlCol="0">
            <a:spAutoFit/>
          </a:bodyPr>
          <a:lstStyle/>
          <a:p>
            <a:pPr algn="ctr"/>
            <a:r>
              <a:rPr lang="en-US"/>
              <a:t>0.464</a:t>
            </a:r>
            <a:endParaRPr lang="en-001"/>
          </a:p>
        </p:txBody>
      </p:sp>
      <p:sp>
        <p:nvSpPr>
          <p:cNvPr id="183" name="TextBox 182">
            <a:extLst>
              <a:ext uri="{FF2B5EF4-FFF2-40B4-BE49-F238E27FC236}">
                <a16:creationId xmlns:a16="http://schemas.microsoft.com/office/drawing/2014/main" id="{0211591B-BC3A-D37B-B8BF-033BB3841A5D}"/>
              </a:ext>
            </a:extLst>
          </p:cNvPr>
          <p:cNvSpPr txBox="1"/>
          <p:nvPr/>
        </p:nvSpPr>
        <p:spPr>
          <a:xfrm>
            <a:off x="2073130" y="4294602"/>
            <a:ext cx="1047750" cy="369332"/>
          </a:xfrm>
          <a:prstGeom prst="rect">
            <a:avLst/>
          </a:prstGeom>
          <a:noFill/>
        </p:spPr>
        <p:txBody>
          <a:bodyPr wrap="square" rtlCol="0">
            <a:spAutoFit/>
          </a:bodyPr>
          <a:lstStyle/>
          <a:p>
            <a:pPr algn="ctr"/>
            <a:r>
              <a:rPr lang="en-US"/>
              <a:t>0.725</a:t>
            </a:r>
            <a:endParaRPr lang="en-001"/>
          </a:p>
        </p:txBody>
      </p:sp>
      <p:sp>
        <p:nvSpPr>
          <p:cNvPr id="184" name="TextBox 183">
            <a:extLst>
              <a:ext uri="{FF2B5EF4-FFF2-40B4-BE49-F238E27FC236}">
                <a16:creationId xmlns:a16="http://schemas.microsoft.com/office/drawing/2014/main" id="{7B163894-3581-FD30-0B94-B7355CC27D4F}"/>
              </a:ext>
            </a:extLst>
          </p:cNvPr>
          <p:cNvSpPr txBox="1"/>
          <p:nvPr/>
        </p:nvSpPr>
        <p:spPr>
          <a:xfrm>
            <a:off x="2859515" y="4310935"/>
            <a:ext cx="1047750" cy="369332"/>
          </a:xfrm>
          <a:prstGeom prst="rect">
            <a:avLst/>
          </a:prstGeom>
          <a:noFill/>
        </p:spPr>
        <p:txBody>
          <a:bodyPr wrap="square" rtlCol="0">
            <a:spAutoFit/>
          </a:bodyPr>
          <a:lstStyle/>
          <a:p>
            <a:pPr algn="ctr"/>
            <a:r>
              <a:rPr lang="en-US"/>
              <a:t>0.817</a:t>
            </a:r>
            <a:endParaRPr lang="en-001"/>
          </a:p>
        </p:txBody>
      </p:sp>
      <p:sp>
        <p:nvSpPr>
          <p:cNvPr id="185" name="TextBox 184">
            <a:extLst>
              <a:ext uri="{FF2B5EF4-FFF2-40B4-BE49-F238E27FC236}">
                <a16:creationId xmlns:a16="http://schemas.microsoft.com/office/drawing/2014/main" id="{610AD263-6496-A720-6D4A-7B471EDD773F}"/>
              </a:ext>
            </a:extLst>
          </p:cNvPr>
          <p:cNvSpPr txBox="1"/>
          <p:nvPr/>
        </p:nvSpPr>
        <p:spPr>
          <a:xfrm>
            <a:off x="3603866" y="4364575"/>
            <a:ext cx="1047750" cy="369332"/>
          </a:xfrm>
          <a:prstGeom prst="rect">
            <a:avLst/>
          </a:prstGeom>
          <a:noFill/>
        </p:spPr>
        <p:txBody>
          <a:bodyPr wrap="square" rtlCol="0">
            <a:spAutoFit/>
          </a:bodyPr>
          <a:lstStyle/>
          <a:p>
            <a:pPr algn="ctr"/>
            <a:r>
              <a:rPr lang="en-US"/>
              <a:t>0.833</a:t>
            </a:r>
            <a:endParaRPr lang="en-001"/>
          </a:p>
        </p:txBody>
      </p:sp>
      <p:sp>
        <p:nvSpPr>
          <p:cNvPr id="186" name="TextBox 185">
            <a:extLst>
              <a:ext uri="{FF2B5EF4-FFF2-40B4-BE49-F238E27FC236}">
                <a16:creationId xmlns:a16="http://schemas.microsoft.com/office/drawing/2014/main" id="{CF71494F-C03C-E258-F641-B3615EC0C0C0}"/>
              </a:ext>
            </a:extLst>
          </p:cNvPr>
          <p:cNvSpPr txBox="1"/>
          <p:nvPr/>
        </p:nvSpPr>
        <p:spPr>
          <a:xfrm>
            <a:off x="4289983" y="4229246"/>
            <a:ext cx="1047750" cy="369332"/>
          </a:xfrm>
          <a:prstGeom prst="rect">
            <a:avLst/>
          </a:prstGeom>
          <a:noFill/>
        </p:spPr>
        <p:txBody>
          <a:bodyPr wrap="square" rtlCol="0">
            <a:spAutoFit/>
          </a:bodyPr>
          <a:lstStyle/>
          <a:p>
            <a:pPr algn="ctr"/>
            <a:r>
              <a:rPr lang="en-US"/>
              <a:t>-0.125</a:t>
            </a:r>
            <a:endParaRPr lang="en-001"/>
          </a:p>
        </p:txBody>
      </p:sp>
      <p:sp>
        <p:nvSpPr>
          <p:cNvPr id="187" name="TextBox 186">
            <a:extLst>
              <a:ext uri="{FF2B5EF4-FFF2-40B4-BE49-F238E27FC236}">
                <a16:creationId xmlns:a16="http://schemas.microsoft.com/office/drawing/2014/main" id="{B52E0527-6724-15FD-3A47-1B70859FCEF2}"/>
              </a:ext>
            </a:extLst>
          </p:cNvPr>
          <p:cNvSpPr txBox="1"/>
          <p:nvPr/>
        </p:nvSpPr>
        <p:spPr>
          <a:xfrm>
            <a:off x="5264008" y="4327764"/>
            <a:ext cx="1047750" cy="369332"/>
          </a:xfrm>
          <a:prstGeom prst="rect">
            <a:avLst/>
          </a:prstGeom>
          <a:noFill/>
        </p:spPr>
        <p:txBody>
          <a:bodyPr wrap="square" rtlCol="0">
            <a:spAutoFit/>
          </a:bodyPr>
          <a:lstStyle/>
          <a:p>
            <a:pPr algn="ctr"/>
            <a:r>
              <a:rPr lang="en-US"/>
              <a:t>0.559</a:t>
            </a:r>
            <a:endParaRPr lang="en-001"/>
          </a:p>
        </p:txBody>
      </p:sp>
      <p:sp>
        <p:nvSpPr>
          <p:cNvPr id="188" name="TextBox 187">
            <a:extLst>
              <a:ext uri="{FF2B5EF4-FFF2-40B4-BE49-F238E27FC236}">
                <a16:creationId xmlns:a16="http://schemas.microsoft.com/office/drawing/2014/main" id="{8B657EB9-80A7-E356-A43B-17A48EDF6926}"/>
              </a:ext>
            </a:extLst>
          </p:cNvPr>
          <p:cNvSpPr txBox="1"/>
          <p:nvPr/>
        </p:nvSpPr>
        <p:spPr>
          <a:xfrm>
            <a:off x="7178748" y="4137011"/>
            <a:ext cx="1047750" cy="369332"/>
          </a:xfrm>
          <a:prstGeom prst="rect">
            <a:avLst/>
          </a:prstGeom>
          <a:noFill/>
        </p:spPr>
        <p:txBody>
          <a:bodyPr wrap="square" rtlCol="0">
            <a:spAutoFit/>
          </a:bodyPr>
          <a:lstStyle/>
          <a:p>
            <a:pPr algn="ctr"/>
            <a:r>
              <a:rPr lang="en-US"/>
              <a:t>0.630</a:t>
            </a:r>
            <a:endParaRPr lang="en-001"/>
          </a:p>
        </p:txBody>
      </p:sp>
      <p:sp>
        <p:nvSpPr>
          <p:cNvPr id="189" name="TextBox 188">
            <a:extLst>
              <a:ext uri="{FF2B5EF4-FFF2-40B4-BE49-F238E27FC236}">
                <a16:creationId xmlns:a16="http://schemas.microsoft.com/office/drawing/2014/main" id="{3ECBB67E-F13A-5A94-B454-80DF92755B1D}"/>
              </a:ext>
            </a:extLst>
          </p:cNvPr>
          <p:cNvSpPr txBox="1"/>
          <p:nvPr/>
        </p:nvSpPr>
        <p:spPr>
          <a:xfrm>
            <a:off x="7966256" y="4258983"/>
            <a:ext cx="1047750" cy="369332"/>
          </a:xfrm>
          <a:prstGeom prst="rect">
            <a:avLst/>
          </a:prstGeom>
          <a:noFill/>
        </p:spPr>
        <p:txBody>
          <a:bodyPr wrap="square" rtlCol="0">
            <a:spAutoFit/>
          </a:bodyPr>
          <a:lstStyle/>
          <a:p>
            <a:pPr algn="ctr"/>
            <a:r>
              <a:rPr lang="en-US"/>
              <a:t>0.675</a:t>
            </a:r>
            <a:endParaRPr lang="en-001"/>
          </a:p>
        </p:txBody>
      </p:sp>
      <p:sp>
        <p:nvSpPr>
          <p:cNvPr id="190" name="TextBox 189">
            <a:extLst>
              <a:ext uri="{FF2B5EF4-FFF2-40B4-BE49-F238E27FC236}">
                <a16:creationId xmlns:a16="http://schemas.microsoft.com/office/drawing/2014/main" id="{B0741AF9-E753-F995-86D2-8424394F3D13}"/>
              </a:ext>
            </a:extLst>
          </p:cNvPr>
          <p:cNvSpPr txBox="1"/>
          <p:nvPr/>
        </p:nvSpPr>
        <p:spPr>
          <a:xfrm>
            <a:off x="8746100" y="4364575"/>
            <a:ext cx="1047750" cy="369332"/>
          </a:xfrm>
          <a:prstGeom prst="rect">
            <a:avLst/>
          </a:prstGeom>
          <a:noFill/>
        </p:spPr>
        <p:txBody>
          <a:bodyPr wrap="square" rtlCol="0">
            <a:spAutoFit/>
          </a:bodyPr>
          <a:lstStyle/>
          <a:p>
            <a:pPr algn="ctr"/>
            <a:r>
              <a:rPr lang="en-US"/>
              <a:t>0.507</a:t>
            </a:r>
            <a:endParaRPr lang="en-001"/>
          </a:p>
        </p:txBody>
      </p:sp>
      <p:sp>
        <p:nvSpPr>
          <p:cNvPr id="191" name="TextBox 190">
            <a:extLst>
              <a:ext uri="{FF2B5EF4-FFF2-40B4-BE49-F238E27FC236}">
                <a16:creationId xmlns:a16="http://schemas.microsoft.com/office/drawing/2014/main" id="{1E86F708-121F-AFF6-1E2E-2C89ADD03E0C}"/>
              </a:ext>
            </a:extLst>
          </p:cNvPr>
          <p:cNvSpPr txBox="1"/>
          <p:nvPr/>
        </p:nvSpPr>
        <p:spPr>
          <a:xfrm>
            <a:off x="9547334" y="4364575"/>
            <a:ext cx="1047750" cy="369332"/>
          </a:xfrm>
          <a:prstGeom prst="rect">
            <a:avLst/>
          </a:prstGeom>
          <a:noFill/>
        </p:spPr>
        <p:txBody>
          <a:bodyPr wrap="square" rtlCol="0">
            <a:spAutoFit/>
          </a:bodyPr>
          <a:lstStyle/>
          <a:p>
            <a:pPr algn="ctr"/>
            <a:r>
              <a:rPr lang="en-US"/>
              <a:t>0.827</a:t>
            </a:r>
            <a:endParaRPr lang="en-001"/>
          </a:p>
        </p:txBody>
      </p:sp>
      <p:sp>
        <p:nvSpPr>
          <p:cNvPr id="192" name="TextBox 191">
            <a:extLst>
              <a:ext uri="{FF2B5EF4-FFF2-40B4-BE49-F238E27FC236}">
                <a16:creationId xmlns:a16="http://schemas.microsoft.com/office/drawing/2014/main" id="{B28DD21D-EFB7-93F5-0604-3841B5E029EF}"/>
              </a:ext>
            </a:extLst>
          </p:cNvPr>
          <p:cNvSpPr txBox="1"/>
          <p:nvPr/>
        </p:nvSpPr>
        <p:spPr>
          <a:xfrm>
            <a:off x="10256565" y="4274430"/>
            <a:ext cx="1047750" cy="369332"/>
          </a:xfrm>
          <a:prstGeom prst="rect">
            <a:avLst/>
          </a:prstGeom>
          <a:noFill/>
        </p:spPr>
        <p:txBody>
          <a:bodyPr wrap="square" rtlCol="0">
            <a:spAutoFit/>
          </a:bodyPr>
          <a:lstStyle/>
          <a:p>
            <a:pPr algn="ctr"/>
            <a:r>
              <a:rPr lang="en-US"/>
              <a:t>0.875</a:t>
            </a:r>
            <a:endParaRPr lang="en-001"/>
          </a:p>
        </p:txBody>
      </p:sp>
      <p:sp>
        <p:nvSpPr>
          <p:cNvPr id="3" name="Date Placeholder 2">
            <a:extLst>
              <a:ext uri="{FF2B5EF4-FFF2-40B4-BE49-F238E27FC236}">
                <a16:creationId xmlns:a16="http://schemas.microsoft.com/office/drawing/2014/main" id="{4E285C5B-D509-7272-0702-4F734B0DB89F}"/>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431003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188E6-23AB-2B43-96C3-75118E1EC030}"/>
              </a:ext>
            </a:extLst>
          </p:cNvPr>
          <p:cNvSpPr>
            <a:spLocks noGrp="1"/>
          </p:cNvSpPr>
          <p:nvPr>
            <p:ph type="title"/>
          </p:nvPr>
        </p:nvSpPr>
        <p:spPr/>
        <p:txBody>
          <a:bodyPr/>
          <a:lstStyle/>
          <a:p>
            <a:r>
              <a:rPr lang="en-US" err="1"/>
              <a:t>Chủ</a:t>
            </a:r>
            <a:r>
              <a:rPr lang="en-US"/>
              <a:t> </a:t>
            </a:r>
            <a:r>
              <a:rPr lang="en-US" err="1"/>
              <a:t>đề</a:t>
            </a:r>
            <a:r>
              <a:rPr lang="en-US"/>
              <a:t> </a:t>
            </a:r>
            <a:r>
              <a:rPr lang="en-US" err="1"/>
              <a:t>nghiên</a:t>
            </a:r>
            <a:r>
              <a:rPr lang="en-US"/>
              <a:t> </a:t>
            </a:r>
            <a:r>
              <a:rPr lang="en-US" err="1"/>
              <a:t>cứu</a:t>
            </a:r>
            <a:r>
              <a:rPr lang="en-US"/>
              <a:t> </a:t>
            </a:r>
            <a:r>
              <a:rPr lang="en-US" err="1"/>
              <a:t>đến</a:t>
            </a:r>
            <a:r>
              <a:rPr lang="en-US"/>
              <a:t> </a:t>
            </a:r>
            <a:r>
              <a:rPr lang="en-US" err="1"/>
              <a:t>từ</a:t>
            </a:r>
            <a:r>
              <a:rPr lang="en-US"/>
              <a:t> </a:t>
            </a:r>
            <a:r>
              <a:rPr lang="en-US" err="1"/>
              <a:t>đâu</a:t>
            </a:r>
            <a:r>
              <a:rPr lang="en-US"/>
              <a:t>?</a:t>
            </a:r>
            <a:endParaRPr lang="en-GB"/>
          </a:p>
        </p:txBody>
      </p:sp>
      <p:sp>
        <p:nvSpPr>
          <p:cNvPr id="3" name="Content Placeholder 2">
            <a:extLst>
              <a:ext uri="{FF2B5EF4-FFF2-40B4-BE49-F238E27FC236}">
                <a16:creationId xmlns:a16="http://schemas.microsoft.com/office/drawing/2014/main" id="{0A794232-D656-6B0D-6C51-DAB46EBA3E98}"/>
              </a:ext>
            </a:extLst>
          </p:cNvPr>
          <p:cNvSpPr>
            <a:spLocks noGrp="1"/>
          </p:cNvSpPr>
          <p:nvPr>
            <p:ph idx="1"/>
          </p:nvPr>
        </p:nvSpPr>
        <p:spPr/>
        <p:txBody>
          <a:bodyPr/>
          <a:lstStyle/>
          <a:p>
            <a:pPr>
              <a:lnSpc>
                <a:spcPct val="120000"/>
              </a:lnSpc>
            </a:pPr>
            <a:r>
              <a:rPr lang="en-US" err="1"/>
              <a:t>Thực</a:t>
            </a:r>
            <a:r>
              <a:rPr lang="en-US"/>
              <a:t> </a:t>
            </a:r>
            <a:r>
              <a:rPr lang="en-US" err="1"/>
              <a:t>tiễn</a:t>
            </a:r>
            <a:r>
              <a:rPr lang="en-US"/>
              <a:t> </a:t>
            </a:r>
            <a:r>
              <a:rPr lang="en-US" err="1"/>
              <a:t>cuộc</a:t>
            </a:r>
            <a:r>
              <a:rPr lang="en-US"/>
              <a:t> </a:t>
            </a:r>
            <a:r>
              <a:rPr lang="en-US" err="1"/>
              <a:t>sống</a:t>
            </a:r>
            <a:endParaRPr lang="en-US"/>
          </a:p>
          <a:p>
            <a:pPr lvl="1">
              <a:lnSpc>
                <a:spcPct val="120000"/>
              </a:lnSpc>
            </a:pPr>
            <a:r>
              <a:rPr lang="en-US" err="1"/>
              <a:t>Trải</a:t>
            </a:r>
            <a:r>
              <a:rPr lang="en-US"/>
              <a:t> </a:t>
            </a:r>
            <a:r>
              <a:rPr lang="en-US" err="1"/>
              <a:t>nghiệm</a:t>
            </a:r>
            <a:r>
              <a:rPr lang="en-US"/>
              <a:t> </a:t>
            </a:r>
            <a:r>
              <a:rPr lang="en-US" err="1"/>
              <a:t>mối</a:t>
            </a:r>
            <a:r>
              <a:rPr lang="en-US"/>
              <a:t> </a:t>
            </a:r>
            <a:r>
              <a:rPr lang="en-US" err="1"/>
              <a:t>quan</a:t>
            </a:r>
            <a:r>
              <a:rPr lang="en-US"/>
              <a:t> </a:t>
            </a:r>
            <a:r>
              <a:rPr lang="en-US" err="1"/>
              <a:t>tâm</a:t>
            </a:r>
            <a:r>
              <a:rPr lang="en-US"/>
              <a:t> </a:t>
            </a:r>
            <a:r>
              <a:rPr lang="en-US" err="1"/>
              <a:t>cá</a:t>
            </a:r>
            <a:r>
              <a:rPr lang="en-US"/>
              <a:t> </a:t>
            </a:r>
            <a:r>
              <a:rPr lang="en-US" err="1"/>
              <a:t>nhân</a:t>
            </a:r>
            <a:endParaRPr lang="en-US"/>
          </a:p>
          <a:p>
            <a:pPr lvl="1">
              <a:lnSpc>
                <a:spcPct val="120000"/>
              </a:lnSpc>
            </a:pPr>
            <a:r>
              <a:rPr lang="en-US" err="1"/>
              <a:t>Các</a:t>
            </a:r>
            <a:r>
              <a:rPr lang="en-US"/>
              <a:t> </a:t>
            </a:r>
            <a:r>
              <a:rPr lang="en-US" err="1"/>
              <a:t>vấn</a:t>
            </a:r>
            <a:r>
              <a:rPr lang="en-US"/>
              <a:t> </a:t>
            </a:r>
            <a:r>
              <a:rPr lang="en-US" err="1"/>
              <a:t>đề</a:t>
            </a:r>
            <a:r>
              <a:rPr lang="en-US"/>
              <a:t>/</a:t>
            </a:r>
            <a:r>
              <a:rPr lang="en-US" err="1"/>
              <a:t>câu</a:t>
            </a:r>
            <a:r>
              <a:rPr lang="en-US"/>
              <a:t> </a:t>
            </a:r>
            <a:r>
              <a:rPr lang="en-US" err="1"/>
              <a:t>hỏi</a:t>
            </a:r>
            <a:r>
              <a:rPr lang="en-US"/>
              <a:t> </a:t>
            </a:r>
            <a:r>
              <a:rPr lang="en-US" err="1"/>
              <a:t>thực</a:t>
            </a:r>
            <a:r>
              <a:rPr lang="en-US"/>
              <a:t> </a:t>
            </a:r>
            <a:r>
              <a:rPr lang="en-US" err="1"/>
              <a:t>tiễn</a:t>
            </a:r>
            <a:r>
              <a:rPr lang="en-US"/>
              <a:t> </a:t>
            </a:r>
            <a:r>
              <a:rPr lang="en-US" err="1"/>
              <a:t>đang</a:t>
            </a:r>
            <a:r>
              <a:rPr lang="en-US"/>
              <a:t> </a:t>
            </a:r>
            <a:r>
              <a:rPr lang="en-US" err="1"/>
              <a:t>được</a:t>
            </a:r>
            <a:r>
              <a:rPr lang="en-US"/>
              <a:t> </a:t>
            </a:r>
            <a:r>
              <a:rPr lang="en-US" err="1"/>
              <a:t>quan</a:t>
            </a:r>
            <a:r>
              <a:rPr lang="en-US"/>
              <a:t> </a:t>
            </a:r>
            <a:r>
              <a:rPr lang="en-US" err="1"/>
              <a:t>tâm</a:t>
            </a:r>
            <a:endParaRPr lang="en-US"/>
          </a:p>
          <a:p>
            <a:pPr>
              <a:lnSpc>
                <a:spcPct val="120000"/>
              </a:lnSpc>
            </a:pPr>
            <a:r>
              <a:rPr lang="en-US" err="1"/>
              <a:t>Thực</a:t>
            </a:r>
            <a:r>
              <a:rPr lang="en-US"/>
              <a:t> </a:t>
            </a:r>
            <a:r>
              <a:rPr lang="en-US" err="1"/>
              <a:t>tiễn</a:t>
            </a:r>
            <a:r>
              <a:rPr lang="en-US"/>
              <a:t> </a:t>
            </a:r>
            <a:r>
              <a:rPr lang="en-US" err="1"/>
              <a:t>nghiên</a:t>
            </a:r>
            <a:r>
              <a:rPr lang="en-US"/>
              <a:t> </a:t>
            </a:r>
            <a:r>
              <a:rPr lang="en-US" err="1"/>
              <a:t>cứu</a:t>
            </a:r>
            <a:endParaRPr lang="en-US"/>
          </a:p>
          <a:p>
            <a:pPr lvl="1">
              <a:lnSpc>
                <a:spcPct val="120000"/>
              </a:lnSpc>
            </a:pPr>
            <a:r>
              <a:rPr lang="en-US" err="1"/>
              <a:t>Câu</a:t>
            </a:r>
            <a:r>
              <a:rPr lang="en-US"/>
              <a:t> </a:t>
            </a:r>
            <a:r>
              <a:rPr lang="en-US" err="1"/>
              <a:t>hỏi</a:t>
            </a:r>
            <a:r>
              <a:rPr lang="en-US"/>
              <a:t> </a:t>
            </a:r>
            <a:r>
              <a:rPr lang="en-US" err="1"/>
              <a:t>mới</a:t>
            </a:r>
            <a:r>
              <a:rPr lang="en-US"/>
              <a:t> </a:t>
            </a:r>
            <a:r>
              <a:rPr lang="en-US" err="1"/>
              <a:t>phát</a:t>
            </a:r>
            <a:r>
              <a:rPr lang="en-US"/>
              <a:t> </a:t>
            </a:r>
            <a:r>
              <a:rPr lang="en-US" err="1"/>
              <a:t>sinh</a:t>
            </a:r>
            <a:r>
              <a:rPr lang="en-US"/>
              <a:t> </a:t>
            </a:r>
            <a:r>
              <a:rPr lang="en-US" err="1"/>
              <a:t>từ</a:t>
            </a:r>
            <a:r>
              <a:rPr lang="en-US"/>
              <a:t> </a:t>
            </a:r>
            <a:r>
              <a:rPr lang="en-US" err="1"/>
              <a:t>nghiên</a:t>
            </a:r>
            <a:r>
              <a:rPr lang="en-US"/>
              <a:t> </a:t>
            </a:r>
            <a:r>
              <a:rPr lang="en-US" err="1"/>
              <a:t>cứu</a:t>
            </a:r>
            <a:r>
              <a:rPr lang="en-US"/>
              <a:t> </a:t>
            </a:r>
            <a:r>
              <a:rPr lang="en-US" err="1"/>
              <a:t>được</a:t>
            </a:r>
            <a:r>
              <a:rPr lang="en-US"/>
              <a:t> </a:t>
            </a:r>
            <a:r>
              <a:rPr lang="en-US" err="1"/>
              <a:t>thực</a:t>
            </a:r>
            <a:r>
              <a:rPr lang="en-US"/>
              <a:t> </a:t>
            </a:r>
            <a:r>
              <a:rPr lang="en-US" err="1"/>
              <a:t>hiện</a:t>
            </a:r>
            <a:r>
              <a:rPr lang="en-US"/>
              <a:t> </a:t>
            </a:r>
            <a:r>
              <a:rPr lang="en-US" err="1"/>
              <a:t>trước</a:t>
            </a:r>
            <a:endParaRPr lang="en-US"/>
          </a:p>
          <a:p>
            <a:pPr lvl="1">
              <a:lnSpc>
                <a:spcPct val="120000"/>
              </a:lnSpc>
            </a:pPr>
            <a:r>
              <a:rPr lang="en-US"/>
              <a:t>“</a:t>
            </a:r>
            <a:r>
              <a:rPr lang="en-US" err="1"/>
              <a:t>Lỗ</a:t>
            </a:r>
            <a:r>
              <a:rPr lang="en-US"/>
              <a:t> </a:t>
            </a:r>
            <a:r>
              <a:rPr lang="en-US" err="1"/>
              <a:t>hổng</a:t>
            </a:r>
            <a:r>
              <a:rPr lang="en-US"/>
              <a:t>” </a:t>
            </a:r>
            <a:r>
              <a:rPr lang="en-US" err="1"/>
              <a:t>trong</a:t>
            </a:r>
            <a:r>
              <a:rPr lang="en-US"/>
              <a:t> </a:t>
            </a:r>
            <a:r>
              <a:rPr lang="en-US" err="1"/>
              <a:t>các</a:t>
            </a:r>
            <a:r>
              <a:rPr lang="en-US"/>
              <a:t> </a:t>
            </a:r>
            <a:r>
              <a:rPr lang="en-US" err="1"/>
              <a:t>nghiên</a:t>
            </a:r>
            <a:r>
              <a:rPr lang="en-US"/>
              <a:t> </a:t>
            </a:r>
            <a:r>
              <a:rPr lang="en-US" err="1"/>
              <a:t>cứu</a:t>
            </a:r>
            <a:r>
              <a:rPr lang="en-US"/>
              <a:t> </a:t>
            </a:r>
            <a:r>
              <a:rPr lang="en-US" err="1"/>
              <a:t>trước</a:t>
            </a:r>
            <a:r>
              <a:rPr lang="en-US"/>
              <a:t> </a:t>
            </a:r>
            <a:r>
              <a:rPr lang="en-US" err="1"/>
              <a:t>từ</a:t>
            </a:r>
            <a:r>
              <a:rPr lang="en-US"/>
              <a:t> </a:t>
            </a:r>
            <a:r>
              <a:rPr lang="en-US" err="1"/>
              <a:t>tổng</a:t>
            </a:r>
            <a:r>
              <a:rPr lang="en-US"/>
              <a:t> </a:t>
            </a:r>
            <a:r>
              <a:rPr lang="en-US" err="1"/>
              <a:t>quan</a:t>
            </a:r>
            <a:r>
              <a:rPr lang="en-US"/>
              <a:t> </a:t>
            </a:r>
            <a:r>
              <a:rPr lang="en-US" err="1"/>
              <a:t>tài</a:t>
            </a:r>
            <a:r>
              <a:rPr lang="en-US"/>
              <a:t> </a:t>
            </a:r>
            <a:r>
              <a:rPr lang="en-US" err="1"/>
              <a:t>liệu</a:t>
            </a:r>
            <a:endParaRPr lang="en-US"/>
          </a:p>
          <a:p>
            <a:pPr>
              <a:lnSpc>
                <a:spcPct val="120000"/>
              </a:lnSpc>
            </a:pPr>
            <a:r>
              <a:rPr lang="en-US" err="1"/>
              <a:t>Đọc</a:t>
            </a:r>
            <a:r>
              <a:rPr lang="en-US"/>
              <a:t> </a:t>
            </a:r>
            <a:r>
              <a:rPr lang="en-US" err="1"/>
              <a:t>thêm</a:t>
            </a:r>
            <a:r>
              <a:rPr lang="en-US"/>
              <a:t> </a:t>
            </a:r>
            <a:r>
              <a:rPr lang="en-US" err="1"/>
              <a:t>chương</a:t>
            </a:r>
            <a:r>
              <a:rPr lang="en-US"/>
              <a:t> Ý </a:t>
            </a:r>
            <a:r>
              <a:rPr lang="en-US" err="1"/>
              <a:t>tưởng</a:t>
            </a:r>
            <a:r>
              <a:rPr lang="en-US"/>
              <a:t> </a:t>
            </a:r>
            <a:r>
              <a:rPr lang="en-US" err="1"/>
              <a:t>nghiên</a:t>
            </a:r>
            <a:r>
              <a:rPr lang="en-US"/>
              <a:t> </a:t>
            </a:r>
            <a:r>
              <a:rPr lang="en-US" err="1"/>
              <a:t>cứu</a:t>
            </a:r>
            <a:r>
              <a:rPr lang="en-US"/>
              <a:t> </a:t>
            </a:r>
            <a:r>
              <a:rPr lang="en-US" err="1"/>
              <a:t>đến</a:t>
            </a:r>
            <a:r>
              <a:rPr lang="en-US"/>
              <a:t> </a:t>
            </a:r>
            <a:r>
              <a:rPr lang="en-US" err="1"/>
              <a:t>từ</a:t>
            </a:r>
            <a:r>
              <a:rPr lang="en-US"/>
              <a:t> </a:t>
            </a:r>
            <a:r>
              <a:rPr lang="en-US" err="1"/>
              <a:t>đâu</a:t>
            </a:r>
            <a:r>
              <a:rPr lang="en-US"/>
              <a:t>? – </a:t>
            </a:r>
            <a:r>
              <a:rPr lang="en-US" err="1"/>
              <a:t>Cẩm</a:t>
            </a:r>
            <a:r>
              <a:rPr lang="en-US"/>
              <a:t> </a:t>
            </a:r>
            <a:r>
              <a:rPr lang="en-US" err="1"/>
              <a:t>nang</a:t>
            </a:r>
            <a:r>
              <a:rPr lang="en-US"/>
              <a:t> </a:t>
            </a:r>
            <a:r>
              <a:rPr lang="en-US" err="1"/>
              <a:t>nghiên</a:t>
            </a:r>
            <a:r>
              <a:rPr lang="en-US"/>
              <a:t> </a:t>
            </a:r>
            <a:r>
              <a:rPr lang="en-US" err="1"/>
              <a:t>cứu</a:t>
            </a:r>
            <a:r>
              <a:rPr lang="en-US"/>
              <a:t> khoa </a:t>
            </a:r>
            <a:r>
              <a:rPr lang="en-US" err="1"/>
              <a:t>học</a:t>
            </a:r>
            <a:r>
              <a:rPr lang="en-US"/>
              <a:t>: </a:t>
            </a:r>
            <a:r>
              <a:rPr lang="en-US" err="1"/>
              <a:t>Từ</a:t>
            </a:r>
            <a:r>
              <a:rPr lang="en-US"/>
              <a:t> ý </a:t>
            </a:r>
            <a:r>
              <a:rPr lang="en-US" err="1"/>
              <a:t>tưởng</a:t>
            </a:r>
            <a:r>
              <a:rPr lang="en-US"/>
              <a:t> </a:t>
            </a:r>
            <a:r>
              <a:rPr lang="en-US" err="1"/>
              <a:t>đến</a:t>
            </a:r>
            <a:r>
              <a:rPr lang="en-US"/>
              <a:t> </a:t>
            </a:r>
            <a:r>
              <a:rPr lang="en-US" err="1"/>
              <a:t>công</a:t>
            </a:r>
            <a:r>
              <a:rPr lang="en-US"/>
              <a:t> </a:t>
            </a:r>
            <a:r>
              <a:rPr lang="en-US" err="1"/>
              <a:t>bố</a:t>
            </a:r>
            <a:r>
              <a:rPr lang="en-US"/>
              <a:t> - Nguyễn Văn Tuấn</a:t>
            </a:r>
          </a:p>
          <a:p>
            <a:pPr lvl="1"/>
            <a:endParaRPr lang="en-US"/>
          </a:p>
          <a:p>
            <a:endParaRPr lang="en-US"/>
          </a:p>
          <a:p>
            <a:endParaRPr lang="en-US"/>
          </a:p>
          <a:p>
            <a:pPr>
              <a:lnSpc>
                <a:spcPct val="250000"/>
              </a:lnSpc>
            </a:pPr>
            <a:endParaRPr lang="en-GB"/>
          </a:p>
        </p:txBody>
      </p:sp>
      <p:sp>
        <p:nvSpPr>
          <p:cNvPr id="4" name="Footer Placeholder 3">
            <a:extLst>
              <a:ext uri="{FF2B5EF4-FFF2-40B4-BE49-F238E27FC236}">
                <a16:creationId xmlns:a16="http://schemas.microsoft.com/office/drawing/2014/main" id="{CCFF8AD6-9B7F-E455-C0EA-BFBB4FF29F8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C33B1A6C-F7D0-4E6A-A2CB-AB1692F33137}"/>
              </a:ext>
            </a:extLst>
          </p:cNvPr>
          <p:cNvSpPr>
            <a:spLocks noGrp="1"/>
          </p:cNvSpPr>
          <p:nvPr>
            <p:ph type="sldNum" sz="quarter" idx="12"/>
          </p:nvPr>
        </p:nvSpPr>
        <p:spPr/>
        <p:txBody>
          <a:bodyPr/>
          <a:lstStyle/>
          <a:p>
            <a:fld id="{558478D3-4DD5-4D7B-8D8D-7EA87687E863}" type="slidenum">
              <a:rPr lang="en-US" smtClean="0"/>
              <a:pPr/>
              <a:t>21</a:t>
            </a:fld>
            <a:endParaRPr lang="en-US"/>
          </a:p>
        </p:txBody>
      </p:sp>
      <p:sp>
        <p:nvSpPr>
          <p:cNvPr id="6" name="Date Placeholder 5">
            <a:extLst>
              <a:ext uri="{FF2B5EF4-FFF2-40B4-BE49-F238E27FC236}">
                <a16:creationId xmlns:a16="http://schemas.microsoft.com/office/drawing/2014/main" id="{A15EA895-52BD-FD91-F5A4-EF74DF48FEF0}"/>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6796373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pPr marL="0" indent="0">
              <a:buNone/>
            </a:pPr>
            <a:endParaRPr lang="en-US" sz="260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210</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9CDE5D16-BD5F-E668-BF4D-D8B4D3A46DC6}"/>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7933968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pPr marL="0" indent="0">
              <a:buNone/>
            </a:pPr>
            <a:endParaRPr lang="en-US" sz="260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211</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84E85DD3-4816-7EC4-ABFC-3F45BF5D67F5}"/>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1240137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r>
              <a:rPr lang="en-US" sz="2600" err="1"/>
              <a:t>Mô</a:t>
            </a:r>
            <a:r>
              <a:rPr lang="en-US" sz="2600"/>
              <a:t> </a:t>
            </a:r>
            <a:r>
              <a:rPr lang="en-US" sz="2600" err="1"/>
              <a:t>hình</a:t>
            </a:r>
            <a:r>
              <a:rPr lang="en-US" sz="2600"/>
              <a:t> </a:t>
            </a:r>
            <a:r>
              <a:rPr lang="en-US" sz="2600" err="1"/>
              <a:t>đo</a:t>
            </a:r>
            <a:r>
              <a:rPr lang="en-US" sz="2600"/>
              <a:t> </a:t>
            </a:r>
            <a:r>
              <a:rPr lang="en-US" sz="2600" err="1"/>
              <a:t>lường</a:t>
            </a:r>
            <a:r>
              <a:rPr lang="en-US" sz="2600"/>
              <a:t> (measurement)</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212</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CEE348F7-46FA-6835-3091-7CB3E5DA0F09}"/>
              </a:ext>
            </a:extLst>
          </p:cNvPr>
          <p:cNvSpPr/>
          <p:nvPr/>
        </p:nvSpPr>
        <p:spPr>
          <a:xfrm>
            <a:off x="7490844" y="152400"/>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09522DFA-8A73-C180-DBD5-C567430976F2}"/>
              </a:ext>
            </a:extLst>
          </p:cNvPr>
          <p:cNvSpPr/>
          <p:nvPr/>
        </p:nvSpPr>
        <p:spPr>
          <a:xfrm>
            <a:off x="6206198" y="3206795"/>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21F9B408-6E8E-44F2-7E96-14FF733CC30B}"/>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7565683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r>
              <a:rPr lang="en-US" sz="2600" err="1"/>
              <a:t>Mô</a:t>
            </a:r>
            <a:r>
              <a:rPr lang="en-US" sz="2600"/>
              <a:t> </a:t>
            </a:r>
            <a:r>
              <a:rPr lang="en-US" sz="2600" err="1"/>
              <a:t>hình</a:t>
            </a:r>
            <a:r>
              <a:rPr lang="en-US" sz="2600"/>
              <a:t> </a:t>
            </a:r>
            <a:r>
              <a:rPr lang="en-US" sz="2600" err="1"/>
              <a:t>đo</a:t>
            </a:r>
            <a:r>
              <a:rPr lang="en-US" sz="2600"/>
              <a:t> </a:t>
            </a:r>
            <a:r>
              <a:rPr lang="en-US" sz="2600" err="1"/>
              <a:t>lường</a:t>
            </a:r>
            <a:r>
              <a:rPr lang="en-US" sz="2600"/>
              <a:t> (measurement) </a:t>
            </a:r>
            <a:r>
              <a:rPr lang="en-US" sz="2600" err="1"/>
              <a:t>và</a:t>
            </a:r>
            <a:r>
              <a:rPr lang="en-US" sz="2600"/>
              <a:t> </a:t>
            </a:r>
            <a:r>
              <a:rPr lang="en-US" sz="2600" err="1"/>
              <a:t>mô</a:t>
            </a:r>
            <a:r>
              <a:rPr lang="en-US" sz="2600"/>
              <a:t> </a:t>
            </a:r>
            <a:r>
              <a:rPr lang="en-US" sz="2600" err="1"/>
              <a:t>hình</a:t>
            </a:r>
            <a:r>
              <a:rPr lang="en-US" sz="2600"/>
              <a:t> </a:t>
            </a:r>
            <a:r>
              <a:rPr lang="en-US" sz="2600" err="1"/>
              <a:t>cấu</a:t>
            </a:r>
            <a:r>
              <a:rPr lang="en-US" sz="2600"/>
              <a:t> </a:t>
            </a:r>
            <a:r>
              <a:rPr lang="en-US" sz="2600" err="1"/>
              <a:t>trúc</a:t>
            </a:r>
            <a:r>
              <a:rPr lang="en-US" sz="2600"/>
              <a:t> (structural)</a:t>
            </a:r>
          </a:p>
          <a:p>
            <a:endParaRPr lang="en-US"/>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213</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148A04BC-B9BA-DAD4-8407-41E5E7F09A1D}"/>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387474789"/>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fontScale="92500" lnSpcReduction="20000"/>
          </a:bodyPr>
          <a:lstStyle/>
          <a:p>
            <a:r>
              <a:rPr lang="en-US" err="1"/>
              <a:t>Tiềm</a:t>
            </a:r>
            <a:r>
              <a:rPr lang="en-US"/>
              <a:t> </a:t>
            </a:r>
            <a:r>
              <a:rPr lang="en-US" err="1"/>
              <a:t>ẩn</a:t>
            </a:r>
            <a:r>
              <a:rPr lang="en-US"/>
              <a:t> (latent) </a:t>
            </a:r>
            <a:r>
              <a:rPr lang="en-US" err="1"/>
              <a:t>và</a:t>
            </a:r>
            <a:r>
              <a:rPr lang="en-US"/>
              <a:t> </a:t>
            </a:r>
            <a:r>
              <a:rPr lang="en-US" err="1"/>
              <a:t>biểu</a:t>
            </a:r>
            <a:r>
              <a:rPr lang="en-US"/>
              <a:t> </a:t>
            </a:r>
            <a:r>
              <a:rPr lang="en-US" err="1"/>
              <a:t>hiện</a:t>
            </a:r>
            <a:r>
              <a:rPr lang="en-US"/>
              <a:t> (manifest)</a:t>
            </a:r>
          </a:p>
          <a:p>
            <a:r>
              <a:rPr lang="en-US" err="1"/>
              <a:t>Nội</a:t>
            </a:r>
            <a:r>
              <a:rPr lang="en-US"/>
              <a:t> </a:t>
            </a:r>
            <a:r>
              <a:rPr lang="en-US" err="1"/>
              <a:t>sinh</a:t>
            </a:r>
            <a:r>
              <a:rPr lang="en-US"/>
              <a:t> (endogenous) </a:t>
            </a:r>
            <a:r>
              <a:rPr lang="en-US" err="1"/>
              <a:t>và</a:t>
            </a:r>
            <a:r>
              <a:rPr lang="en-US"/>
              <a:t> </a:t>
            </a:r>
            <a:r>
              <a:rPr lang="en-US" err="1"/>
              <a:t>ngoại</a:t>
            </a:r>
            <a:r>
              <a:rPr lang="en-US"/>
              <a:t> </a:t>
            </a:r>
            <a:r>
              <a:rPr lang="en-US" err="1"/>
              <a:t>sinh</a:t>
            </a:r>
            <a:r>
              <a:rPr lang="en-US"/>
              <a:t> (exogenous)</a:t>
            </a:r>
          </a:p>
          <a:p>
            <a:r>
              <a:rPr lang="en-US" err="1"/>
              <a:t>Mô</a:t>
            </a:r>
            <a:r>
              <a:rPr lang="en-US"/>
              <a:t> </a:t>
            </a:r>
            <a:r>
              <a:rPr lang="en-US" err="1"/>
              <a:t>hình</a:t>
            </a:r>
            <a:r>
              <a:rPr lang="en-US"/>
              <a:t> </a:t>
            </a:r>
            <a:r>
              <a:rPr lang="en-US" err="1"/>
              <a:t>đo</a:t>
            </a:r>
            <a:r>
              <a:rPr lang="en-US"/>
              <a:t> </a:t>
            </a:r>
            <a:r>
              <a:rPr lang="en-US" err="1"/>
              <a:t>lường</a:t>
            </a:r>
            <a:r>
              <a:rPr lang="en-US"/>
              <a:t> (measurement) </a:t>
            </a:r>
            <a:r>
              <a:rPr lang="en-US" err="1"/>
              <a:t>và</a:t>
            </a:r>
            <a:r>
              <a:rPr lang="en-US"/>
              <a:t> </a:t>
            </a:r>
            <a:r>
              <a:rPr lang="en-US" err="1"/>
              <a:t>mô</a:t>
            </a:r>
            <a:r>
              <a:rPr lang="en-US"/>
              <a:t> </a:t>
            </a:r>
            <a:r>
              <a:rPr lang="en-US" err="1"/>
              <a:t>hình</a:t>
            </a:r>
            <a:r>
              <a:rPr lang="en-US"/>
              <a:t> </a:t>
            </a:r>
            <a:r>
              <a:rPr lang="en-US" err="1"/>
              <a:t>cấu</a:t>
            </a:r>
            <a:r>
              <a:rPr lang="en-US"/>
              <a:t> </a:t>
            </a:r>
            <a:r>
              <a:rPr lang="en-US" err="1"/>
              <a:t>trúc</a:t>
            </a:r>
            <a:r>
              <a:rPr lang="en-US"/>
              <a:t> (structural)</a:t>
            </a:r>
          </a:p>
          <a:p>
            <a:r>
              <a:rPr lang="en-US" err="1"/>
              <a:t>Tác</a:t>
            </a:r>
            <a:r>
              <a:rPr lang="en-US"/>
              <a:t> </a:t>
            </a:r>
            <a:r>
              <a:rPr lang="en-US" err="1"/>
              <a:t>động</a:t>
            </a:r>
            <a:r>
              <a:rPr lang="en-US"/>
              <a:t> </a:t>
            </a:r>
            <a:r>
              <a:rPr lang="en-US" err="1"/>
              <a:t>trực</a:t>
            </a:r>
            <a:r>
              <a:rPr lang="en-US"/>
              <a:t> </a:t>
            </a:r>
            <a:r>
              <a:rPr lang="en-US" err="1"/>
              <a:t>tiếp</a:t>
            </a:r>
            <a:r>
              <a:rPr lang="en-US"/>
              <a:t> </a:t>
            </a:r>
            <a:r>
              <a:rPr lang="en-US" err="1"/>
              <a:t>và</a:t>
            </a:r>
            <a:r>
              <a:rPr lang="en-US"/>
              <a:t> </a:t>
            </a:r>
            <a:r>
              <a:rPr lang="en-US" err="1"/>
              <a:t>gián</a:t>
            </a:r>
            <a:r>
              <a:rPr lang="en-US"/>
              <a:t> </a:t>
            </a:r>
            <a:r>
              <a:rPr lang="en-US" err="1"/>
              <a:t>tiếp</a:t>
            </a:r>
            <a:r>
              <a:rPr lang="en-US"/>
              <a:t> (Direct vs indirect effects)</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214</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9A591F19-6BDB-B6FA-0676-D31D2EF00A7F}"/>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8850232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03194-CCA3-B51C-F423-4459CA2E37B3}"/>
              </a:ext>
            </a:extLst>
          </p:cNvPr>
          <p:cNvSpPr>
            <a:spLocks noGrp="1"/>
          </p:cNvSpPr>
          <p:nvPr>
            <p:ph type="title"/>
          </p:nvPr>
        </p:nvSpPr>
        <p:spPr>
          <a:xfrm>
            <a:off x="838200" y="365126"/>
            <a:ext cx="4881880" cy="2916554"/>
          </a:xfrm>
        </p:spPr>
        <p:txBody>
          <a:bodyPr>
            <a:normAutofit/>
          </a:bodyPr>
          <a:lstStyle/>
          <a:p>
            <a:r>
              <a:rPr lang="en-GB" err="1"/>
              <a:t>Thống</a:t>
            </a:r>
            <a:r>
              <a:rPr lang="en-GB"/>
              <a:t> </a:t>
            </a:r>
            <a:r>
              <a:rPr lang="en-GB" err="1"/>
              <a:t>kê</a:t>
            </a:r>
            <a:r>
              <a:rPr lang="en-GB"/>
              <a:t> </a:t>
            </a:r>
            <a:r>
              <a:rPr lang="en-GB" err="1"/>
              <a:t>không</a:t>
            </a:r>
            <a:r>
              <a:rPr lang="en-GB"/>
              <a:t> </a:t>
            </a:r>
            <a:r>
              <a:rPr lang="en-GB" err="1"/>
              <a:t>gian</a:t>
            </a:r>
            <a:br>
              <a:rPr lang="en-GB"/>
            </a:br>
            <a:r>
              <a:rPr lang="en-GB"/>
              <a:t>Spatial Statistics</a:t>
            </a:r>
            <a:br>
              <a:rPr lang="en-GB"/>
            </a:br>
            <a:endParaRPr lang="en-GB"/>
          </a:p>
        </p:txBody>
      </p:sp>
      <p:sp>
        <p:nvSpPr>
          <p:cNvPr id="3" name="Content Placeholder 2">
            <a:extLst>
              <a:ext uri="{FF2B5EF4-FFF2-40B4-BE49-F238E27FC236}">
                <a16:creationId xmlns:a16="http://schemas.microsoft.com/office/drawing/2014/main" id="{92E96B8C-95E2-BB72-54A5-F97898F16D6A}"/>
              </a:ext>
            </a:extLst>
          </p:cNvPr>
          <p:cNvSpPr>
            <a:spLocks noGrp="1"/>
          </p:cNvSpPr>
          <p:nvPr>
            <p:ph idx="1"/>
          </p:nvPr>
        </p:nvSpPr>
        <p:spPr>
          <a:xfrm>
            <a:off x="838200" y="2682240"/>
            <a:ext cx="5836920" cy="3494723"/>
          </a:xfrm>
        </p:spPr>
        <p:txBody>
          <a:bodyPr/>
          <a:lstStyle/>
          <a:p>
            <a:r>
              <a:rPr lang="en-GB" err="1"/>
              <a:t>Tương</a:t>
            </a:r>
            <a:r>
              <a:rPr lang="en-GB"/>
              <a:t> </a:t>
            </a:r>
            <a:r>
              <a:rPr lang="en-GB" err="1"/>
              <a:t>quan</a:t>
            </a:r>
            <a:r>
              <a:rPr lang="en-GB"/>
              <a:t> </a:t>
            </a:r>
            <a:r>
              <a:rPr lang="en-GB" err="1"/>
              <a:t>không</a:t>
            </a:r>
            <a:r>
              <a:rPr lang="en-GB"/>
              <a:t> </a:t>
            </a:r>
            <a:r>
              <a:rPr lang="en-GB" err="1"/>
              <a:t>gian</a:t>
            </a:r>
            <a:endParaRPr lang="en-GB"/>
          </a:p>
          <a:p>
            <a:r>
              <a:rPr lang="en-GB"/>
              <a:t>GIS</a:t>
            </a:r>
          </a:p>
          <a:p>
            <a:pPr marL="0" indent="0">
              <a:buNone/>
            </a:pPr>
            <a:endParaRPr lang="en-GB"/>
          </a:p>
          <a:p>
            <a:endParaRPr lang="en-GB"/>
          </a:p>
        </p:txBody>
      </p:sp>
      <p:sp>
        <p:nvSpPr>
          <p:cNvPr id="4" name="Footer Placeholder 3">
            <a:extLst>
              <a:ext uri="{FF2B5EF4-FFF2-40B4-BE49-F238E27FC236}">
                <a16:creationId xmlns:a16="http://schemas.microsoft.com/office/drawing/2014/main" id="{257A8E60-8F5D-AE5B-3491-265F69ED0E8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96D21D4-E8C8-CFDC-8A5F-B82496CB4226}"/>
              </a:ext>
            </a:extLst>
          </p:cNvPr>
          <p:cNvSpPr>
            <a:spLocks noGrp="1"/>
          </p:cNvSpPr>
          <p:nvPr>
            <p:ph type="sldNum" sz="quarter" idx="12"/>
          </p:nvPr>
        </p:nvSpPr>
        <p:spPr/>
        <p:txBody>
          <a:bodyPr/>
          <a:lstStyle/>
          <a:p>
            <a:fld id="{558478D3-4DD5-4D7B-8D8D-7EA87687E863}" type="slidenum">
              <a:rPr lang="en-US" smtClean="0"/>
              <a:pPr/>
              <a:t>215</a:t>
            </a:fld>
            <a:endParaRPr lang="en-US"/>
          </a:p>
        </p:txBody>
      </p:sp>
      <p:pic>
        <p:nvPicPr>
          <p:cNvPr id="7" name="Picture 6">
            <a:extLst>
              <a:ext uri="{FF2B5EF4-FFF2-40B4-BE49-F238E27FC236}">
                <a16:creationId xmlns:a16="http://schemas.microsoft.com/office/drawing/2014/main" id="{3F6F4155-8DB5-805D-2218-022790545394}"/>
              </a:ext>
            </a:extLst>
          </p:cNvPr>
          <p:cNvPicPr>
            <a:picLocks noChangeAspect="1"/>
          </p:cNvPicPr>
          <p:nvPr/>
        </p:nvPicPr>
        <p:blipFill>
          <a:blip r:embed="rId2"/>
          <a:stretch>
            <a:fillRect/>
          </a:stretch>
        </p:blipFill>
        <p:spPr>
          <a:xfrm>
            <a:off x="6292583" y="608301"/>
            <a:ext cx="5219713" cy="5568662"/>
          </a:xfrm>
          <a:prstGeom prst="rect">
            <a:avLst/>
          </a:prstGeom>
        </p:spPr>
      </p:pic>
      <p:sp>
        <p:nvSpPr>
          <p:cNvPr id="8" name="TextBox 7">
            <a:extLst>
              <a:ext uri="{FF2B5EF4-FFF2-40B4-BE49-F238E27FC236}">
                <a16:creationId xmlns:a16="http://schemas.microsoft.com/office/drawing/2014/main" id="{228242DD-68BF-F1AD-83B9-9D298291D564}"/>
              </a:ext>
            </a:extLst>
          </p:cNvPr>
          <p:cNvSpPr txBox="1"/>
          <p:nvPr/>
        </p:nvSpPr>
        <p:spPr>
          <a:xfrm>
            <a:off x="10195560" y="4270248"/>
            <a:ext cx="1645920" cy="646331"/>
          </a:xfrm>
          <a:prstGeom prst="rect">
            <a:avLst/>
          </a:prstGeom>
          <a:noFill/>
        </p:spPr>
        <p:txBody>
          <a:bodyPr wrap="square" rtlCol="0">
            <a:spAutoFit/>
          </a:bodyPr>
          <a:lstStyle/>
          <a:p>
            <a:r>
              <a:rPr lang="en-US"/>
              <a:t>Source: </a:t>
            </a:r>
            <a:r>
              <a:rPr lang="en-US" err="1"/>
              <a:t>Bivand</a:t>
            </a:r>
            <a:r>
              <a:rPr lang="en-US"/>
              <a:t> (2013)</a:t>
            </a:r>
            <a:endParaRPr lang="en-GB"/>
          </a:p>
        </p:txBody>
      </p:sp>
      <p:sp>
        <p:nvSpPr>
          <p:cNvPr id="6" name="Date Placeholder 5">
            <a:extLst>
              <a:ext uri="{FF2B5EF4-FFF2-40B4-BE49-F238E27FC236}">
                <a16:creationId xmlns:a16="http://schemas.microsoft.com/office/drawing/2014/main" id="{760D4867-3F4C-5A69-0F19-42FE11DC779D}"/>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94976973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1E5ABB-B400-2B36-DC73-9CC1821AAD10}"/>
              </a:ext>
            </a:extLst>
          </p:cNvPr>
          <p:cNvSpPr>
            <a:spLocks noGrp="1"/>
          </p:cNvSpPr>
          <p:nvPr>
            <p:ph type="sldNum" sz="quarter" idx="12"/>
          </p:nvPr>
        </p:nvSpPr>
        <p:spPr/>
        <p:txBody>
          <a:bodyPr/>
          <a:lstStyle/>
          <a:p>
            <a:fld id="{558478D3-4DD5-4D7B-8D8D-7EA87687E863}" type="slidenum">
              <a:rPr lang="en-US" smtClean="0"/>
              <a:pPr/>
              <a:t>216</a:t>
            </a:fld>
            <a:endParaRPr lang="en-US"/>
          </a:p>
        </p:txBody>
      </p:sp>
      <p:pic>
        <p:nvPicPr>
          <p:cNvPr id="7" name="Picture 6">
            <a:extLst>
              <a:ext uri="{FF2B5EF4-FFF2-40B4-BE49-F238E27FC236}">
                <a16:creationId xmlns:a16="http://schemas.microsoft.com/office/drawing/2014/main" id="{085918FB-CA8F-9A20-FF15-7E9B0AB06157}"/>
              </a:ext>
            </a:extLst>
          </p:cNvPr>
          <p:cNvPicPr>
            <a:picLocks noChangeAspect="1"/>
          </p:cNvPicPr>
          <p:nvPr/>
        </p:nvPicPr>
        <p:blipFill rotWithShape="1">
          <a:blip r:embed="rId3"/>
          <a:srcRect r="14940" b="16643"/>
          <a:stretch/>
        </p:blipFill>
        <p:spPr>
          <a:xfrm>
            <a:off x="2291919" y="0"/>
            <a:ext cx="9733683" cy="6172200"/>
          </a:xfrm>
          <a:prstGeom prst="rect">
            <a:avLst/>
          </a:prstGeom>
        </p:spPr>
      </p:pic>
      <p:sp>
        <p:nvSpPr>
          <p:cNvPr id="2" name="Title 1">
            <a:extLst>
              <a:ext uri="{FF2B5EF4-FFF2-40B4-BE49-F238E27FC236}">
                <a16:creationId xmlns:a16="http://schemas.microsoft.com/office/drawing/2014/main" id="{AF7EF508-F4E5-D98E-228C-4779B11B05B7}"/>
              </a:ext>
            </a:extLst>
          </p:cNvPr>
          <p:cNvSpPr>
            <a:spLocks noGrp="1"/>
          </p:cNvSpPr>
          <p:nvPr>
            <p:ph type="title"/>
          </p:nvPr>
        </p:nvSpPr>
        <p:spPr>
          <a:xfrm>
            <a:off x="251792" y="365126"/>
            <a:ext cx="1948070" cy="5558596"/>
          </a:xfrm>
        </p:spPr>
        <p:txBody>
          <a:bodyPr/>
          <a:lstStyle/>
          <a:p>
            <a:r>
              <a:rPr lang="en-US" err="1"/>
              <a:t>Lựa</a:t>
            </a:r>
            <a:r>
              <a:rPr lang="en-US"/>
              <a:t> </a:t>
            </a:r>
            <a:r>
              <a:rPr lang="en-US" err="1"/>
              <a:t>chọn</a:t>
            </a:r>
            <a:r>
              <a:rPr lang="en-US"/>
              <a:t> </a:t>
            </a:r>
            <a:r>
              <a:rPr lang="en-US" err="1"/>
              <a:t>phương</a:t>
            </a:r>
            <a:r>
              <a:rPr lang="en-US"/>
              <a:t> </a:t>
            </a:r>
            <a:r>
              <a:rPr lang="en-US" err="1"/>
              <a:t>pháp</a:t>
            </a:r>
            <a:endParaRPr lang="en-001"/>
          </a:p>
        </p:txBody>
      </p:sp>
      <p:sp>
        <p:nvSpPr>
          <p:cNvPr id="4" name="Footer Placeholder 3">
            <a:extLst>
              <a:ext uri="{FF2B5EF4-FFF2-40B4-BE49-F238E27FC236}">
                <a16:creationId xmlns:a16="http://schemas.microsoft.com/office/drawing/2014/main" id="{C3850EF1-8B14-AA64-6D99-E611AE5796C5}"/>
              </a:ext>
            </a:extLst>
          </p:cNvPr>
          <p:cNvSpPr>
            <a:spLocks noGrp="1"/>
          </p:cNvSpPr>
          <p:nvPr>
            <p:ph type="ftr" sz="quarter" idx="11"/>
          </p:nvPr>
        </p:nvSpPr>
        <p:spPr/>
        <p:txBody>
          <a:bodyPr/>
          <a:lstStyle/>
          <a:p>
            <a:r>
              <a:rPr lang="en-US"/>
              <a:t>Research Methods (VNU-SIS)</a:t>
            </a:r>
          </a:p>
        </p:txBody>
      </p:sp>
      <p:sp>
        <p:nvSpPr>
          <p:cNvPr id="8" name="TextBox 7">
            <a:extLst>
              <a:ext uri="{FF2B5EF4-FFF2-40B4-BE49-F238E27FC236}">
                <a16:creationId xmlns:a16="http://schemas.microsoft.com/office/drawing/2014/main" id="{4A9AB66E-6DEB-6CA4-A388-D97B76624798}"/>
              </a:ext>
            </a:extLst>
          </p:cNvPr>
          <p:cNvSpPr txBox="1"/>
          <p:nvPr/>
        </p:nvSpPr>
        <p:spPr>
          <a:xfrm>
            <a:off x="355599" y="5046301"/>
            <a:ext cx="1936320" cy="646331"/>
          </a:xfrm>
          <a:prstGeom prst="rect">
            <a:avLst/>
          </a:prstGeom>
          <a:noFill/>
        </p:spPr>
        <p:txBody>
          <a:bodyPr wrap="square" rtlCol="0">
            <a:spAutoFit/>
          </a:bodyPr>
          <a:lstStyle/>
          <a:p>
            <a:r>
              <a:rPr lang="en-US" sz="1200">
                <a:effectLst/>
              </a:rPr>
              <a:t>Source: JASP Team (2024)</a:t>
            </a:r>
          </a:p>
          <a:p>
            <a:r>
              <a:rPr lang="en-US" sz="1200">
                <a:effectLst/>
              </a:rPr>
              <a:t>JASP (Version 0.18.3) [Computer software].</a:t>
            </a:r>
            <a:endParaRPr lang="en-001" sz="1200"/>
          </a:p>
        </p:txBody>
      </p:sp>
      <p:sp>
        <p:nvSpPr>
          <p:cNvPr id="3" name="Date Placeholder 2">
            <a:extLst>
              <a:ext uri="{FF2B5EF4-FFF2-40B4-BE49-F238E27FC236}">
                <a16:creationId xmlns:a16="http://schemas.microsoft.com/office/drawing/2014/main" id="{4C06B15C-F392-DCC3-64E0-E0F27527A67D}"/>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46014245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Công</a:t>
            </a:r>
            <a:r>
              <a:rPr lang="en-US"/>
              <a:t> </a:t>
            </a:r>
            <a:r>
              <a:rPr lang="en-US" err="1"/>
              <a:t>bố</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217</a:t>
            </a:fld>
            <a:endParaRPr lang="en-US"/>
          </a:p>
        </p:txBody>
      </p:sp>
      <p:sp>
        <p:nvSpPr>
          <p:cNvPr id="2" name="Date Placeholder 1">
            <a:extLst>
              <a:ext uri="{FF2B5EF4-FFF2-40B4-BE49-F238E27FC236}">
                <a16:creationId xmlns:a16="http://schemas.microsoft.com/office/drawing/2014/main" id="{EFE3EC49-6B26-FD4D-BF23-7A5FA2EF330E}"/>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16359421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033A99-3D13-E28E-5F26-62CCBEB1F92F}"/>
              </a:ext>
            </a:extLst>
          </p:cNvPr>
          <p:cNvSpPr>
            <a:spLocks noGrp="1"/>
          </p:cNvSpPr>
          <p:nvPr>
            <p:ph type="title"/>
          </p:nvPr>
        </p:nvSpPr>
        <p:spPr/>
        <p:txBody>
          <a:bodyPr/>
          <a:lstStyle/>
          <a:p>
            <a:r>
              <a:rPr lang="en-US" err="1"/>
              <a:t>Các</a:t>
            </a:r>
            <a:r>
              <a:rPr lang="en-US"/>
              <a:t> </a:t>
            </a:r>
            <a:r>
              <a:rPr lang="en-US" err="1"/>
              <a:t>loại</a:t>
            </a:r>
            <a:r>
              <a:rPr lang="en-US"/>
              <a:t> </a:t>
            </a:r>
            <a:r>
              <a:rPr lang="en-US" err="1"/>
              <a:t>tài</a:t>
            </a:r>
            <a:r>
              <a:rPr lang="en-US"/>
              <a:t> </a:t>
            </a:r>
            <a:r>
              <a:rPr lang="en-US" err="1"/>
              <a:t>liệu</a:t>
            </a:r>
            <a:endParaRPr lang="en-GB"/>
          </a:p>
        </p:txBody>
      </p:sp>
      <p:sp>
        <p:nvSpPr>
          <p:cNvPr id="7" name="Content Placeholder 6">
            <a:extLst>
              <a:ext uri="{FF2B5EF4-FFF2-40B4-BE49-F238E27FC236}">
                <a16:creationId xmlns:a16="http://schemas.microsoft.com/office/drawing/2014/main" id="{37A1EDCB-77ED-DD5B-4EE0-347491AA8594}"/>
              </a:ext>
            </a:extLst>
          </p:cNvPr>
          <p:cNvSpPr>
            <a:spLocks noGrp="1"/>
          </p:cNvSpPr>
          <p:nvPr>
            <p:ph idx="1"/>
          </p:nvPr>
        </p:nvSpPr>
        <p:spPr/>
        <p:txBody>
          <a:bodyPr/>
          <a:lstStyle/>
          <a:p>
            <a:r>
              <a:rPr lang="en-US" err="1"/>
              <a:t>Sách</a:t>
            </a:r>
            <a:r>
              <a:rPr lang="en-US"/>
              <a:t> </a:t>
            </a:r>
            <a:r>
              <a:rPr lang="en-US" err="1"/>
              <a:t>chuyên</a:t>
            </a:r>
            <a:r>
              <a:rPr lang="en-US"/>
              <a:t> </a:t>
            </a:r>
            <a:r>
              <a:rPr lang="en-US" err="1"/>
              <a:t>khảo</a:t>
            </a:r>
            <a:endParaRPr lang="en-US"/>
          </a:p>
          <a:p>
            <a:r>
              <a:rPr lang="en-US" err="1">
                <a:highlight>
                  <a:srgbClr val="FFFF00"/>
                </a:highlight>
              </a:rPr>
              <a:t>Sách</a:t>
            </a:r>
            <a:r>
              <a:rPr lang="en-US">
                <a:highlight>
                  <a:srgbClr val="FFFF00"/>
                </a:highlight>
              </a:rPr>
              <a:t> </a:t>
            </a:r>
            <a:r>
              <a:rPr lang="en-US" err="1">
                <a:highlight>
                  <a:srgbClr val="FFFF00"/>
                </a:highlight>
              </a:rPr>
              <a:t>tổng</a:t>
            </a:r>
            <a:r>
              <a:rPr lang="en-US">
                <a:highlight>
                  <a:srgbClr val="FFFF00"/>
                </a:highlight>
              </a:rPr>
              <a:t> </a:t>
            </a:r>
            <a:r>
              <a:rPr lang="en-US" err="1">
                <a:highlight>
                  <a:srgbClr val="FFFF00"/>
                </a:highlight>
              </a:rPr>
              <a:t>hợp</a:t>
            </a:r>
            <a:r>
              <a:rPr lang="en-US">
                <a:highlight>
                  <a:srgbClr val="FFFF00"/>
                </a:highlight>
              </a:rPr>
              <a:t>/</a:t>
            </a:r>
            <a:r>
              <a:rPr lang="en-US" err="1">
                <a:highlight>
                  <a:srgbClr val="FFFF00"/>
                </a:highlight>
              </a:rPr>
              <a:t>chương</a:t>
            </a:r>
            <a:r>
              <a:rPr lang="en-US">
                <a:highlight>
                  <a:srgbClr val="FFFF00"/>
                </a:highlight>
              </a:rPr>
              <a:t> </a:t>
            </a:r>
            <a:r>
              <a:rPr lang="en-US" err="1">
                <a:highlight>
                  <a:srgbClr val="FFFF00"/>
                </a:highlight>
              </a:rPr>
              <a:t>sách</a:t>
            </a:r>
            <a:endParaRPr lang="en-US">
              <a:highlight>
                <a:srgbClr val="FFFF00"/>
              </a:highlight>
            </a:endParaRPr>
          </a:p>
          <a:p>
            <a:r>
              <a:rPr lang="en-US" err="1">
                <a:highlight>
                  <a:srgbClr val="FFFF00"/>
                </a:highlight>
              </a:rPr>
              <a:t>Bài</a:t>
            </a:r>
            <a:r>
              <a:rPr lang="en-US">
                <a:highlight>
                  <a:srgbClr val="FFFF00"/>
                </a:highlight>
              </a:rPr>
              <a:t> </a:t>
            </a:r>
            <a:r>
              <a:rPr lang="en-US" err="1">
                <a:highlight>
                  <a:srgbClr val="FFFF00"/>
                </a:highlight>
              </a:rPr>
              <a:t>báo</a:t>
            </a:r>
            <a:r>
              <a:rPr lang="en-US">
                <a:highlight>
                  <a:srgbClr val="FFFF00"/>
                </a:highlight>
              </a:rPr>
              <a:t> (</a:t>
            </a:r>
            <a:r>
              <a:rPr lang="en-US" err="1">
                <a:highlight>
                  <a:srgbClr val="FFFF00"/>
                </a:highlight>
              </a:rPr>
              <a:t>có</a:t>
            </a:r>
            <a:r>
              <a:rPr lang="en-US">
                <a:highlight>
                  <a:srgbClr val="FFFF00"/>
                </a:highlight>
              </a:rPr>
              <a:t>/</a:t>
            </a:r>
            <a:r>
              <a:rPr lang="en-US" err="1">
                <a:highlight>
                  <a:srgbClr val="FFFF00"/>
                </a:highlight>
              </a:rPr>
              <a:t>không</a:t>
            </a:r>
            <a:r>
              <a:rPr lang="en-US">
                <a:highlight>
                  <a:srgbClr val="FFFF00"/>
                </a:highlight>
              </a:rPr>
              <a:t> qua </a:t>
            </a:r>
            <a:r>
              <a:rPr lang="en-US" err="1">
                <a:highlight>
                  <a:srgbClr val="FFFF00"/>
                </a:highlight>
              </a:rPr>
              <a:t>phản</a:t>
            </a:r>
            <a:r>
              <a:rPr lang="en-US">
                <a:highlight>
                  <a:srgbClr val="FFFF00"/>
                </a:highlight>
              </a:rPr>
              <a:t> </a:t>
            </a:r>
            <a:r>
              <a:rPr lang="en-US" err="1">
                <a:highlight>
                  <a:srgbClr val="FFFF00"/>
                </a:highlight>
              </a:rPr>
              <a:t>biện</a:t>
            </a:r>
            <a:r>
              <a:rPr lang="en-US">
                <a:highlight>
                  <a:srgbClr val="FFFF00"/>
                </a:highlight>
              </a:rPr>
              <a:t> </a:t>
            </a:r>
            <a:r>
              <a:rPr lang="en-US" err="1">
                <a:highlight>
                  <a:srgbClr val="FFFF00"/>
                </a:highlight>
              </a:rPr>
              <a:t>đồng</a:t>
            </a:r>
            <a:r>
              <a:rPr lang="en-US">
                <a:highlight>
                  <a:srgbClr val="FFFF00"/>
                </a:highlight>
              </a:rPr>
              <a:t> </a:t>
            </a:r>
            <a:r>
              <a:rPr lang="en-US" err="1">
                <a:highlight>
                  <a:srgbClr val="FFFF00"/>
                </a:highlight>
              </a:rPr>
              <a:t>cấp</a:t>
            </a:r>
            <a:r>
              <a:rPr lang="en-US">
                <a:highlight>
                  <a:srgbClr val="FFFF00"/>
                </a:highlight>
              </a:rPr>
              <a:t>)</a:t>
            </a:r>
          </a:p>
          <a:p>
            <a:r>
              <a:rPr lang="en-US" err="1">
                <a:highlight>
                  <a:srgbClr val="FFFF00"/>
                </a:highlight>
              </a:rPr>
              <a:t>Bài</a:t>
            </a:r>
            <a:r>
              <a:rPr lang="en-US">
                <a:highlight>
                  <a:srgbClr val="FFFF00"/>
                </a:highlight>
              </a:rPr>
              <a:t> </a:t>
            </a:r>
            <a:r>
              <a:rPr lang="en-US" err="1">
                <a:highlight>
                  <a:srgbClr val="FFFF00"/>
                </a:highlight>
              </a:rPr>
              <a:t>hội</a:t>
            </a:r>
            <a:r>
              <a:rPr lang="en-US">
                <a:highlight>
                  <a:srgbClr val="FFFF00"/>
                </a:highlight>
              </a:rPr>
              <a:t> </a:t>
            </a:r>
            <a:r>
              <a:rPr lang="en-US" err="1">
                <a:highlight>
                  <a:srgbClr val="FFFF00"/>
                </a:highlight>
              </a:rPr>
              <a:t>nghị</a:t>
            </a:r>
            <a:endParaRPr lang="en-US">
              <a:highlight>
                <a:srgbClr val="FFFF00"/>
              </a:highlight>
            </a:endParaRPr>
          </a:p>
          <a:p>
            <a:r>
              <a:rPr lang="en-US" err="1">
                <a:highlight>
                  <a:srgbClr val="FFFF00"/>
                </a:highlight>
              </a:rPr>
              <a:t>Bản</a:t>
            </a:r>
            <a:r>
              <a:rPr lang="en-US">
                <a:highlight>
                  <a:srgbClr val="FFFF00"/>
                </a:highlight>
              </a:rPr>
              <a:t> </a:t>
            </a:r>
            <a:r>
              <a:rPr lang="en-US" err="1">
                <a:highlight>
                  <a:srgbClr val="FFFF00"/>
                </a:highlight>
              </a:rPr>
              <a:t>thảo</a:t>
            </a:r>
            <a:r>
              <a:rPr lang="en-US">
                <a:highlight>
                  <a:srgbClr val="FFFF00"/>
                </a:highlight>
              </a:rPr>
              <a:t> </a:t>
            </a:r>
            <a:r>
              <a:rPr lang="en-US" err="1">
                <a:highlight>
                  <a:srgbClr val="FFFF00"/>
                </a:highlight>
              </a:rPr>
              <a:t>tiền</a:t>
            </a:r>
            <a:r>
              <a:rPr lang="en-US">
                <a:highlight>
                  <a:srgbClr val="FFFF00"/>
                </a:highlight>
              </a:rPr>
              <a:t> </a:t>
            </a:r>
            <a:r>
              <a:rPr lang="en-US" err="1">
                <a:highlight>
                  <a:srgbClr val="FFFF00"/>
                </a:highlight>
              </a:rPr>
              <a:t>xuất</a:t>
            </a:r>
            <a:r>
              <a:rPr lang="en-US">
                <a:highlight>
                  <a:srgbClr val="FFFF00"/>
                </a:highlight>
              </a:rPr>
              <a:t> </a:t>
            </a:r>
            <a:r>
              <a:rPr lang="en-US" err="1">
                <a:highlight>
                  <a:srgbClr val="FFFF00"/>
                </a:highlight>
              </a:rPr>
              <a:t>bản</a:t>
            </a:r>
            <a:r>
              <a:rPr lang="en-US">
                <a:highlight>
                  <a:srgbClr val="FFFF00"/>
                </a:highlight>
              </a:rPr>
              <a:t> (preprint)</a:t>
            </a:r>
          </a:p>
          <a:p>
            <a:r>
              <a:rPr lang="en-US" err="1">
                <a:highlight>
                  <a:srgbClr val="FFFF00"/>
                </a:highlight>
              </a:rPr>
              <a:t>Luận</a:t>
            </a:r>
            <a:r>
              <a:rPr lang="en-US">
                <a:highlight>
                  <a:srgbClr val="FFFF00"/>
                </a:highlight>
              </a:rPr>
              <a:t> </a:t>
            </a:r>
            <a:r>
              <a:rPr lang="en-US" err="1">
                <a:highlight>
                  <a:srgbClr val="FFFF00"/>
                </a:highlight>
              </a:rPr>
              <a:t>án</a:t>
            </a:r>
            <a:r>
              <a:rPr lang="en-US">
                <a:highlight>
                  <a:srgbClr val="FFFF00"/>
                </a:highlight>
              </a:rPr>
              <a:t>/</a:t>
            </a:r>
            <a:r>
              <a:rPr lang="en-US" err="1">
                <a:highlight>
                  <a:srgbClr val="FFFF00"/>
                </a:highlight>
              </a:rPr>
              <a:t>luận</a:t>
            </a:r>
            <a:r>
              <a:rPr lang="en-US">
                <a:highlight>
                  <a:srgbClr val="FFFF00"/>
                </a:highlight>
              </a:rPr>
              <a:t> </a:t>
            </a:r>
            <a:r>
              <a:rPr lang="en-US" err="1">
                <a:highlight>
                  <a:srgbClr val="FFFF00"/>
                </a:highlight>
              </a:rPr>
              <a:t>văn</a:t>
            </a:r>
            <a:endParaRPr lang="en-US">
              <a:highlight>
                <a:srgbClr val="FFFF00"/>
              </a:highlight>
            </a:endParaRPr>
          </a:p>
          <a:p>
            <a:r>
              <a:rPr lang="en-US" err="1"/>
              <a:t>Báo</a:t>
            </a:r>
            <a:r>
              <a:rPr lang="en-US"/>
              <a:t> </a:t>
            </a:r>
            <a:r>
              <a:rPr lang="en-US" err="1"/>
              <a:t>cáo</a:t>
            </a:r>
            <a:r>
              <a:rPr lang="en-US"/>
              <a:t> </a:t>
            </a:r>
            <a:r>
              <a:rPr lang="en-US" err="1"/>
              <a:t>tư</a:t>
            </a:r>
            <a:r>
              <a:rPr lang="en-US"/>
              <a:t> </a:t>
            </a:r>
            <a:r>
              <a:rPr lang="en-US" err="1"/>
              <a:t>vấn</a:t>
            </a:r>
            <a:r>
              <a:rPr lang="en-US"/>
              <a:t> </a:t>
            </a:r>
          </a:p>
          <a:p>
            <a:r>
              <a:rPr lang="en-US"/>
              <a:t>Văn </a:t>
            </a:r>
            <a:r>
              <a:rPr lang="en-US" err="1"/>
              <a:t>bản</a:t>
            </a:r>
            <a:r>
              <a:rPr lang="en-US"/>
              <a:t> </a:t>
            </a:r>
            <a:r>
              <a:rPr lang="en-US" err="1"/>
              <a:t>luật</a:t>
            </a:r>
            <a:endParaRPr lang="en-US"/>
          </a:p>
          <a:p>
            <a:endParaRPr lang="en-GB"/>
          </a:p>
        </p:txBody>
      </p:sp>
      <p:sp>
        <p:nvSpPr>
          <p:cNvPr id="4" name="Footer Placeholder 3">
            <a:extLst>
              <a:ext uri="{FF2B5EF4-FFF2-40B4-BE49-F238E27FC236}">
                <a16:creationId xmlns:a16="http://schemas.microsoft.com/office/drawing/2014/main" id="{5CDD8FE5-D839-38D4-613C-41698A9494BA}"/>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D05F328A-3C79-B5C8-B3C6-F2EE582A34E8}"/>
              </a:ext>
            </a:extLst>
          </p:cNvPr>
          <p:cNvSpPr>
            <a:spLocks noGrp="1"/>
          </p:cNvSpPr>
          <p:nvPr>
            <p:ph type="sldNum" sz="quarter" idx="12"/>
          </p:nvPr>
        </p:nvSpPr>
        <p:spPr/>
        <p:txBody>
          <a:bodyPr/>
          <a:lstStyle/>
          <a:p>
            <a:fld id="{558478D3-4DD5-4D7B-8D8D-7EA87687E863}" type="slidenum">
              <a:rPr lang="en-US" smtClean="0"/>
              <a:pPr/>
              <a:t>218</a:t>
            </a:fld>
            <a:endParaRPr lang="en-US"/>
          </a:p>
        </p:txBody>
      </p:sp>
      <p:sp>
        <p:nvSpPr>
          <p:cNvPr id="2" name="Date Placeholder 1">
            <a:extLst>
              <a:ext uri="{FF2B5EF4-FFF2-40B4-BE49-F238E27FC236}">
                <a16:creationId xmlns:a16="http://schemas.microsoft.com/office/drawing/2014/main" id="{F9C785FE-0A79-A90E-306B-CBAE97165B34}"/>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0125224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ACCFB9B-ECDC-431F-72B6-24FC6D48B43A}"/>
              </a:ext>
            </a:extLst>
          </p:cNvPr>
          <p:cNvSpPr>
            <a:spLocks noGrp="1"/>
          </p:cNvSpPr>
          <p:nvPr>
            <p:ph type="title"/>
          </p:nvPr>
        </p:nvSpPr>
        <p:spPr>
          <a:xfrm>
            <a:off x="838200" y="365126"/>
            <a:ext cx="5562600" cy="950328"/>
          </a:xfrm>
        </p:spPr>
        <p:txBody>
          <a:bodyPr/>
          <a:lstStyle/>
          <a:p>
            <a:r>
              <a:rPr lang="en-US" err="1"/>
              <a:t>Bài</a:t>
            </a:r>
            <a:r>
              <a:rPr lang="en-US"/>
              <a:t> </a:t>
            </a:r>
            <a:r>
              <a:rPr lang="en-US" err="1"/>
              <a:t>báo</a:t>
            </a:r>
            <a:endParaRPr lang="en-GB"/>
          </a:p>
        </p:txBody>
      </p:sp>
      <p:sp>
        <p:nvSpPr>
          <p:cNvPr id="7" name="Content Placeholder 6">
            <a:extLst>
              <a:ext uri="{FF2B5EF4-FFF2-40B4-BE49-F238E27FC236}">
                <a16:creationId xmlns:a16="http://schemas.microsoft.com/office/drawing/2014/main" id="{B4E3CBD1-996D-8E22-F884-EF6C22A13FA2}"/>
              </a:ext>
            </a:extLst>
          </p:cNvPr>
          <p:cNvSpPr>
            <a:spLocks noGrp="1"/>
          </p:cNvSpPr>
          <p:nvPr>
            <p:ph idx="1"/>
          </p:nvPr>
        </p:nvSpPr>
        <p:spPr>
          <a:xfrm>
            <a:off x="838200" y="1459832"/>
            <a:ext cx="5807242" cy="4717131"/>
          </a:xfrm>
        </p:spPr>
        <p:txBody>
          <a:bodyPr/>
          <a:lstStyle/>
          <a:p>
            <a:r>
              <a:rPr lang="en-US" err="1"/>
              <a:t>Cấu</a:t>
            </a:r>
            <a:r>
              <a:rPr lang="en-US"/>
              <a:t> </a:t>
            </a:r>
            <a:r>
              <a:rPr lang="en-US" err="1"/>
              <a:t>trúc</a:t>
            </a:r>
            <a:r>
              <a:rPr lang="en-US"/>
              <a:t> </a:t>
            </a:r>
            <a:r>
              <a:rPr lang="en-US" err="1"/>
              <a:t>một</a:t>
            </a:r>
            <a:r>
              <a:rPr lang="en-US"/>
              <a:t> </a:t>
            </a:r>
            <a:r>
              <a:rPr lang="en-US" err="1"/>
              <a:t>bài</a:t>
            </a:r>
            <a:r>
              <a:rPr lang="en-US"/>
              <a:t> </a:t>
            </a:r>
            <a:r>
              <a:rPr lang="en-US" err="1"/>
              <a:t>báo</a:t>
            </a:r>
            <a:r>
              <a:rPr lang="en-US"/>
              <a:t> - </a:t>
            </a:r>
            <a:r>
              <a:rPr lang="en-US" b="1" err="1">
                <a:solidFill>
                  <a:srgbClr val="FF0000"/>
                </a:solidFill>
              </a:rPr>
              <a:t>IMR</a:t>
            </a:r>
            <a:r>
              <a:rPr lang="en-US" b="1" err="1"/>
              <a:t>a</a:t>
            </a:r>
            <a:r>
              <a:rPr lang="en-US" b="1" err="1">
                <a:solidFill>
                  <a:srgbClr val="FF0000"/>
                </a:solidFill>
              </a:rPr>
              <a:t>D</a:t>
            </a:r>
            <a:endParaRPr lang="en-US" b="1">
              <a:solidFill>
                <a:srgbClr val="FF0000"/>
              </a:solidFill>
            </a:endParaRPr>
          </a:p>
          <a:p>
            <a:pPr lvl="1"/>
            <a:r>
              <a:rPr lang="en-US"/>
              <a:t>Abstract </a:t>
            </a:r>
          </a:p>
          <a:p>
            <a:pPr lvl="1"/>
            <a:r>
              <a:rPr lang="en-US" b="1">
                <a:solidFill>
                  <a:srgbClr val="FF0000"/>
                </a:solidFill>
              </a:rPr>
              <a:t>I</a:t>
            </a:r>
            <a:r>
              <a:rPr lang="en-US"/>
              <a:t>ntroduction</a:t>
            </a:r>
          </a:p>
          <a:p>
            <a:pPr lvl="1"/>
            <a:r>
              <a:rPr lang="en-US" b="1">
                <a:solidFill>
                  <a:srgbClr val="FF0000"/>
                </a:solidFill>
              </a:rPr>
              <a:t>M</a:t>
            </a:r>
            <a:r>
              <a:rPr lang="en-US"/>
              <a:t>ethods</a:t>
            </a:r>
          </a:p>
          <a:p>
            <a:pPr lvl="1"/>
            <a:r>
              <a:rPr lang="en-US" b="1">
                <a:solidFill>
                  <a:srgbClr val="FF0000"/>
                </a:solidFill>
              </a:rPr>
              <a:t>R</a:t>
            </a:r>
            <a:r>
              <a:rPr lang="en-US"/>
              <a:t>esults</a:t>
            </a:r>
          </a:p>
          <a:p>
            <a:pPr lvl="1"/>
            <a:r>
              <a:rPr lang="en-US" b="1">
                <a:solidFill>
                  <a:srgbClr val="FF0000"/>
                </a:solidFill>
              </a:rPr>
              <a:t>D</a:t>
            </a:r>
            <a:r>
              <a:rPr lang="en-US"/>
              <a:t>iscussion</a:t>
            </a:r>
          </a:p>
          <a:p>
            <a:pPr lvl="1"/>
            <a:r>
              <a:rPr lang="en-US"/>
              <a:t>(Conclusion)</a:t>
            </a:r>
            <a:endParaRPr lang="en-GB"/>
          </a:p>
          <a:p>
            <a:endParaRPr lang="en-GB"/>
          </a:p>
        </p:txBody>
      </p:sp>
      <p:sp>
        <p:nvSpPr>
          <p:cNvPr id="4" name="Footer Placeholder 3">
            <a:extLst>
              <a:ext uri="{FF2B5EF4-FFF2-40B4-BE49-F238E27FC236}">
                <a16:creationId xmlns:a16="http://schemas.microsoft.com/office/drawing/2014/main" id="{BF9F6801-37F7-77A2-BB63-11E2301A5099}"/>
              </a:ext>
            </a:extLst>
          </p:cNvPr>
          <p:cNvSpPr>
            <a:spLocks noGrp="1"/>
          </p:cNvSpPr>
          <p:nvPr>
            <p:ph type="ftr" sz="quarter" idx="11"/>
          </p:nvPr>
        </p:nvSpPr>
        <p:spPr/>
        <p:txBody>
          <a:bodyPr/>
          <a:lstStyle/>
          <a:p>
            <a:pPr algn="l"/>
            <a:r>
              <a:rPr lang="en-US"/>
              <a:t>Research Methods (VNU-SIS)</a:t>
            </a:r>
          </a:p>
        </p:txBody>
      </p:sp>
      <p:pic>
        <p:nvPicPr>
          <p:cNvPr id="9" name="Picture 8">
            <a:extLst>
              <a:ext uri="{FF2B5EF4-FFF2-40B4-BE49-F238E27FC236}">
                <a16:creationId xmlns:a16="http://schemas.microsoft.com/office/drawing/2014/main" id="{185C9B32-14AB-3209-55BC-D9744FD266A6}"/>
              </a:ext>
            </a:extLst>
          </p:cNvPr>
          <p:cNvPicPr>
            <a:picLocks noChangeAspect="1"/>
          </p:cNvPicPr>
          <p:nvPr/>
        </p:nvPicPr>
        <p:blipFill>
          <a:blip r:embed="rId2"/>
          <a:stretch>
            <a:fillRect/>
          </a:stretch>
        </p:blipFill>
        <p:spPr>
          <a:xfrm>
            <a:off x="6154656" y="0"/>
            <a:ext cx="5807242" cy="6806780"/>
          </a:xfrm>
          <a:prstGeom prst="rect">
            <a:avLst/>
          </a:prstGeom>
        </p:spPr>
      </p:pic>
      <p:sp>
        <p:nvSpPr>
          <p:cNvPr id="5" name="Slide Number Placeholder 4">
            <a:extLst>
              <a:ext uri="{FF2B5EF4-FFF2-40B4-BE49-F238E27FC236}">
                <a16:creationId xmlns:a16="http://schemas.microsoft.com/office/drawing/2014/main" id="{A0936200-3D5B-59BD-2EEF-3A874C6823DE}"/>
              </a:ext>
            </a:extLst>
          </p:cNvPr>
          <p:cNvSpPr>
            <a:spLocks noGrp="1"/>
          </p:cNvSpPr>
          <p:nvPr>
            <p:ph type="sldNum" sz="quarter" idx="12"/>
          </p:nvPr>
        </p:nvSpPr>
        <p:spPr/>
        <p:txBody>
          <a:bodyPr/>
          <a:lstStyle/>
          <a:p>
            <a:fld id="{558478D3-4DD5-4D7B-8D8D-7EA87687E863}" type="slidenum">
              <a:rPr lang="en-US" smtClean="0"/>
              <a:pPr/>
              <a:t>219</a:t>
            </a:fld>
            <a:endParaRPr lang="en-US"/>
          </a:p>
        </p:txBody>
      </p:sp>
      <p:sp>
        <p:nvSpPr>
          <p:cNvPr id="2" name="TextBox 1">
            <a:extLst>
              <a:ext uri="{FF2B5EF4-FFF2-40B4-BE49-F238E27FC236}">
                <a16:creationId xmlns:a16="http://schemas.microsoft.com/office/drawing/2014/main" id="{11A516E1-510E-6CBC-091D-86B78CA3BCC7}"/>
              </a:ext>
            </a:extLst>
          </p:cNvPr>
          <p:cNvSpPr txBox="1"/>
          <p:nvPr/>
        </p:nvSpPr>
        <p:spPr>
          <a:xfrm>
            <a:off x="838200" y="4844168"/>
            <a:ext cx="5001126" cy="1107996"/>
          </a:xfrm>
          <a:prstGeom prst="rect">
            <a:avLst/>
          </a:prstGeom>
          <a:noFill/>
        </p:spPr>
        <p:txBody>
          <a:bodyPr wrap="square" rtlCol="0">
            <a:spAutoFit/>
          </a:bodyPr>
          <a:lstStyle/>
          <a:p>
            <a:r>
              <a:rPr lang="en-US" sz="2400">
                <a:solidFill>
                  <a:srgbClr val="FF0000"/>
                </a:solidFill>
              </a:rPr>
              <a:t>“It is impossible to be a good writer without being a good reader first”</a:t>
            </a:r>
            <a:endParaRPr lang="en-US" sz="2400" b="1">
              <a:solidFill>
                <a:srgbClr val="FF0000"/>
              </a:solidFill>
            </a:endParaRPr>
          </a:p>
          <a:p>
            <a:endParaRPr lang="en-GB"/>
          </a:p>
        </p:txBody>
      </p:sp>
      <p:sp>
        <p:nvSpPr>
          <p:cNvPr id="3" name="TextBox 2">
            <a:extLst>
              <a:ext uri="{FF2B5EF4-FFF2-40B4-BE49-F238E27FC236}">
                <a16:creationId xmlns:a16="http://schemas.microsoft.com/office/drawing/2014/main" id="{A94F2328-A442-CE35-C1A9-57B434812378}"/>
              </a:ext>
            </a:extLst>
          </p:cNvPr>
          <p:cNvSpPr txBox="1"/>
          <p:nvPr/>
        </p:nvSpPr>
        <p:spPr>
          <a:xfrm>
            <a:off x="3994484" y="6492874"/>
            <a:ext cx="1844842" cy="369332"/>
          </a:xfrm>
          <a:prstGeom prst="rect">
            <a:avLst/>
          </a:prstGeom>
          <a:noFill/>
        </p:spPr>
        <p:txBody>
          <a:bodyPr wrap="square" rtlCol="0">
            <a:spAutoFit/>
          </a:bodyPr>
          <a:lstStyle/>
          <a:p>
            <a:r>
              <a:rPr lang="en-US"/>
              <a:t>Source: Heard (</a:t>
            </a:r>
            <a:endParaRPr lang="en-GB"/>
          </a:p>
        </p:txBody>
      </p:sp>
      <p:sp>
        <p:nvSpPr>
          <p:cNvPr id="8" name="Date Placeholder 7">
            <a:extLst>
              <a:ext uri="{FF2B5EF4-FFF2-40B4-BE49-F238E27FC236}">
                <a16:creationId xmlns:a16="http://schemas.microsoft.com/office/drawing/2014/main" id="{F499B874-120D-EB74-73D2-79B04AD49904}"/>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022929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2C40-529B-8135-2EEA-94A4946BB719}"/>
              </a:ext>
            </a:extLst>
          </p:cNvPr>
          <p:cNvSpPr>
            <a:spLocks noGrp="1"/>
          </p:cNvSpPr>
          <p:nvPr>
            <p:ph type="title"/>
          </p:nvPr>
        </p:nvSpPr>
        <p:spPr>
          <a:xfrm>
            <a:off x="838200" y="365126"/>
            <a:ext cx="6172200" cy="950328"/>
          </a:xfrm>
        </p:spPr>
        <p:txBody>
          <a:bodyPr>
            <a:normAutofit fontScale="90000"/>
          </a:bodyPr>
          <a:lstStyle/>
          <a:p>
            <a:r>
              <a:rPr lang="en-US" err="1"/>
              <a:t>Thế</a:t>
            </a:r>
            <a:r>
              <a:rPr lang="en-US"/>
              <a:t> </a:t>
            </a:r>
            <a:r>
              <a:rPr lang="en-US" err="1"/>
              <a:t>nào</a:t>
            </a:r>
            <a:r>
              <a:rPr lang="en-US"/>
              <a:t> </a:t>
            </a:r>
            <a:r>
              <a:rPr lang="en-US" err="1"/>
              <a:t>là</a:t>
            </a:r>
            <a:r>
              <a:rPr lang="en-US"/>
              <a:t> </a:t>
            </a:r>
            <a:r>
              <a:rPr lang="en-US" err="1"/>
              <a:t>chủ</a:t>
            </a:r>
            <a:r>
              <a:rPr lang="en-US"/>
              <a:t> </a:t>
            </a:r>
            <a:r>
              <a:rPr lang="en-US" err="1"/>
              <a:t>đề</a:t>
            </a:r>
            <a:r>
              <a:rPr lang="en-US"/>
              <a:t> </a:t>
            </a:r>
            <a:r>
              <a:rPr lang="en-US" err="1"/>
              <a:t>nghiên</a:t>
            </a:r>
            <a:r>
              <a:rPr lang="en-US"/>
              <a:t> </a:t>
            </a:r>
            <a:r>
              <a:rPr lang="en-US" err="1"/>
              <a:t>cứu</a:t>
            </a:r>
            <a:r>
              <a:rPr lang="en-US"/>
              <a:t> </a:t>
            </a:r>
            <a:r>
              <a:rPr lang="en-US" err="1"/>
              <a:t>tốt</a:t>
            </a:r>
            <a:r>
              <a:rPr lang="en-US"/>
              <a:t>?</a:t>
            </a:r>
            <a:endParaRPr lang="en-GB"/>
          </a:p>
        </p:txBody>
      </p:sp>
      <p:sp>
        <p:nvSpPr>
          <p:cNvPr id="4" name="Footer Placeholder 3">
            <a:extLst>
              <a:ext uri="{FF2B5EF4-FFF2-40B4-BE49-F238E27FC236}">
                <a16:creationId xmlns:a16="http://schemas.microsoft.com/office/drawing/2014/main" id="{3DC23D56-8C42-D762-FF63-CA7B4629028E}"/>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1DDED08-BA82-2AC8-512F-5F2D013A8B61}"/>
              </a:ext>
            </a:extLst>
          </p:cNvPr>
          <p:cNvSpPr>
            <a:spLocks noGrp="1"/>
          </p:cNvSpPr>
          <p:nvPr>
            <p:ph type="sldNum" sz="quarter" idx="12"/>
          </p:nvPr>
        </p:nvSpPr>
        <p:spPr/>
        <p:txBody>
          <a:bodyPr/>
          <a:lstStyle/>
          <a:p>
            <a:fld id="{558478D3-4DD5-4D7B-8D8D-7EA87687E863}" type="slidenum">
              <a:rPr lang="en-US" smtClean="0"/>
              <a:pPr/>
              <a:t>22</a:t>
            </a:fld>
            <a:endParaRPr lang="en-US"/>
          </a:p>
        </p:txBody>
      </p:sp>
      <p:sp>
        <p:nvSpPr>
          <p:cNvPr id="3" name="Date Placeholder 2">
            <a:extLst>
              <a:ext uri="{FF2B5EF4-FFF2-40B4-BE49-F238E27FC236}">
                <a16:creationId xmlns:a16="http://schemas.microsoft.com/office/drawing/2014/main" id="{0A022ECC-6F8B-829B-1919-327289D54062}"/>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1762018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192F-C8AB-0588-8F0A-3ABBE66971F3}"/>
              </a:ext>
            </a:extLst>
          </p:cNvPr>
          <p:cNvSpPr>
            <a:spLocks noGrp="1"/>
          </p:cNvSpPr>
          <p:nvPr>
            <p:ph type="title"/>
          </p:nvPr>
        </p:nvSpPr>
        <p:spPr/>
        <p:txBody>
          <a:bodyPr/>
          <a:lstStyle/>
          <a:p>
            <a:r>
              <a:rPr lang="en-US" err="1"/>
              <a:t>Đặt</a:t>
            </a:r>
            <a:r>
              <a:rPr lang="en-US"/>
              <a:t> </a:t>
            </a:r>
            <a:r>
              <a:rPr lang="en-US" err="1"/>
              <a:t>vấn</a:t>
            </a:r>
            <a:r>
              <a:rPr lang="en-US"/>
              <a:t> </a:t>
            </a:r>
            <a:r>
              <a:rPr lang="en-US" err="1"/>
              <a:t>đề</a:t>
            </a:r>
            <a:r>
              <a:rPr lang="en-US"/>
              <a:t> - Introduction</a:t>
            </a:r>
            <a:endParaRPr lang="en-GB"/>
          </a:p>
        </p:txBody>
      </p:sp>
      <p:sp>
        <p:nvSpPr>
          <p:cNvPr id="3" name="Content Placeholder 2">
            <a:extLst>
              <a:ext uri="{FF2B5EF4-FFF2-40B4-BE49-F238E27FC236}">
                <a16:creationId xmlns:a16="http://schemas.microsoft.com/office/drawing/2014/main" id="{B50CFDAF-8F59-C602-FED9-052B1E86573F}"/>
              </a:ext>
            </a:extLst>
          </p:cNvPr>
          <p:cNvSpPr>
            <a:spLocks noGrp="1"/>
          </p:cNvSpPr>
          <p:nvPr>
            <p:ph idx="1"/>
          </p:nvPr>
        </p:nvSpPr>
        <p:spPr/>
        <p:txBody>
          <a:bodyPr/>
          <a:lstStyle/>
          <a:p>
            <a:r>
              <a:rPr lang="en-US" err="1"/>
              <a:t>Bối</a:t>
            </a:r>
            <a:r>
              <a:rPr lang="en-US"/>
              <a:t> </a:t>
            </a:r>
            <a:r>
              <a:rPr lang="en-US" err="1"/>
              <a:t>cảnh</a:t>
            </a:r>
            <a:r>
              <a:rPr lang="en-US"/>
              <a:t> </a:t>
            </a:r>
            <a:r>
              <a:rPr lang="en-US" err="1"/>
              <a:t>chung</a:t>
            </a:r>
            <a:r>
              <a:rPr lang="en-US"/>
              <a:t> </a:t>
            </a:r>
            <a:r>
              <a:rPr lang="en-US" err="1"/>
              <a:t>của</a:t>
            </a:r>
            <a:r>
              <a:rPr lang="en-US"/>
              <a:t> </a:t>
            </a:r>
            <a:r>
              <a:rPr lang="en-US" err="1"/>
              <a:t>nghiên</a:t>
            </a:r>
            <a:r>
              <a:rPr lang="en-US"/>
              <a:t> </a:t>
            </a:r>
            <a:r>
              <a:rPr lang="en-US" err="1"/>
              <a:t>cứu</a:t>
            </a:r>
            <a:endParaRPr lang="en-US"/>
          </a:p>
          <a:p>
            <a:r>
              <a:rPr lang="en-US"/>
              <a:t>Thu </a:t>
            </a:r>
            <a:r>
              <a:rPr lang="en-US" err="1"/>
              <a:t>hẹp</a:t>
            </a:r>
            <a:r>
              <a:rPr lang="en-US"/>
              <a:t> </a:t>
            </a:r>
            <a:r>
              <a:rPr lang="en-US" err="1"/>
              <a:t>lại</a:t>
            </a:r>
            <a:r>
              <a:rPr lang="en-US"/>
              <a:t> </a:t>
            </a:r>
            <a:r>
              <a:rPr lang="en-US" err="1"/>
              <a:t>thành</a:t>
            </a:r>
            <a:r>
              <a:rPr lang="en-US"/>
              <a:t> </a:t>
            </a:r>
            <a:r>
              <a:rPr lang="en-US" err="1"/>
              <a:t>chủ</a:t>
            </a:r>
            <a:r>
              <a:rPr lang="en-US"/>
              <a:t> </a:t>
            </a:r>
            <a:r>
              <a:rPr lang="en-US" err="1"/>
              <a:t>đề</a:t>
            </a:r>
            <a:r>
              <a:rPr lang="en-US"/>
              <a:t> </a:t>
            </a:r>
            <a:r>
              <a:rPr lang="en-US" err="1"/>
              <a:t>nghiên</a:t>
            </a:r>
            <a:r>
              <a:rPr lang="en-US"/>
              <a:t> </a:t>
            </a:r>
            <a:r>
              <a:rPr lang="en-US" err="1"/>
              <a:t>cứu</a:t>
            </a:r>
            <a:r>
              <a:rPr lang="en-US"/>
              <a:t> </a:t>
            </a:r>
            <a:r>
              <a:rPr lang="en-US" err="1"/>
              <a:t>và</a:t>
            </a:r>
            <a:r>
              <a:rPr lang="en-US"/>
              <a:t> </a:t>
            </a:r>
            <a:r>
              <a:rPr lang="en-US" err="1"/>
              <a:t>tại</a:t>
            </a:r>
            <a:r>
              <a:rPr lang="en-US"/>
              <a:t> </a:t>
            </a:r>
            <a:r>
              <a:rPr lang="en-US" err="1"/>
              <a:t>sao</a:t>
            </a:r>
            <a:r>
              <a:rPr lang="en-US"/>
              <a:t> </a:t>
            </a:r>
            <a:r>
              <a:rPr lang="en-US" err="1"/>
              <a:t>nó</a:t>
            </a:r>
            <a:r>
              <a:rPr lang="en-US"/>
              <a:t> </a:t>
            </a:r>
            <a:r>
              <a:rPr lang="en-US" err="1"/>
              <a:t>quan</a:t>
            </a:r>
            <a:r>
              <a:rPr lang="en-US"/>
              <a:t> </a:t>
            </a:r>
            <a:r>
              <a:rPr lang="en-US" err="1"/>
              <a:t>trọng</a:t>
            </a:r>
            <a:endParaRPr lang="en-US"/>
          </a:p>
          <a:p>
            <a:r>
              <a:rPr lang="en-US" err="1"/>
              <a:t>Xác</a:t>
            </a:r>
            <a:r>
              <a:rPr lang="en-US"/>
              <a:t> </a:t>
            </a:r>
            <a:r>
              <a:rPr lang="en-US" err="1"/>
              <a:t>định</a:t>
            </a:r>
            <a:r>
              <a:rPr lang="en-US"/>
              <a:t> </a:t>
            </a:r>
            <a:r>
              <a:rPr lang="en-US" err="1"/>
              <a:t>khoảng</a:t>
            </a:r>
            <a:r>
              <a:rPr lang="en-US"/>
              <a:t> </a:t>
            </a:r>
            <a:r>
              <a:rPr lang="en-US" err="1"/>
              <a:t>trống</a:t>
            </a:r>
            <a:r>
              <a:rPr lang="en-US"/>
              <a:t> </a:t>
            </a:r>
            <a:r>
              <a:rPr lang="en-US" err="1"/>
              <a:t>trong</a:t>
            </a:r>
            <a:r>
              <a:rPr lang="en-US"/>
              <a:t> </a:t>
            </a:r>
            <a:r>
              <a:rPr lang="en-US" err="1"/>
              <a:t>các</a:t>
            </a:r>
            <a:r>
              <a:rPr lang="en-US"/>
              <a:t> </a:t>
            </a:r>
            <a:r>
              <a:rPr lang="en-US" err="1"/>
              <a:t>nghiên</a:t>
            </a:r>
            <a:r>
              <a:rPr lang="en-US"/>
              <a:t> </a:t>
            </a:r>
            <a:r>
              <a:rPr lang="en-US" err="1"/>
              <a:t>cứu</a:t>
            </a:r>
            <a:r>
              <a:rPr lang="en-US"/>
              <a:t> </a:t>
            </a:r>
            <a:r>
              <a:rPr lang="en-US" err="1"/>
              <a:t>trước</a:t>
            </a:r>
            <a:r>
              <a:rPr lang="en-US"/>
              <a:t> </a:t>
            </a:r>
            <a:r>
              <a:rPr lang="en-US" err="1"/>
              <a:t>đây</a:t>
            </a:r>
            <a:r>
              <a:rPr lang="en-US"/>
              <a:t> </a:t>
            </a:r>
            <a:r>
              <a:rPr lang="en-US" err="1"/>
              <a:t>và</a:t>
            </a:r>
            <a:r>
              <a:rPr lang="en-US"/>
              <a:t> </a:t>
            </a:r>
            <a:r>
              <a:rPr lang="en-US" err="1"/>
              <a:t>tại</a:t>
            </a:r>
            <a:r>
              <a:rPr lang="en-US"/>
              <a:t> </a:t>
            </a:r>
            <a:r>
              <a:rPr lang="en-US" err="1"/>
              <a:t>sao</a:t>
            </a:r>
            <a:r>
              <a:rPr lang="en-US"/>
              <a:t> </a:t>
            </a:r>
            <a:r>
              <a:rPr lang="en-US" err="1"/>
              <a:t>nghiên</a:t>
            </a:r>
            <a:r>
              <a:rPr lang="en-US"/>
              <a:t> </a:t>
            </a:r>
            <a:r>
              <a:rPr lang="en-US" err="1"/>
              <a:t>cứu</a:t>
            </a:r>
            <a:r>
              <a:rPr lang="en-US"/>
              <a:t> </a:t>
            </a:r>
            <a:r>
              <a:rPr lang="en-US" err="1"/>
              <a:t>hiện</a:t>
            </a:r>
            <a:r>
              <a:rPr lang="en-US"/>
              <a:t> </a:t>
            </a:r>
            <a:r>
              <a:rPr lang="en-US" err="1"/>
              <a:t>tại</a:t>
            </a:r>
            <a:r>
              <a:rPr lang="en-US"/>
              <a:t> </a:t>
            </a:r>
            <a:r>
              <a:rPr lang="en-US" err="1"/>
              <a:t>là</a:t>
            </a:r>
            <a:r>
              <a:rPr lang="en-US"/>
              <a:t> </a:t>
            </a:r>
            <a:r>
              <a:rPr lang="en-US" err="1"/>
              <a:t>cần</a:t>
            </a:r>
            <a:r>
              <a:rPr lang="en-US"/>
              <a:t> </a:t>
            </a:r>
            <a:r>
              <a:rPr lang="en-US" err="1"/>
              <a:t>thiết</a:t>
            </a:r>
            <a:endParaRPr lang="en-US"/>
          </a:p>
          <a:p>
            <a:r>
              <a:rPr lang="en-US" err="1"/>
              <a:t>Nêu</a:t>
            </a:r>
            <a:r>
              <a:rPr lang="en-US"/>
              <a:t> </a:t>
            </a:r>
            <a:r>
              <a:rPr lang="en-US" err="1"/>
              <a:t>cụ</a:t>
            </a:r>
            <a:r>
              <a:rPr lang="en-US"/>
              <a:t> </a:t>
            </a:r>
            <a:r>
              <a:rPr lang="en-US" err="1"/>
              <a:t>thể</a:t>
            </a:r>
            <a:r>
              <a:rPr lang="en-US"/>
              <a:t> </a:t>
            </a:r>
            <a:r>
              <a:rPr lang="en-US" err="1"/>
              <a:t>câu</a:t>
            </a:r>
            <a:r>
              <a:rPr lang="en-US"/>
              <a:t> </a:t>
            </a:r>
            <a:r>
              <a:rPr lang="en-US" err="1"/>
              <a:t>hỏi</a:t>
            </a:r>
            <a:r>
              <a:rPr lang="en-US"/>
              <a:t> </a:t>
            </a:r>
            <a:r>
              <a:rPr lang="en-US" err="1"/>
              <a:t>nghiên</a:t>
            </a:r>
            <a:r>
              <a:rPr lang="en-US"/>
              <a:t> </a:t>
            </a:r>
            <a:r>
              <a:rPr lang="en-US" err="1"/>
              <a:t>cứu</a:t>
            </a:r>
            <a:r>
              <a:rPr lang="en-US"/>
              <a:t>/</a:t>
            </a:r>
            <a:r>
              <a:rPr lang="en-US" err="1"/>
              <a:t>giả</a:t>
            </a:r>
            <a:r>
              <a:rPr lang="en-US"/>
              <a:t> </a:t>
            </a:r>
            <a:r>
              <a:rPr lang="en-US" err="1"/>
              <a:t>thuyết</a:t>
            </a:r>
            <a:r>
              <a:rPr lang="en-US"/>
              <a:t> </a:t>
            </a:r>
            <a:r>
              <a:rPr lang="en-US" err="1"/>
              <a:t>nghiên</a:t>
            </a:r>
            <a:r>
              <a:rPr lang="en-US"/>
              <a:t> </a:t>
            </a:r>
            <a:r>
              <a:rPr lang="en-US" err="1"/>
              <a:t>cứu</a:t>
            </a:r>
            <a:r>
              <a:rPr lang="en-US"/>
              <a:t> </a:t>
            </a:r>
          </a:p>
          <a:p>
            <a:r>
              <a:rPr lang="en-US"/>
              <a:t>(</a:t>
            </a:r>
            <a:r>
              <a:rPr lang="en-US" err="1"/>
              <a:t>Tóm</a:t>
            </a:r>
            <a:r>
              <a:rPr lang="en-US"/>
              <a:t> </a:t>
            </a:r>
            <a:r>
              <a:rPr lang="en-US" err="1"/>
              <a:t>tắt</a:t>
            </a:r>
            <a:r>
              <a:rPr lang="en-US"/>
              <a:t> </a:t>
            </a:r>
            <a:r>
              <a:rPr lang="en-US" err="1"/>
              <a:t>định</a:t>
            </a:r>
            <a:r>
              <a:rPr lang="en-US"/>
              <a:t> </a:t>
            </a:r>
            <a:r>
              <a:rPr lang="en-US" err="1"/>
              <a:t>hướng</a:t>
            </a:r>
            <a:r>
              <a:rPr lang="en-US"/>
              <a:t> </a:t>
            </a:r>
            <a:r>
              <a:rPr lang="en-US" err="1"/>
              <a:t>hoặc</a:t>
            </a:r>
            <a:r>
              <a:rPr lang="en-US"/>
              <a:t> </a:t>
            </a:r>
            <a:r>
              <a:rPr lang="en-US" err="1"/>
              <a:t>phương</a:t>
            </a:r>
            <a:r>
              <a:rPr lang="en-US"/>
              <a:t> </a:t>
            </a:r>
            <a:r>
              <a:rPr lang="en-US" err="1"/>
              <a:t>pháp</a:t>
            </a:r>
            <a:r>
              <a:rPr lang="en-US"/>
              <a:t> </a:t>
            </a:r>
            <a:r>
              <a:rPr lang="en-US" err="1"/>
              <a:t>nghiên</a:t>
            </a:r>
            <a:r>
              <a:rPr lang="en-US"/>
              <a:t> </a:t>
            </a:r>
            <a:r>
              <a:rPr lang="en-US" err="1"/>
              <a:t>cứu</a:t>
            </a:r>
            <a:r>
              <a:rPr lang="en-US"/>
              <a:t>)</a:t>
            </a:r>
          </a:p>
          <a:p>
            <a:r>
              <a:rPr lang="en-US"/>
              <a:t>(</a:t>
            </a:r>
            <a:r>
              <a:rPr lang="en-US" err="1"/>
              <a:t>Giới</a:t>
            </a:r>
            <a:r>
              <a:rPr lang="en-US"/>
              <a:t> </a:t>
            </a:r>
            <a:r>
              <a:rPr lang="en-US" err="1"/>
              <a:t>thiệu</a:t>
            </a:r>
            <a:r>
              <a:rPr lang="en-US"/>
              <a:t> </a:t>
            </a:r>
            <a:r>
              <a:rPr lang="en-US" err="1"/>
              <a:t>kết</a:t>
            </a:r>
            <a:r>
              <a:rPr lang="en-US"/>
              <a:t> </a:t>
            </a:r>
            <a:r>
              <a:rPr lang="en-US" err="1"/>
              <a:t>quả</a:t>
            </a:r>
            <a:r>
              <a:rPr lang="en-US"/>
              <a:t> </a:t>
            </a:r>
            <a:r>
              <a:rPr lang="en-US" err="1"/>
              <a:t>chính</a:t>
            </a:r>
            <a:r>
              <a:rPr lang="en-US"/>
              <a:t> </a:t>
            </a:r>
            <a:r>
              <a:rPr lang="en-US" err="1"/>
              <a:t>nhất</a:t>
            </a:r>
            <a:r>
              <a:rPr lang="en-US"/>
              <a:t>)</a:t>
            </a:r>
            <a:endParaRPr lang="en-GB"/>
          </a:p>
        </p:txBody>
      </p:sp>
      <p:sp>
        <p:nvSpPr>
          <p:cNvPr id="4" name="Footer Placeholder 3">
            <a:extLst>
              <a:ext uri="{FF2B5EF4-FFF2-40B4-BE49-F238E27FC236}">
                <a16:creationId xmlns:a16="http://schemas.microsoft.com/office/drawing/2014/main" id="{7AF743F6-A0C5-1410-80E7-234EAC21E0D2}"/>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71FBE12-570A-651C-34E9-F8B6C185D383}"/>
              </a:ext>
            </a:extLst>
          </p:cNvPr>
          <p:cNvSpPr>
            <a:spLocks noGrp="1"/>
          </p:cNvSpPr>
          <p:nvPr>
            <p:ph type="sldNum" sz="quarter" idx="12"/>
          </p:nvPr>
        </p:nvSpPr>
        <p:spPr/>
        <p:txBody>
          <a:bodyPr/>
          <a:lstStyle/>
          <a:p>
            <a:fld id="{558478D3-4DD5-4D7B-8D8D-7EA87687E863}" type="slidenum">
              <a:rPr lang="en-US" smtClean="0"/>
              <a:pPr/>
              <a:t>220</a:t>
            </a:fld>
            <a:endParaRPr lang="en-US"/>
          </a:p>
        </p:txBody>
      </p:sp>
      <p:sp>
        <p:nvSpPr>
          <p:cNvPr id="6" name="Date Placeholder 5">
            <a:extLst>
              <a:ext uri="{FF2B5EF4-FFF2-40B4-BE49-F238E27FC236}">
                <a16:creationId xmlns:a16="http://schemas.microsoft.com/office/drawing/2014/main" id="{B6D8B0C8-A50F-16C5-816D-3FD4F1FFBBE6}"/>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380923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A293-98C6-37F0-FC5F-420238F5A78B}"/>
              </a:ext>
            </a:extLst>
          </p:cNvPr>
          <p:cNvSpPr>
            <a:spLocks noGrp="1"/>
          </p:cNvSpPr>
          <p:nvPr>
            <p:ph type="title"/>
          </p:nvPr>
        </p:nvSpPr>
        <p:spPr/>
        <p:txBody>
          <a:bodyPr/>
          <a:lstStyle/>
          <a:p>
            <a:r>
              <a:rPr lang="en-US" err="1"/>
              <a:t>Phương</a:t>
            </a:r>
            <a:r>
              <a:rPr lang="en-US"/>
              <a:t> </a:t>
            </a:r>
            <a:r>
              <a:rPr lang="en-US" err="1"/>
              <a:t>pháp</a:t>
            </a:r>
            <a:r>
              <a:rPr lang="en-US"/>
              <a:t> - Methods</a:t>
            </a:r>
            <a:endParaRPr lang="en-GB"/>
          </a:p>
        </p:txBody>
      </p:sp>
      <p:sp>
        <p:nvSpPr>
          <p:cNvPr id="3" name="Content Placeholder 2">
            <a:extLst>
              <a:ext uri="{FF2B5EF4-FFF2-40B4-BE49-F238E27FC236}">
                <a16:creationId xmlns:a16="http://schemas.microsoft.com/office/drawing/2014/main" id="{A1BD94EB-F122-732A-A0F7-1386A938AEA4}"/>
              </a:ext>
            </a:extLst>
          </p:cNvPr>
          <p:cNvSpPr>
            <a:spLocks noGrp="1"/>
          </p:cNvSpPr>
          <p:nvPr>
            <p:ph idx="1"/>
          </p:nvPr>
        </p:nvSpPr>
        <p:spPr/>
        <p:txBody>
          <a:bodyPr/>
          <a:lstStyle/>
          <a:p>
            <a:r>
              <a:rPr lang="en-US" err="1"/>
              <a:t>Nêu</a:t>
            </a:r>
            <a:r>
              <a:rPr lang="en-US"/>
              <a:t> </a:t>
            </a:r>
            <a:r>
              <a:rPr lang="en-US" err="1"/>
              <a:t>cụ</a:t>
            </a:r>
            <a:r>
              <a:rPr lang="en-US"/>
              <a:t> </a:t>
            </a:r>
            <a:r>
              <a:rPr lang="en-US" err="1"/>
              <a:t>thể</a:t>
            </a:r>
            <a:r>
              <a:rPr lang="en-US"/>
              <a:t> </a:t>
            </a:r>
            <a:r>
              <a:rPr lang="en-US" err="1"/>
              <a:t>và</a:t>
            </a:r>
            <a:r>
              <a:rPr lang="en-US"/>
              <a:t> chi </a:t>
            </a:r>
            <a:r>
              <a:rPr lang="en-US" err="1"/>
              <a:t>tiết</a:t>
            </a:r>
            <a:r>
              <a:rPr lang="en-US"/>
              <a:t> </a:t>
            </a:r>
            <a:r>
              <a:rPr lang="en-US" err="1"/>
              <a:t>vật</a:t>
            </a:r>
            <a:r>
              <a:rPr lang="en-US"/>
              <a:t> </a:t>
            </a:r>
            <a:r>
              <a:rPr lang="en-US" err="1"/>
              <a:t>liệu</a:t>
            </a:r>
            <a:r>
              <a:rPr lang="en-US"/>
              <a:t>, </a:t>
            </a:r>
            <a:r>
              <a:rPr lang="en-US" err="1"/>
              <a:t>địa</a:t>
            </a:r>
            <a:r>
              <a:rPr lang="en-US"/>
              <a:t> </a:t>
            </a:r>
            <a:r>
              <a:rPr lang="en-US" err="1"/>
              <a:t>điểm</a:t>
            </a:r>
            <a:r>
              <a:rPr lang="en-US"/>
              <a:t> </a:t>
            </a:r>
            <a:r>
              <a:rPr lang="en-US" err="1"/>
              <a:t>lấy</a:t>
            </a:r>
            <a:r>
              <a:rPr lang="en-US"/>
              <a:t> </a:t>
            </a:r>
            <a:r>
              <a:rPr lang="en-US" err="1"/>
              <a:t>mẫu</a:t>
            </a:r>
            <a:r>
              <a:rPr lang="en-US"/>
              <a:t> </a:t>
            </a:r>
            <a:r>
              <a:rPr lang="en-US" err="1"/>
              <a:t>được</a:t>
            </a:r>
            <a:r>
              <a:rPr lang="en-US"/>
              <a:t> </a:t>
            </a:r>
            <a:r>
              <a:rPr lang="en-US" err="1"/>
              <a:t>sử</a:t>
            </a:r>
            <a:r>
              <a:rPr lang="en-US"/>
              <a:t> </a:t>
            </a:r>
            <a:r>
              <a:rPr lang="en-US" err="1"/>
              <a:t>dụng</a:t>
            </a:r>
            <a:endParaRPr lang="en-US"/>
          </a:p>
          <a:p>
            <a:r>
              <a:rPr lang="en-US"/>
              <a:t>Quy </a:t>
            </a:r>
            <a:r>
              <a:rPr lang="en-US" err="1"/>
              <a:t>trình</a:t>
            </a:r>
            <a:r>
              <a:rPr lang="en-US"/>
              <a:t> </a:t>
            </a:r>
            <a:r>
              <a:rPr lang="en-US" err="1"/>
              <a:t>thu</a:t>
            </a:r>
            <a:r>
              <a:rPr lang="en-US"/>
              <a:t> </a:t>
            </a:r>
            <a:r>
              <a:rPr lang="en-US" err="1"/>
              <a:t>thập</a:t>
            </a:r>
            <a:r>
              <a:rPr lang="en-US"/>
              <a:t> </a:t>
            </a:r>
            <a:r>
              <a:rPr lang="en-US" err="1"/>
              <a:t>mẫu</a:t>
            </a:r>
            <a:r>
              <a:rPr lang="en-US"/>
              <a:t>, </a:t>
            </a:r>
            <a:r>
              <a:rPr lang="en-US" err="1"/>
              <a:t>hoặc</a:t>
            </a:r>
            <a:r>
              <a:rPr lang="en-US"/>
              <a:t> </a:t>
            </a:r>
            <a:r>
              <a:rPr lang="en-US" err="1"/>
              <a:t>thực</a:t>
            </a:r>
            <a:r>
              <a:rPr lang="en-US"/>
              <a:t> </a:t>
            </a:r>
            <a:r>
              <a:rPr lang="en-US" err="1"/>
              <a:t>nghiệm</a:t>
            </a:r>
            <a:endParaRPr lang="en-US"/>
          </a:p>
          <a:p>
            <a:r>
              <a:rPr lang="en-US" err="1"/>
              <a:t>Phương</a:t>
            </a:r>
            <a:r>
              <a:rPr lang="en-US"/>
              <a:t> </a:t>
            </a:r>
            <a:r>
              <a:rPr lang="en-US" err="1"/>
              <a:t>pháp</a:t>
            </a:r>
            <a:r>
              <a:rPr lang="en-US"/>
              <a:t> </a:t>
            </a:r>
            <a:r>
              <a:rPr lang="en-US" err="1"/>
              <a:t>phân</a:t>
            </a:r>
            <a:r>
              <a:rPr lang="en-US"/>
              <a:t> </a:t>
            </a:r>
            <a:r>
              <a:rPr lang="en-US" err="1"/>
              <a:t>tích</a:t>
            </a:r>
            <a:r>
              <a:rPr lang="en-US"/>
              <a:t> </a:t>
            </a:r>
            <a:r>
              <a:rPr lang="en-US" err="1"/>
              <a:t>dữ</a:t>
            </a:r>
            <a:r>
              <a:rPr lang="en-US"/>
              <a:t> </a:t>
            </a:r>
            <a:r>
              <a:rPr lang="en-US" err="1"/>
              <a:t>liệu</a:t>
            </a:r>
            <a:endParaRPr lang="en-US"/>
          </a:p>
          <a:p>
            <a:pPr marL="0" indent="0">
              <a:buNone/>
            </a:pPr>
            <a:endParaRPr lang="en-US"/>
          </a:p>
          <a:p>
            <a:pPr marL="0" indent="0">
              <a:buNone/>
            </a:pPr>
            <a:endParaRPr lang="en-US"/>
          </a:p>
          <a:p>
            <a:pPr marL="0" indent="0">
              <a:buNone/>
            </a:pPr>
            <a:r>
              <a:rPr lang="en-US"/>
              <a:t>! </a:t>
            </a:r>
            <a:r>
              <a:rPr lang="en-US" err="1"/>
              <a:t>Nếu</a:t>
            </a:r>
            <a:r>
              <a:rPr lang="en-US"/>
              <a:t> </a:t>
            </a:r>
            <a:r>
              <a:rPr lang="en-US" err="1"/>
              <a:t>quá</a:t>
            </a:r>
            <a:r>
              <a:rPr lang="en-US"/>
              <a:t> </a:t>
            </a:r>
            <a:r>
              <a:rPr lang="en-US" err="1"/>
              <a:t>dài</a:t>
            </a:r>
            <a:r>
              <a:rPr lang="en-US"/>
              <a:t> </a:t>
            </a:r>
            <a:r>
              <a:rPr lang="en-US" err="1"/>
              <a:t>có</a:t>
            </a:r>
            <a:r>
              <a:rPr lang="en-US"/>
              <a:t> </a:t>
            </a:r>
            <a:r>
              <a:rPr lang="en-US" err="1"/>
              <a:t>thể</a:t>
            </a:r>
            <a:r>
              <a:rPr lang="en-US"/>
              <a:t> </a:t>
            </a:r>
            <a:r>
              <a:rPr lang="en-US" err="1"/>
              <a:t>để</a:t>
            </a:r>
            <a:r>
              <a:rPr lang="en-US"/>
              <a:t> </a:t>
            </a:r>
            <a:r>
              <a:rPr lang="en-US" err="1"/>
              <a:t>một</a:t>
            </a:r>
            <a:r>
              <a:rPr lang="en-US"/>
              <a:t> </a:t>
            </a:r>
            <a:r>
              <a:rPr lang="en-US" err="1"/>
              <a:t>phần</a:t>
            </a:r>
            <a:r>
              <a:rPr lang="en-US"/>
              <a:t> chi </a:t>
            </a:r>
            <a:r>
              <a:rPr lang="en-US" err="1"/>
              <a:t>tiết</a:t>
            </a:r>
            <a:r>
              <a:rPr lang="en-US"/>
              <a:t> </a:t>
            </a:r>
            <a:r>
              <a:rPr lang="en-US" err="1"/>
              <a:t>xuống</a:t>
            </a:r>
            <a:r>
              <a:rPr lang="en-US"/>
              <a:t> </a:t>
            </a:r>
            <a:r>
              <a:rPr lang="en-US" err="1"/>
              <a:t>phần</a:t>
            </a:r>
            <a:r>
              <a:rPr lang="en-US"/>
              <a:t> </a:t>
            </a:r>
            <a:r>
              <a:rPr lang="en-US" err="1"/>
              <a:t>phụ</a:t>
            </a:r>
            <a:r>
              <a:rPr lang="en-US"/>
              <a:t> </a:t>
            </a:r>
            <a:r>
              <a:rPr lang="en-US" err="1"/>
              <a:t>lục</a:t>
            </a:r>
            <a:endParaRPr lang="en-US"/>
          </a:p>
          <a:p>
            <a:endParaRPr lang="en-GB"/>
          </a:p>
        </p:txBody>
      </p:sp>
      <p:sp>
        <p:nvSpPr>
          <p:cNvPr id="4" name="Footer Placeholder 3">
            <a:extLst>
              <a:ext uri="{FF2B5EF4-FFF2-40B4-BE49-F238E27FC236}">
                <a16:creationId xmlns:a16="http://schemas.microsoft.com/office/drawing/2014/main" id="{C65A5208-128B-B2E2-DD3F-311738EED09E}"/>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A31D0234-B698-8F0C-C8D2-7958210FE9E1}"/>
              </a:ext>
            </a:extLst>
          </p:cNvPr>
          <p:cNvSpPr>
            <a:spLocks noGrp="1"/>
          </p:cNvSpPr>
          <p:nvPr>
            <p:ph type="sldNum" sz="quarter" idx="12"/>
          </p:nvPr>
        </p:nvSpPr>
        <p:spPr/>
        <p:txBody>
          <a:bodyPr/>
          <a:lstStyle/>
          <a:p>
            <a:fld id="{558478D3-4DD5-4D7B-8D8D-7EA87687E863}" type="slidenum">
              <a:rPr lang="en-US" smtClean="0"/>
              <a:pPr/>
              <a:t>221</a:t>
            </a:fld>
            <a:endParaRPr lang="en-US"/>
          </a:p>
        </p:txBody>
      </p:sp>
      <p:sp>
        <p:nvSpPr>
          <p:cNvPr id="6" name="Date Placeholder 5">
            <a:extLst>
              <a:ext uri="{FF2B5EF4-FFF2-40B4-BE49-F238E27FC236}">
                <a16:creationId xmlns:a16="http://schemas.microsoft.com/office/drawing/2014/main" id="{BFA722A7-5FF7-0164-12A1-49AA94039792}"/>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5861531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9CA84-62C2-2C0D-6A07-E6917F5FCDB7}"/>
              </a:ext>
            </a:extLst>
          </p:cNvPr>
          <p:cNvSpPr>
            <a:spLocks noGrp="1"/>
          </p:cNvSpPr>
          <p:nvPr>
            <p:ph type="title"/>
          </p:nvPr>
        </p:nvSpPr>
        <p:spPr/>
        <p:txBody>
          <a:bodyPr/>
          <a:lstStyle/>
          <a:p>
            <a:r>
              <a:rPr lang="en-US" err="1"/>
              <a:t>Kết</a:t>
            </a:r>
            <a:r>
              <a:rPr lang="en-US"/>
              <a:t> </a:t>
            </a:r>
            <a:r>
              <a:rPr lang="en-US" err="1"/>
              <a:t>quả</a:t>
            </a:r>
            <a:r>
              <a:rPr lang="en-US"/>
              <a:t> - Results</a:t>
            </a:r>
            <a:endParaRPr lang="en-GB"/>
          </a:p>
        </p:txBody>
      </p:sp>
      <p:sp>
        <p:nvSpPr>
          <p:cNvPr id="3" name="Content Placeholder 2">
            <a:extLst>
              <a:ext uri="{FF2B5EF4-FFF2-40B4-BE49-F238E27FC236}">
                <a16:creationId xmlns:a16="http://schemas.microsoft.com/office/drawing/2014/main" id="{48C20C73-C234-1A8A-E223-A9B7305FF039}"/>
              </a:ext>
            </a:extLst>
          </p:cNvPr>
          <p:cNvSpPr>
            <a:spLocks noGrp="1"/>
          </p:cNvSpPr>
          <p:nvPr>
            <p:ph idx="1"/>
          </p:nvPr>
        </p:nvSpPr>
        <p:spPr/>
        <p:txBody>
          <a:bodyPr/>
          <a:lstStyle/>
          <a:p>
            <a:pPr>
              <a:lnSpc>
                <a:spcPct val="150000"/>
              </a:lnSpc>
            </a:pPr>
            <a:r>
              <a:rPr lang="en-US" err="1"/>
              <a:t>Kết</a:t>
            </a:r>
            <a:r>
              <a:rPr lang="en-US"/>
              <a:t> </a:t>
            </a:r>
            <a:r>
              <a:rPr lang="en-US" err="1"/>
              <a:t>quả</a:t>
            </a:r>
            <a:r>
              <a:rPr lang="en-US"/>
              <a:t> </a:t>
            </a:r>
            <a:r>
              <a:rPr lang="en-US" err="1"/>
              <a:t>của</a:t>
            </a:r>
            <a:r>
              <a:rPr lang="en-US"/>
              <a:t> </a:t>
            </a:r>
            <a:r>
              <a:rPr lang="en-US" err="1"/>
              <a:t>bài</a:t>
            </a:r>
            <a:r>
              <a:rPr lang="en-US"/>
              <a:t> </a:t>
            </a:r>
            <a:r>
              <a:rPr lang="en-US" err="1"/>
              <a:t>báo</a:t>
            </a:r>
            <a:endParaRPr lang="en-US"/>
          </a:p>
          <a:p>
            <a:pPr>
              <a:lnSpc>
                <a:spcPct val="150000"/>
              </a:lnSpc>
            </a:pPr>
            <a:r>
              <a:rPr lang="en-US"/>
              <a:t>So </a:t>
            </a:r>
            <a:r>
              <a:rPr lang="en-US" err="1"/>
              <a:t>sánh</a:t>
            </a:r>
            <a:r>
              <a:rPr lang="en-US"/>
              <a:t> </a:t>
            </a:r>
            <a:r>
              <a:rPr lang="en-US" err="1"/>
              <a:t>kết</a:t>
            </a:r>
            <a:r>
              <a:rPr lang="en-US"/>
              <a:t> </a:t>
            </a:r>
            <a:r>
              <a:rPr lang="en-US" err="1"/>
              <a:t>quả</a:t>
            </a:r>
            <a:r>
              <a:rPr lang="en-US"/>
              <a:t> </a:t>
            </a:r>
            <a:r>
              <a:rPr lang="en-US" err="1"/>
              <a:t>giữa</a:t>
            </a:r>
            <a:r>
              <a:rPr lang="en-US"/>
              <a:t> </a:t>
            </a:r>
            <a:r>
              <a:rPr lang="en-US" err="1"/>
              <a:t>các</a:t>
            </a:r>
            <a:r>
              <a:rPr lang="en-US"/>
              <a:t> </a:t>
            </a:r>
            <a:r>
              <a:rPr lang="en-US" err="1"/>
              <a:t>lần</a:t>
            </a:r>
            <a:r>
              <a:rPr lang="en-US"/>
              <a:t> </a:t>
            </a:r>
            <a:r>
              <a:rPr lang="en-US" err="1"/>
              <a:t>thực</a:t>
            </a:r>
            <a:r>
              <a:rPr lang="en-US"/>
              <a:t> </a:t>
            </a:r>
            <a:r>
              <a:rPr lang="en-US" err="1"/>
              <a:t>nghiệm</a:t>
            </a:r>
            <a:r>
              <a:rPr lang="en-US"/>
              <a:t> </a:t>
            </a:r>
            <a:r>
              <a:rPr lang="en-US" err="1"/>
              <a:t>hoặc</a:t>
            </a:r>
            <a:r>
              <a:rPr lang="en-US"/>
              <a:t> </a:t>
            </a:r>
            <a:r>
              <a:rPr lang="en-US" err="1"/>
              <a:t>các</a:t>
            </a:r>
            <a:r>
              <a:rPr lang="en-US"/>
              <a:t> </a:t>
            </a:r>
            <a:r>
              <a:rPr lang="en-US" err="1"/>
              <a:t>nhóm</a:t>
            </a:r>
            <a:r>
              <a:rPr lang="en-US"/>
              <a:t> </a:t>
            </a:r>
            <a:r>
              <a:rPr lang="en-US" err="1"/>
              <a:t>đối</a:t>
            </a:r>
            <a:r>
              <a:rPr lang="en-US"/>
              <a:t> </a:t>
            </a:r>
            <a:r>
              <a:rPr lang="en-US" err="1"/>
              <a:t>tượng</a:t>
            </a:r>
            <a:endParaRPr lang="en-US"/>
          </a:p>
          <a:p>
            <a:pPr>
              <a:lnSpc>
                <a:spcPct val="150000"/>
              </a:lnSpc>
            </a:pPr>
            <a:r>
              <a:rPr lang="en-US" err="1"/>
              <a:t>Hình</a:t>
            </a:r>
            <a:r>
              <a:rPr lang="en-US"/>
              <a:t> </a:t>
            </a:r>
            <a:r>
              <a:rPr lang="en-US" err="1"/>
              <a:t>và</a:t>
            </a:r>
            <a:r>
              <a:rPr lang="en-US"/>
              <a:t> </a:t>
            </a:r>
            <a:r>
              <a:rPr lang="en-US" err="1"/>
              <a:t>bảng</a:t>
            </a:r>
            <a:r>
              <a:rPr lang="en-US"/>
              <a:t> </a:t>
            </a:r>
            <a:r>
              <a:rPr lang="en-US" err="1"/>
              <a:t>cần</a:t>
            </a:r>
            <a:r>
              <a:rPr lang="en-US"/>
              <a:t> </a:t>
            </a:r>
            <a:r>
              <a:rPr lang="en-US" err="1"/>
              <a:t>xếp</a:t>
            </a:r>
            <a:r>
              <a:rPr lang="en-US"/>
              <a:t> </a:t>
            </a:r>
            <a:r>
              <a:rPr lang="en-US" err="1"/>
              <a:t>theo</a:t>
            </a:r>
            <a:r>
              <a:rPr lang="en-US"/>
              <a:t> </a:t>
            </a:r>
            <a:r>
              <a:rPr lang="en-US" err="1"/>
              <a:t>trật</a:t>
            </a:r>
            <a:r>
              <a:rPr lang="en-US"/>
              <a:t> </a:t>
            </a:r>
            <a:r>
              <a:rPr lang="en-US" err="1"/>
              <a:t>tự</a:t>
            </a:r>
            <a:r>
              <a:rPr lang="en-US"/>
              <a:t> </a:t>
            </a:r>
            <a:r>
              <a:rPr lang="en-US" err="1"/>
              <a:t>kết</a:t>
            </a:r>
            <a:r>
              <a:rPr lang="en-US"/>
              <a:t> </a:t>
            </a:r>
            <a:r>
              <a:rPr lang="en-US" err="1"/>
              <a:t>quả</a:t>
            </a:r>
            <a:r>
              <a:rPr lang="en-US"/>
              <a:t> </a:t>
            </a:r>
            <a:r>
              <a:rPr lang="en-US" err="1"/>
              <a:t>đưa</a:t>
            </a:r>
            <a:r>
              <a:rPr lang="en-US"/>
              <a:t> </a:t>
            </a:r>
            <a:r>
              <a:rPr lang="en-US" err="1"/>
              <a:t>ra</a:t>
            </a:r>
            <a:endParaRPr lang="en-US"/>
          </a:p>
          <a:p>
            <a:pPr>
              <a:lnSpc>
                <a:spcPct val="150000"/>
              </a:lnSpc>
            </a:pPr>
            <a:r>
              <a:rPr lang="en-US" err="1"/>
              <a:t>Đưa</a:t>
            </a:r>
            <a:r>
              <a:rPr lang="en-US"/>
              <a:t> </a:t>
            </a:r>
            <a:r>
              <a:rPr lang="en-US" err="1"/>
              <a:t>ra</a:t>
            </a:r>
            <a:r>
              <a:rPr lang="en-US"/>
              <a:t> </a:t>
            </a:r>
            <a:r>
              <a:rPr lang="en-US" err="1"/>
              <a:t>cả</a:t>
            </a:r>
            <a:r>
              <a:rPr lang="en-US"/>
              <a:t> </a:t>
            </a:r>
            <a:r>
              <a:rPr lang="en-US" err="1"/>
              <a:t>các</a:t>
            </a:r>
            <a:r>
              <a:rPr lang="en-US"/>
              <a:t> </a:t>
            </a:r>
            <a:r>
              <a:rPr lang="en-US" err="1"/>
              <a:t>kết</a:t>
            </a:r>
            <a:r>
              <a:rPr lang="en-US"/>
              <a:t> </a:t>
            </a:r>
            <a:r>
              <a:rPr lang="en-US" err="1"/>
              <a:t>quả</a:t>
            </a:r>
            <a:r>
              <a:rPr lang="en-US"/>
              <a:t> </a:t>
            </a:r>
            <a:r>
              <a:rPr lang="en-US" err="1"/>
              <a:t>âm</a:t>
            </a:r>
            <a:r>
              <a:rPr lang="en-US"/>
              <a:t> </a:t>
            </a:r>
            <a:r>
              <a:rPr lang="en-US" err="1"/>
              <a:t>tính</a:t>
            </a:r>
            <a:endParaRPr lang="en-GB"/>
          </a:p>
        </p:txBody>
      </p:sp>
      <p:sp>
        <p:nvSpPr>
          <p:cNvPr id="4" name="Footer Placeholder 3">
            <a:extLst>
              <a:ext uri="{FF2B5EF4-FFF2-40B4-BE49-F238E27FC236}">
                <a16:creationId xmlns:a16="http://schemas.microsoft.com/office/drawing/2014/main" id="{C48FEA76-C0A5-1F9D-0560-BD5BE98B4E90}"/>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1449288A-3441-7FB0-04E8-F0C1176730CB}"/>
              </a:ext>
            </a:extLst>
          </p:cNvPr>
          <p:cNvSpPr>
            <a:spLocks noGrp="1"/>
          </p:cNvSpPr>
          <p:nvPr>
            <p:ph type="sldNum" sz="quarter" idx="12"/>
          </p:nvPr>
        </p:nvSpPr>
        <p:spPr/>
        <p:txBody>
          <a:bodyPr/>
          <a:lstStyle/>
          <a:p>
            <a:fld id="{558478D3-4DD5-4D7B-8D8D-7EA87687E863}" type="slidenum">
              <a:rPr lang="en-US" smtClean="0"/>
              <a:pPr/>
              <a:t>222</a:t>
            </a:fld>
            <a:endParaRPr lang="en-US"/>
          </a:p>
        </p:txBody>
      </p:sp>
      <p:sp>
        <p:nvSpPr>
          <p:cNvPr id="6" name="Date Placeholder 5">
            <a:extLst>
              <a:ext uri="{FF2B5EF4-FFF2-40B4-BE49-F238E27FC236}">
                <a16:creationId xmlns:a16="http://schemas.microsoft.com/office/drawing/2014/main" id="{C2D3ECBC-64DB-3412-88A0-B695F9FA80A1}"/>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07281023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AD9C-11C1-860C-1FF6-DBB4333BA512}"/>
              </a:ext>
            </a:extLst>
          </p:cNvPr>
          <p:cNvSpPr>
            <a:spLocks noGrp="1"/>
          </p:cNvSpPr>
          <p:nvPr>
            <p:ph type="title"/>
          </p:nvPr>
        </p:nvSpPr>
        <p:spPr/>
        <p:txBody>
          <a:bodyPr/>
          <a:lstStyle/>
          <a:p>
            <a:r>
              <a:rPr lang="en-US" err="1"/>
              <a:t>Thảo</a:t>
            </a:r>
            <a:r>
              <a:rPr lang="en-US"/>
              <a:t> </a:t>
            </a:r>
            <a:r>
              <a:rPr lang="en-US" err="1"/>
              <a:t>luận</a:t>
            </a:r>
            <a:r>
              <a:rPr lang="en-US"/>
              <a:t> – </a:t>
            </a:r>
            <a:r>
              <a:rPr lang="en-US" err="1"/>
              <a:t>Thảo</a:t>
            </a:r>
            <a:r>
              <a:rPr lang="en-US"/>
              <a:t> </a:t>
            </a:r>
            <a:r>
              <a:rPr lang="en-US" err="1"/>
              <a:t>luận</a:t>
            </a:r>
            <a:endParaRPr lang="en-GB"/>
          </a:p>
        </p:txBody>
      </p:sp>
      <p:sp>
        <p:nvSpPr>
          <p:cNvPr id="3" name="Content Placeholder 2">
            <a:extLst>
              <a:ext uri="{FF2B5EF4-FFF2-40B4-BE49-F238E27FC236}">
                <a16:creationId xmlns:a16="http://schemas.microsoft.com/office/drawing/2014/main" id="{D5BE19CC-E2D9-A17F-0C21-A8DF245BD202}"/>
              </a:ext>
            </a:extLst>
          </p:cNvPr>
          <p:cNvSpPr>
            <a:spLocks noGrp="1"/>
          </p:cNvSpPr>
          <p:nvPr>
            <p:ph idx="1"/>
          </p:nvPr>
        </p:nvSpPr>
        <p:spPr/>
        <p:txBody>
          <a:bodyPr/>
          <a:lstStyle/>
          <a:p>
            <a:r>
              <a:rPr lang="en-US" err="1"/>
              <a:t>Phân</a:t>
            </a:r>
            <a:r>
              <a:rPr lang="en-US"/>
              <a:t> </a:t>
            </a:r>
            <a:r>
              <a:rPr lang="en-US" err="1"/>
              <a:t>tích</a:t>
            </a:r>
            <a:r>
              <a:rPr lang="en-US"/>
              <a:t> </a:t>
            </a:r>
            <a:r>
              <a:rPr lang="en-US" err="1"/>
              <a:t>kết</a:t>
            </a:r>
            <a:r>
              <a:rPr lang="en-US"/>
              <a:t> </a:t>
            </a:r>
            <a:r>
              <a:rPr lang="en-US" err="1"/>
              <a:t>quả</a:t>
            </a:r>
            <a:r>
              <a:rPr lang="en-US"/>
              <a:t> </a:t>
            </a:r>
            <a:r>
              <a:rPr lang="en-US" err="1"/>
              <a:t>thu</a:t>
            </a:r>
            <a:r>
              <a:rPr lang="en-US"/>
              <a:t> </a:t>
            </a:r>
            <a:r>
              <a:rPr lang="en-US" err="1"/>
              <a:t>được</a:t>
            </a:r>
            <a:r>
              <a:rPr lang="en-US"/>
              <a:t> </a:t>
            </a:r>
            <a:r>
              <a:rPr lang="en-US" err="1"/>
              <a:t>để</a:t>
            </a:r>
            <a:r>
              <a:rPr lang="en-US"/>
              <a:t> </a:t>
            </a:r>
            <a:r>
              <a:rPr lang="en-US" err="1"/>
              <a:t>trả</a:t>
            </a:r>
            <a:r>
              <a:rPr lang="en-US"/>
              <a:t> </a:t>
            </a:r>
            <a:r>
              <a:rPr lang="en-US" err="1"/>
              <a:t>lời</a:t>
            </a:r>
            <a:r>
              <a:rPr lang="en-US"/>
              <a:t> </a:t>
            </a:r>
            <a:r>
              <a:rPr lang="en-US" err="1"/>
              <a:t>cho</a:t>
            </a:r>
            <a:r>
              <a:rPr lang="en-US"/>
              <a:t> </a:t>
            </a:r>
            <a:r>
              <a:rPr lang="en-US" err="1"/>
              <a:t>câu</a:t>
            </a:r>
            <a:r>
              <a:rPr lang="en-US"/>
              <a:t> </a:t>
            </a:r>
            <a:r>
              <a:rPr lang="en-US" err="1"/>
              <a:t>hỏi</a:t>
            </a:r>
            <a:r>
              <a:rPr lang="en-US"/>
              <a:t> </a:t>
            </a:r>
            <a:r>
              <a:rPr lang="en-US" err="1"/>
              <a:t>nghiên</a:t>
            </a:r>
            <a:r>
              <a:rPr lang="en-US"/>
              <a:t> </a:t>
            </a:r>
            <a:r>
              <a:rPr lang="en-US" err="1"/>
              <a:t>cứu</a:t>
            </a:r>
            <a:endParaRPr lang="en-US"/>
          </a:p>
          <a:p>
            <a:r>
              <a:rPr lang="en-US" err="1"/>
              <a:t>Xem</a:t>
            </a:r>
            <a:r>
              <a:rPr lang="en-US"/>
              <a:t> </a:t>
            </a:r>
            <a:r>
              <a:rPr lang="en-US" err="1"/>
              <a:t>xét</a:t>
            </a:r>
            <a:r>
              <a:rPr lang="en-US"/>
              <a:t> </a:t>
            </a:r>
            <a:r>
              <a:rPr lang="en-US" err="1"/>
              <a:t>các</a:t>
            </a:r>
            <a:r>
              <a:rPr lang="en-US"/>
              <a:t> </a:t>
            </a:r>
            <a:r>
              <a:rPr lang="en-US" err="1"/>
              <a:t>điểm</a:t>
            </a:r>
            <a:r>
              <a:rPr lang="en-US"/>
              <a:t> </a:t>
            </a:r>
            <a:r>
              <a:rPr lang="en-US" err="1"/>
              <a:t>yếu</a:t>
            </a:r>
            <a:r>
              <a:rPr lang="en-US"/>
              <a:t> </a:t>
            </a:r>
            <a:r>
              <a:rPr lang="en-US" err="1"/>
              <a:t>có</a:t>
            </a:r>
            <a:r>
              <a:rPr lang="en-US"/>
              <a:t> </a:t>
            </a:r>
            <a:r>
              <a:rPr lang="en-US" err="1"/>
              <a:t>thể</a:t>
            </a:r>
            <a:endParaRPr lang="en-US"/>
          </a:p>
          <a:p>
            <a:r>
              <a:rPr lang="en-US"/>
              <a:t>Liên </a:t>
            </a:r>
            <a:r>
              <a:rPr lang="en-US" err="1"/>
              <a:t>hệ</a:t>
            </a:r>
            <a:r>
              <a:rPr lang="en-US"/>
              <a:t> </a:t>
            </a:r>
            <a:r>
              <a:rPr lang="en-US" err="1"/>
              <a:t>đến</a:t>
            </a:r>
            <a:r>
              <a:rPr lang="en-US"/>
              <a:t> </a:t>
            </a:r>
            <a:r>
              <a:rPr lang="en-US" err="1"/>
              <a:t>các</a:t>
            </a:r>
            <a:r>
              <a:rPr lang="en-US"/>
              <a:t> </a:t>
            </a:r>
            <a:r>
              <a:rPr lang="en-US" err="1"/>
              <a:t>nghiên</a:t>
            </a:r>
            <a:r>
              <a:rPr lang="en-US"/>
              <a:t> </a:t>
            </a:r>
            <a:r>
              <a:rPr lang="en-US" err="1"/>
              <a:t>cứu</a:t>
            </a:r>
            <a:r>
              <a:rPr lang="en-US"/>
              <a:t> </a:t>
            </a:r>
            <a:r>
              <a:rPr lang="en-US" err="1"/>
              <a:t>trước</a:t>
            </a:r>
            <a:r>
              <a:rPr lang="en-US"/>
              <a:t> </a:t>
            </a:r>
            <a:r>
              <a:rPr lang="en-US" err="1"/>
              <a:t>đây</a:t>
            </a:r>
            <a:endParaRPr lang="en-US"/>
          </a:p>
          <a:p>
            <a:r>
              <a:rPr lang="en-US" err="1"/>
              <a:t>Những</a:t>
            </a:r>
            <a:r>
              <a:rPr lang="en-US"/>
              <a:t> ý </a:t>
            </a:r>
            <a:r>
              <a:rPr lang="en-US" err="1"/>
              <a:t>nghĩa</a:t>
            </a:r>
            <a:r>
              <a:rPr lang="en-US"/>
              <a:t> </a:t>
            </a:r>
            <a:r>
              <a:rPr lang="en-US" err="1"/>
              <a:t>ứng</a:t>
            </a:r>
            <a:r>
              <a:rPr lang="en-US"/>
              <a:t> </a:t>
            </a:r>
            <a:r>
              <a:rPr lang="en-US" err="1"/>
              <a:t>dụng</a:t>
            </a:r>
            <a:r>
              <a:rPr lang="en-US"/>
              <a:t> </a:t>
            </a:r>
            <a:r>
              <a:rPr lang="en-US" err="1"/>
              <a:t>mở</a:t>
            </a:r>
            <a:r>
              <a:rPr lang="en-US"/>
              <a:t> </a:t>
            </a:r>
            <a:r>
              <a:rPr lang="en-US" err="1"/>
              <a:t>rộng</a:t>
            </a:r>
            <a:r>
              <a:rPr lang="en-US"/>
              <a:t> </a:t>
            </a:r>
            <a:r>
              <a:rPr lang="en-US" err="1"/>
              <a:t>của</a:t>
            </a:r>
            <a:r>
              <a:rPr lang="en-US"/>
              <a:t> </a:t>
            </a:r>
            <a:r>
              <a:rPr lang="en-US" err="1"/>
              <a:t>kết</a:t>
            </a:r>
            <a:r>
              <a:rPr lang="en-US"/>
              <a:t> </a:t>
            </a:r>
            <a:r>
              <a:rPr lang="en-US" err="1"/>
              <a:t>quả</a:t>
            </a:r>
            <a:r>
              <a:rPr lang="en-US"/>
              <a:t> </a:t>
            </a:r>
            <a:r>
              <a:rPr lang="en-US" err="1"/>
              <a:t>nghiên</a:t>
            </a:r>
            <a:r>
              <a:rPr lang="en-US"/>
              <a:t> </a:t>
            </a:r>
            <a:r>
              <a:rPr lang="en-US" err="1"/>
              <a:t>cứu</a:t>
            </a:r>
            <a:r>
              <a:rPr lang="en-US"/>
              <a:t> </a:t>
            </a:r>
            <a:r>
              <a:rPr lang="en-US" err="1"/>
              <a:t>hiện</a:t>
            </a:r>
            <a:r>
              <a:rPr lang="en-US"/>
              <a:t> </a:t>
            </a:r>
            <a:r>
              <a:rPr lang="en-US" err="1"/>
              <a:t>tại</a:t>
            </a:r>
            <a:r>
              <a:rPr lang="en-US"/>
              <a:t> </a:t>
            </a:r>
            <a:r>
              <a:rPr lang="en-US" err="1"/>
              <a:t>cho</a:t>
            </a:r>
            <a:r>
              <a:rPr lang="en-US"/>
              <a:t> </a:t>
            </a:r>
            <a:r>
              <a:rPr lang="en-US" err="1"/>
              <a:t>lĩnh</a:t>
            </a:r>
            <a:r>
              <a:rPr lang="en-US"/>
              <a:t> </a:t>
            </a:r>
            <a:r>
              <a:rPr lang="en-US" err="1"/>
              <a:t>vực</a:t>
            </a:r>
            <a:r>
              <a:rPr lang="en-US"/>
              <a:t>/</a:t>
            </a:r>
            <a:r>
              <a:rPr lang="en-US" err="1"/>
              <a:t>ngành</a:t>
            </a:r>
            <a:endParaRPr lang="en-US"/>
          </a:p>
          <a:p>
            <a:r>
              <a:rPr lang="en-US" err="1"/>
              <a:t>Định</a:t>
            </a:r>
            <a:r>
              <a:rPr lang="en-US"/>
              <a:t> </a:t>
            </a:r>
            <a:r>
              <a:rPr lang="en-US" err="1"/>
              <a:t>hướng</a:t>
            </a:r>
            <a:r>
              <a:rPr lang="en-US"/>
              <a:t> </a:t>
            </a:r>
            <a:r>
              <a:rPr lang="en-US" err="1"/>
              <a:t>cho</a:t>
            </a:r>
            <a:r>
              <a:rPr lang="en-US"/>
              <a:t> </a:t>
            </a:r>
            <a:r>
              <a:rPr lang="en-US" err="1"/>
              <a:t>các</a:t>
            </a:r>
            <a:r>
              <a:rPr lang="en-US"/>
              <a:t> </a:t>
            </a:r>
            <a:r>
              <a:rPr lang="en-US" err="1"/>
              <a:t>nghiên</a:t>
            </a:r>
            <a:r>
              <a:rPr lang="en-US"/>
              <a:t> </a:t>
            </a:r>
            <a:r>
              <a:rPr lang="en-US" err="1"/>
              <a:t>cứu</a:t>
            </a:r>
            <a:r>
              <a:rPr lang="en-US"/>
              <a:t> </a:t>
            </a:r>
            <a:r>
              <a:rPr lang="en-US" err="1"/>
              <a:t>sau</a:t>
            </a:r>
            <a:endParaRPr lang="en-GB"/>
          </a:p>
        </p:txBody>
      </p:sp>
      <p:sp>
        <p:nvSpPr>
          <p:cNvPr id="4" name="Footer Placeholder 3">
            <a:extLst>
              <a:ext uri="{FF2B5EF4-FFF2-40B4-BE49-F238E27FC236}">
                <a16:creationId xmlns:a16="http://schemas.microsoft.com/office/drawing/2014/main" id="{CBB28BC7-C24C-123C-E257-90A698A69CC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2B00E94-848A-96CD-F748-EC4AD77F4DAD}"/>
              </a:ext>
            </a:extLst>
          </p:cNvPr>
          <p:cNvSpPr>
            <a:spLocks noGrp="1"/>
          </p:cNvSpPr>
          <p:nvPr>
            <p:ph type="sldNum" sz="quarter" idx="12"/>
          </p:nvPr>
        </p:nvSpPr>
        <p:spPr/>
        <p:txBody>
          <a:bodyPr/>
          <a:lstStyle/>
          <a:p>
            <a:fld id="{558478D3-4DD5-4D7B-8D8D-7EA87687E863}" type="slidenum">
              <a:rPr lang="en-US" smtClean="0"/>
              <a:pPr/>
              <a:t>223</a:t>
            </a:fld>
            <a:endParaRPr lang="en-US"/>
          </a:p>
        </p:txBody>
      </p:sp>
      <p:sp>
        <p:nvSpPr>
          <p:cNvPr id="6" name="Date Placeholder 5">
            <a:extLst>
              <a:ext uri="{FF2B5EF4-FFF2-40B4-BE49-F238E27FC236}">
                <a16:creationId xmlns:a16="http://schemas.microsoft.com/office/drawing/2014/main" id="{E68D96D8-696D-2D79-A242-CEA1C1444904}"/>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2615762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E895-4C99-538F-EB7B-7F23E17B84ED}"/>
              </a:ext>
            </a:extLst>
          </p:cNvPr>
          <p:cNvSpPr>
            <a:spLocks noGrp="1"/>
          </p:cNvSpPr>
          <p:nvPr>
            <p:ph type="title"/>
          </p:nvPr>
        </p:nvSpPr>
        <p:spPr/>
        <p:txBody>
          <a:bodyPr/>
          <a:lstStyle/>
          <a:p>
            <a:r>
              <a:rPr lang="en-US" err="1"/>
              <a:t>Tóm</a:t>
            </a:r>
            <a:r>
              <a:rPr lang="en-US"/>
              <a:t> </a:t>
            </a:r>
            <a:r>
              <a:rPr lang="en-US" err="1"/>
              <a:t>tắt</a:t>
            </a:r>
            <a:r>
              <a:rPr lang="en-US"/>
              <a:t> - Abstract</a:t>
            </a:r>
            <a:endParaRPr lang="en-GB"/>
          </a:p>
        </p:txBody>
      </p:sp>
      <p:sp>
        <p:nvSpPr>
          <p:cNvPr id="3" name="Content Placeholder 2">
            <a:extLst>
              <a:ext uri="{FF2B5EF4-FFF2-40B4-BE49-F238E27FC236}">
                <a16:creationId xmlns:a16="http://schemas.microsoft.com/office/drawing/2014/main" id="{560ECD3A-0076-DFDC-35AB-1043D0CB8D09}"/>
              </a:ext>
            </a:extLst>
          </p:cNvPr>
          <p:cNvSpPr>
            <a:spLocks noGrp="1"/>
          </p:cNvSpPr>
          <p:nvPr>
            <p:ph idx="1"/>
          </p:nvPr>
        </p:nvSpPr>
        <p:spPr/>
        <p:txBody>
          <a:bodyPr>
            <a:normAutofit fontScale="92500" lnSpcReduction="10000"/>
          </a:bodyPr>
          <a:lstStyle/>
          <a:p>
            <a:r>
              <a:rPr lang="en-US" err="1"/>
              <a:t>Tóm</a:t>
            </a:r>
            <a:r>
              <a:rPr lang="en-US"/>
              <a:t> </a:t>
            </a:r>
            <a:r>
              <a:rPr lang="en-US" err="1"/>
              <a:t>tắt</a:t>
            </a:r>
            <a:r>
              <a:rPr lang="en-US"/>
              <a:t>:</a:t>
            </a:r>
          </a:p>
          <a:p>
            <a:pPr lvl="1"/>
            <a:r>
              <a:rPr lang="en-US" err="1"/>
              <a:t>Câu</a:t>
            </a:r>
            <a:r>
              <a:rPr lang="en-US"/>
              <a:t> </a:t>
            </a:r>
            <a:r>
              <a:rPr lang="en-US" err="1"/>
              <a:t>hỏi</a:t>
            </a:r>
            <a:r>
              <a:rPr lang="en-US"/>
              <a:t> </a:t>
            </a:r>
            <a:r>
              <a:rPr lang="en-US" err="1"/>
              <a:t>nghiên</a:t>
            </a:r>
            <a:r>
              <a:rPr lang="en-US"/>
              <a:t> </a:t>
            </a:r>
            <a:r>
              <a:rPr lang="en-US" err="1"/>
              <a:t>cứu</a:t>
            </a:r>
            <a:endParaRPr lang="en-US"/>
          </a:p>
          <a:p>
            <a:pPr lvl="1"/>
            <a:r>
              <a:rPr lang="en-US" err="1"/>
              <a:t>Phương</a:t>
            </a:r>
            <a:r>
              <a:rPr lang="en-US"/>
              <a:t> </a:t>
            </a:r>
            <a:r>
              <a:rPr lang="en-US" err="1"/>
              <a:t>pháp</a:t>
            </a:r>
            <a:r>
              <a:rPr lang="en-US"/>
              <a:t> </a:t>
            </a:r>
            <a:r>
              <a:rPr lang="en-US" err="1"/>
              <a:t>sử</a:t>
            </a:r>
            <a:r>
              <a:rPr lang="en-US"/>
              <a:t> </a:t>
            </a:r>
            <a:r>
              <a:rPr lang="en-US" err="1"/>
              <a:t>dụng</a:t>
            </a:r>
            <a:endParaRPr lang="en-US"/>
          </a:p>
          <a:p>
            <a:pPr lvl="1"/>
            <a:r>
              <a:rPr lang="en-US" err="1"/>
              <a:t>Kết</a:t>
            </a:r>
            <a:r>
              <a:rPr lang="en-US"/>
              <a:t> </a:t>
            </a:r>
            <a:r>
              <a:rPr lang="en-US" err="1"/>
              <a:t>quả</a:t>
            </a:r>
            <a:r>
              <a:rPr lang="en-US"/>
              <a:t> </a:t>
            </a:r>
            <a:r>
              <a:rPr lang="en-US" err="1"/>
              <a:t>chính</a:t>
            </a:r>
            <a:r>
              <a:rPr lang="en-US"/>
              <a:t> </a:t>
            </a:r>
          </a:p>
          <a:p>
            <a:pPr lvl="1"/>
            <a:r>
              <a:rPr lang="en-US" err="1"/>
              <a:t>Kết</a:t>
            </a:r>
            <a:r>
              <a:rPr lang="en-US"/>
              <a:t> </a:t>
            </a:r>
            <a:r>
              <a:rPr lang="en-US" err="1"/>
              <a:t>luận</a:t>
            </a:r>
            <a:r>
              <a:rPr lang="en-US"/>
              <a:t> </a:t>
            </a:r>
            <a:r>
              <a:rPr lang="en-US" err="1"/>
              <a:t>chính</a:t>
            </a:r>
            <a:r>
              <a:rPr lang="en-US"/>
              <a:t> </a:t>
            </a:r>
            <a:r>
              <a:rPr lang="en-US" err="1"/>
              <a:t>thu</a:t>
            </a:r>
            <a:r>
              <a:rPr lang="en-US"/>
              <a:t> </a:t>
            </a:r>
            <a:r>
              <a:rPr lang="en-US" err="1"/>
              <a:t>được</a:t>
            </a:r>
            <a:r>
              <a:rPr lang="en-US"/>
              <a:t> </a:t>
            </a:r>
            <a:r>
              <a:rPr lang="en-US" err="1"/>
              <a:t>từ</a:t>
            </a:r>
            <a:r>
              <a:rPr lang="en-US"/>
              <a:t> </a:t>
            </a:r>
            <a:r>
              <a:rPr lang="en-US" err="1"/>
              <a:t>kết</a:t>
            </a:r>
            <a:r>
              <a:rPr lang="en-US"/>
              <a:t> </a:t>
            </a:r>
            <a:r>
              <a:rPr lang="en-US" err="1"/>
              <a:t>quả</a:t>
            </a:r>
            <a:endParaRPr lang="en-US"/>
          </a:p>
          <a:p>
            <a:r>
              <a:rPr lang="en-US" err="1"/>
              <a:t>Nên</a:t>
            </a:r>
            <a:r>
              <a:rPr lang="en-US"/>
              <a:t> </a:t>
            </a:r>
            <a:r>
              <a:rPr lang="en-US" err="1"/>
              <a:t>viết</a:t>
            </a:r>
            <a:r>
              <a:rPr lang="en-US"/>
              <a:t> </a:t>
            </a:r>
            <a:r>
              <a:rPr lang="en-US" err="1"/>
              <a:t>cuối</a:t>
            </a:r>
            <a:r>
              <a:rPr lang="en-US"/>
              <a:t> </a:t>
            </a:r>
            <a:r>
              <a:rPr lang="en-US" err="1"/>
              <a:t>cùng</a:t>
            </a:r>
            <a:endParaRPr lang="en-US"/>
          </a:p>
          <a:p>
            <a:r>
              <a:rPr lang="en-US" err="1"/>
              <a:t>Không</a:t>
            </a:r>
            <a:r>
              <a:rPr lang="en-US"/>
              <a:t> </a:t>
            </a:r>
            <a:r>
              <a:rPr lang="en-US" err="1"/>
              <a:t>nên</a:t>
            </a:r>
            <a:endParaRPr lang="en-US"/>
          </a:p>
          <a:p>
            <a:pPr lvl="1"/>
            <a:r>
              <a:rPr lang="en-US" err="1"/>
              <a:t>Quá</a:t>
            </a:r>
            <a:r>
              <a:rPr lang="en-US"/>
              <a:t> </a:t>
            </a:r>
            <a:r>
              <a:rPr lang="en-US" err="1"/>
              <a:t>dài</a:t>
            </a:r>
            <a:r>
              <a:rPr lang="en-US"/>
              <a:t> (</a:t>
            </a:r>
            <a:r>
              <a:rPr lang="en-US" err="1"/>
              <a:t>một</a:t>
            </a:r>
            <a:r>
              <a:rPr lang="en-US"/>
              <a:t> </a:t>
            </a:r>
            <a:r>
              <a:rPr lang="en-US" err="1"/>
              <a:t>số</a:t>
            </a:r>
            <a:r>
              <a:rPr lang="en-US"/>
              <a:t> </a:t>
            </a:r>
            <a:r>
              <a:rPr lang="en-US" err="1"/>
              <a:t>tạp</a:t>
            </a:r>
            <a:r>
              <a:rPr lang="en-US"/>
              <a:t> </a:t>
            </a:r>
            <a:r>
              <a:rPr lang="en-US" err="1"/>
              <a:t>chí</a:t>
            </a:r>
            <a:r>
              <a:rPr lang="en-US"/>
              <a:t> </a:t>
            </a:r>
            <a:r>
              <a:rPr lang="en-US" err="1"/>
              <a:t>giới</a:t>
            </a:r>
            <a:r>
              <a:rPr lang="en-US"/>
              <a:t> </a:t>
            </a:r>
            <a:r>
              <a:rPr lang="en-US" err="1"/>
              <a:t>hạn</a:t>
            </a:r>
            <a:r>
              <a:rPr lang="en-US"/>
              <a:t> ở 100 </a:t>
            </a:r>
            <a:r>
              <a:rPr lang="en-US" err="1"/>
              <a:t>từ</a:t>
            </a:r>
            <a:r>
              <a:rPr lang="en-US"/>
              <a:t>)</a:t>
            </a:r>
          </a:p>
          <a:p>
            <a:pPr lvl="1"/>
            <a:r>
              <a:rPr lang="en-US" err="1"/>
              <a:t>Chưa</a:t>
            </a:r>
            <a:r>
              <a:rPr lang="en-US"/>
              <a:t> </a:t>
            </a:r>
            <a:r>
              <a:rPr lang="en-US" err="1"/>
              <a:t>tài</a:t>
            </a:r>
            <a:r>
              <a:rPr lang="en-US"/>
              <a:t> </a:t>
            </a:r>
            <a:r>
              <a:rPr lang="en-US" err="1"/>
              <a:t>liệu</a:t>
            </a:r>
            <a:r>
              <a:rPr lang="en-US"/>
              <a:t> </a:t>
            </a:r>
            <a:r>
              <a:rPr lang="en-US" err="1"/>
              <a:t>tham</a:t>
            </a:r>
            <a:r>
              <a:rPr lang="en-US"/>
              <a:t> </a:t>
            </a:r>
            <a:r>
              <a:rPr lang="en-US" err="1"/>
              <a:t>khảo</a:t>
            </a:r>
            <a:endParaRPr lang="en-US"/>
          </a:p>
          <a:p>
            <a:pPr lvl="1"/>
            <a:r>
              <a:rPr lang="en-US" err="1"/>
              <a:t>Có</a:t>
            </a:r>
            <a:r>
              <a:rPr lang="en-US"/>
              <a:t> </a:t>
            </a:r>
            <a:r>
              <a:rPr lang="en-US" err="1"/>
              <a:t>từ</a:t>
            </a:r>
            <a:r>
              <a:rPr lang="en-US"/>
              <a:t> </a:t>
            </a:r>
            <a:r>
              <a:rPr lang="en-US" err="1"/>
              <a:t>viết</a:t>
            </a:r>
            <a:r>
              <a:rPr lang="en-US"/>
              <a:t> </a:t>
            </a:r>
            <a:r>
              <a:rPr lang="en-US" err="1"/>
              <a:t>tắt</a:t>
            </a:r>
            <a:endParaRPr lang="en-US"/>
          </a:p>
          <a:p>
            <a:pPr lvl="1"/>
            <a:r>
              <a:rPr lang="en-US" err="1"/>
              <a:t>Có</a:t>
            </a:r>
            <a:r>
              <a:rPr lang="en-US"/>
              <a:t> </a:t>
            </a:r>
            <a:r>
              <a:rPr lang="en-US" err="1"/>
              <a:t>hình</a:t>
            </a:r>
            <a:r>
              <a:rPr lang="en-US"/>
              <a:t> hay </a:t>
            </a:r>
            <a:r>
              <a:rPr lang="en-US" err="1"/>
              <a:t>bảng</a:t>
            </a:r>
            <a:endParaRPr lang="en-US"/>
          </a:p>
          <a:p>
            <a:r>
              <a:rPr lang="en-US" err="1"/>
              <a:t>Tóm</a:t>
            </a:r>
            <a:r>
              <a:rPr lang="en-US"/>
              <a:t> </a:t>
            </a:r>
            <a:r>
              <a:rPr lang="en-US" err="1"/>
              <a:t>tắt</a:t>
            </a:r>
            <a:r>
              <a:rPr lang="en-US"/>
              <a:t> </a:t>
            </a:r>
            <a:r>
              <a:rPr lang="en-US" err="1"/>
              <a:t>bằng</a:t>
            </a:r>
            <a:r>
              <a:rPr lang="en-US"/>
              <a:t> </a:t>
            </a:r>
            <a:r>
              <a:rPr lang="en-US" err="1"/>
              <a:t>hình</a:t>
            </a:r>
            <a:r>
              <a:rPr lang="en-US"/>
              <a:t> </a:t>
            </a:r>
            <a:r>
              <a:rPr lang="en-US" err="1"/>
              <a:t>ảnh</a:t>
            </a:r>
            <a:r>
              <a:rPr lang="en-US"/>
              <a:t> (Graphical abstract)</a:t>
            </a:r>
          </a:p>
        </p:txBody>
      </p:sp>
      <p:sp>
        <p:nvSpPr>
          <p:cNvPr id="4" name="Footer Placeholder 3">
            <a:extLst>
              <a:ext uri="{FF2B5EF4-FFF2-40B4-BE49-F238E27FC236}">
                <a16:creationId xmlns:a16="http://schemas.microsoft.com/office/drawing/2014/main" id="{09B1FF4B-3856-D1E1-455E-455BC365A9DE}"/>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748CAA6-753D-9666-F7FE-9DB69BB4BB99}"/>
              </a:ext>
            </a:extLst>
          </p:cNvPr>
          <p:cNvSpPr>
            <a:spLocks noGrp="1"/>
          </p:cNvSpPr>
          <p:nvPr>
            <p:ph type="sldNum" sz="quarter" idx="12"/>
          </p:nvPr>
        </p:nvSpPr>
        <p:spPr/>
        <p:txBody>
          <a:bodyPr/>
          <a:lstStyle/>
          <a:p>
            <a:fld id="{558478D3-4DD5-4D7B-8D8D-7EA87687E863}" type="slidenum">
              <a:rPr lang="en-US" smtClean="0"/>
              <a:pPr/>
              <a:t>224</a:t>
            </a:fld>
            <a:endParaRPr lang="en-US"/>
          </a:p>
        </p:txBody>
      </p:sp>
      <p:pic>
        <p:nvPicPr>
          <p:cNvPr id="7" name="Picture 6">
            <a:extLst>
              <a:ext uri="{FF2B5EF4-FFF2-40B4-BE49-F238E27FC236}">
                <a16:creationId xmlns:a16="http://schemas.microsoft.com/office/drawing/2014/main" id="{45B49DD3-94B6-7F21-A24F-D5A921AB6F80}"/>
              </a:ext>
            </a:extLst>
          </p:cNvPr>
          <p:cNvPicPr>
            <a:picLocks noChangeAspect="1"/>
          </p:cNvPicPr>
          <p:nvPr/>
        </p:nvPicPr>
        <p:blipFill rotWithShape="1">
          <a:blip r:embed="rId2"/>
          <a:srcRect l="31906"/>
          <a:stretch/>
        </p:blipFill>
        <p:spPr>
          <a:xfrm>
            <a:off x="7045458" y="681037"/>
            <a:ext cx="4923580" cy="4876800"/>
          </a:xfrm>
          <a:prstGeom prst="rect">
            <a:avLst/>
          </a:prstGeom>
        </p:spPr>
      </p:pic>
      <p:sp>
        <p:nvSpPr>
          <p:cNvPr id="6" name="Date Placeholder 5">
            <a:extLst>
              <a:ext uri="{FF2B5EF4-FFF2-40B4-BE49-F238E27FC236}">
                <a16:creationId xmlns:a16="http://schemas.microsoft.com/office/drawing/2014/main" id="{B6BFD30A-D17A-97E3-E720-92AF3C4644D2}"/>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17176149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3EF0-C8CD-758E-9A0C-4848E8014B9D}"/>
              </a:ext>
            </a:extLst>
          </p:cNvPr>
          <p:cNvSpPr>
            <a:spLocks noGrp="1"/>
          </p:cNvSpPr>
          <p:nvPr>
            <p:ph type="title"/>
          </p:nvPr>
        </p:nvSpPr>
        <p:spPr/>
        <p:txBody>
          <a:bodyPr/>
          <a:lstStyle/>
          <a:p>
            <a:r>
              <a:rPr lang="en-US" err="1"/>
              <a:t>Định</a:t>
            </a:r>
            <a:r>
              <a:rPr lang="en-US"/>
              <a:t> </a:t>
            </a:r>
            <a:r>
              <a:rPr lang="en-US" err="1"/>
              <a:t>dạng</a:t>
            </a:r>
            <a:r>
              <a:rPr lang="en-US"/>
              <a:t> </a:t>
            </a:r>
            <a:r>
              <a:rPr lang="en-US" err="1"/>
              <a:t>văn</a:t>
            </a:r>
            <a:r>
              <a:rPr lang="en-US"/>
              <a:t> </a:t>
            </a:r>
            <a:r>
              <a:rPr lang="en-US" err="1"/>
              <a:t>bản</a:t>
            </a:r>
            <a:r>
              <a:rPr lang="en-US"/>
              <a:t>, </a:t>
            </a:r>
            <a:r>
              <a:rPr lang="en-US" err="1"/>
              <a:t>tài</a:t>
            </a:r>
            <a:r>
              <a:rPr lang="en-US"/>
              <a:t> </a:t>
            </a:r>
            <a:r>
              <a:rPr lang="en-US" err="1"/>
              <a:t>liệu</a:t>
            </a:r>
            <a:r>
              <a:rPr lang="en-US"/>
              <a:t> </a:t>
            </a:r>
            <a:r>
              <a:rPr lang="en-US" err="1"/>
              <a:t>tham</a:t>
            </a:r>
            <a:r>
              <a:rPr lang="en-US"/>
              <a:t> </a:t>
            </a:r>
            <a:r>
              <a:rPr lang="en-US" err="1"/>
              <a:t>khảo</a:t>
            </a:r>
            <a:endParaRPr lang="en-GB"/>
          </a:p>
        </p:txBody>
      </p:sp>
      <p:sp>
        <p:nvSpPr>
          <p:cNvPr id="3" name="Content Placeholder 2">
            <a:extLst>
              <a:ext uri="{FF2B5EF4-FFF2-40B4-BE49-F238E27FC236}">
                <a16:creationId xmlns:a16="http://schemas.microsoft.com/office/drawing/2014/main" id="{308B78EB-7CBB-CEE8-46CA-0345075006F2}"/>
              </a:ext>
            </a:extLst>
          </p:cNvPr>
          <p:cNvSpPr>
            <a:spLocks noGrp="1"/>
          </p:cNvSpPr>
          <p:nvPr>
            <p:ph idx="1"/>
          </p:nvPr>
        </p:nvSpPr>
        <p:spPr/>
        <p:txBody>
          <a:bodyPr/>
          <a:lstStyle/>
          <a:p>
            <a:pPr>
              <a:lnSpc>
                <a:spcPct val="150000"/>
              </a:lnSpc>
            </a:pPr>
            <a:r>
              <a:rPr lang="en-US" err="1"/>
              <a:t>Đọc</a:t>
            </a:r>
            <a:r>
              <a:rPr lang="en-US"/>
              <a:t> </a:t>
            </a:r>
            <a:r>
              <a:rPr lang="en-US" err="1"/>
              <a:t>và</a:t>
            </a:r>
            <a:r>
              <a:rPr lang="en-US"/>
              <a:t> </a:t>
            </a:r>
            <a:r>
              <a:rPr lang="en-US" err="1"/>
              <a:t>theo</a:t>
            </a:r>
            <a:r>
              <a:rPr lang="en-US"/>
              <a:t> </a:t>
            </a:r>
            <a:r>
              <a:rPr lang="en-US" err="1"/>
              <a:t>chặt</a:t>
            </a:r>
            <a:r>
              <a:rPr lang="en-US"/>
              <a:t> </a:t>
            </a:r>
            <a:r>
              <a:rPr lang="en-US" err="1"/>
              <a:t>chẽ</a:t>
            </a:r>
            <a:r>
              <a:rPr lang="en-US"/>
              <a:t> </a:t>
            </a:r>
            <a:r>
              <a:rPr lang="en-US" err="1"/>
              <a:t>quy</a:t>
            </a:r>
            <a:r>
              <a:rPr lang="en-US"/>
              <a:t> </a:t>
            </a:r>
            <a:r>
              <a:rPr lang="en-US" err="1"/>
              <a:t>định</a:t>
            </a:r>
            <a:r>
              <a:rPr lang="en-US"/>
              <a:t> </a:t>
            </a:r>
            <a:r>
              <a:rPr lang="en-US" err="1"/>
              <a:t>của</a:t>
            </a:r>
            <a:r>
              <a:rPr lang="en-US"/>
              <a:t> </a:t>
            </a:r>
            <a:r>
              <a:rPr lang="en-US" err="1"/>
              <a:t>tạp</a:t>
            </a:r>
            <a:r>
              <a:rPr lang="en-US"/>
              <a:t> </a:t>
            </a:r>
            <a:r>
              <a:rPr lang="en-US" err="1"/>
              <a:t>chí</a:t>
            </a:r>
            <a:r>
              <a:rPr lang="en-US"/>
              <a:t> </a:t>
            </a:r>
            <a:r>
              <a:rPr lang="en-US" err="1"/>
              <a:t>mình</a:t>
            </a:r>
            <a:r>
              <a:rPr lang="en-US"/>
              <a:t> </a:t>
            </a:r>
            <a:r>
              <a:rPr lang="en-US" err="1"/>
              <a:t>hướng</a:t>
            </a:r>
            <a:r>
              <a:rPr lang="en-US"/>
              <a:t> </a:t>
            </a:r>
            <a:r>
              <a:rPr lang="en-US" err="1"/>
              <a:t>tới</a:t>
            </a:r>
            <a:endParaRPr lang="en-US"/>
          </a:p>
          <a:p>
            <a:pPr>
              <a:lnSpc>
                <a:spcPct val="150000"/>
              </a:lnSpc>
            </a:pPr>
            <a:r>
              <a:rPr lang="en-US" err="1"/>
              <a:t>Sử</a:t>
            </a:r>
            <a:r>
              <a:rPr lang="en-US"/>
              <a:t> </a:t>
            </a:r>
            <a:r>
              <a:rPr lang="en-US" err="1"/>
              <a:t>dụng</a:t>
            </a:r>
            <a:r>
              <a:rPr lang="en-US"/>
              <a:t> </a:t>
            </a:r>
            <a:r>
              <a:rPr lang="en-US" err="1"/>
              <a:t>phần</a:t>
            </a:r>
            <a:r>
              <a:rPr lang="en-US"/>
              <a:t> </a:t>
            </a:r>
            <a:r>
              <a:rPr lang="en-US" err="1"/>
              <a:t>mềm</a:t>
            </a:r>
            <a:r>
              <a:rPr lang="en-US"/>
              <a:t> </a:t>
            </a:r>
            <a:r>
              <a:rPr lang="en-US" err="1"/>
              <a:t>hỗ</a:t>
            </a:r>
            <a:r>
              <a:rPr lang="en-US"/>
              <a:t> </a:t>
            </a:r>
            <a:r>
              <a:rPr lang="en-US" err="1"/>
              <a:t>trợ</a:t>
            </a:r>
            <a:r>
              <a:rPr lang="en-US"/>
              <a:t> </a:t>
            </a:r>
            <a:r>
              <a:rPr lang="en-US" err="1"/>
              <a:t>trích</a:t>
            </a:r>
            <a:r>
              <a:rPr lang="en-US"/>
              <a:t> </a:t>
            </a:r>
            <a:r>
              <a:rPr lang="en-US" err="1"/>
              <a:t>dẫn</a:t>
            </a:r>
            <a:r>
              <a:rPr lang="en-US"/>
              <a:t> (Zotero, Mendeley, Endnote) </a:t>
            </a:r>
            <a:r>
              <a:rPr lang="en-US" err="1"/>
              <a:t>để</a:t>
            </a:r>
            <a:r>
              <a:rPr lang="en-US"/>
              <a:t> </a:t>
            </a:r>
            <a:r>
              <a:rPr lang="en-US" err="1"/>
              <a:t>đảm</a:t>
            </a:r>
            <a:r>
              <a:rPr lang="en-US"/>
              <a:t> </a:t>
            </a:r>
            <a:r>
              <a:rPr lang="en-US" err="1"/>
              <a:t>bảo</a:t>
            </a:r>
            <a:r>
              <a:rPr lang="en-US"/>
              <a:t> </a:t>
            </a:r>
            <a:r>
              <a:rPr lang="en-US" err="1"/>
              <a:t>tính</a:t>
            </a:r>
            <a:r>
              <a:rPr lang="en-US"/>
              <a:t> </a:t>
            </a:r>
            <a:r>
              <a:rPr lang="en-US" err="1"/>
              <a:t>chính</a:t>
            </a:r>
            <a:r>
              <a:rPr lang="en-US"/>
              <a:t> </a:t>
            </a:r>
            <a:r>
              <a:rPr lang="en-US" err="1"/>
              <a:t>xác</a:t>
            </a:r>
            <a:r>
              <a:rPr lang="en-US"/>
              <a:t>, </a:t>
            </a:r>
            <a:r>
              <a:rPr lang="en-US" err="1"/>
              <a:t>thống</a:t>
            </a:r>
            <a:r>
              <a:rPr lang="en-US"/>
              <a:t> </a:t>
            </a:r>
            <a:r>
              <a:rPr lang="en-US" err="1"/>
              <a:t>nhất</a:t>
            </a:r>
            <a:r>
              <a:rPr lang="en-US"/>
              <a:t> </a:t>
            </a:r>
            <a:r>
              <a:rPr lang="en-US" err="1"/>
              <a:t>của</a:t>
            </a:r>
            <a:r>
              <a:rPr lang="en-US"/>
              <a:t> </a:t>
            </a:r>
            <a:r>
              <a:rPr lang="en-US" err="1"/>
              <a:t>tài</a:t>
            </a:r>
            <a:r>
              <a:rPr lang="en-US"/>
              <a:t> </a:t>
            </a:r>
            <a:r>
              <a:rPr lang="en-US" err="1"/>
              <a:t>liệu</a:t>
            </a:r>
            <a:r>
              <a:rPr lang="en-US"/>
              <a:t> </a:t>
            </a:r>
            <a:r>
              <a:rPr lang="en-US" err="1"/>
              <a:t>tham</a:t>
            </a:r>
            <a:r>
              <a:rPr lang="en-US"/>
              <a:t> </a:t>
            </a:r>
            <a:r>
              <a:rPr lang="en-US" err="1"/>
              <a:t>khảo</a:t>
            </a:r>
            <a:endParaRPr lang="en-US"/>
          </a:p>
          <a:p>
            <a:pPr>
              <a:lnSpc>
                <a:spcPct val="150000"/>
              </a:lnSpc>
            </a:pPr>
            <a:r>
              <a:rPr lang="en-US"/>
              <a:t>Zotero </a:t>
            </a:r>
            <a:r>
              <a:rPr lang="en-US" err="1"/>
              <a:t>có</a:t>
            </a:r>
            <a:r>
              <a:rPr lang="en-US"/>
              <a:t> </a:t>
            </a:r>
            <a:r>
              <a:rPr lang="en-US" err="1"/>
              <a:t>hỗ</a:t>
            </a:r>
            <a:r>
              <a:rPr lang="en-US"/>
              <a:t> </a:t>
            </a:r>
            <a:r>
              <a:rPr lang="en-US" err="1"/>
              <a:t>trợ</a:t>
            </a:r>
            <a:r>
              <a:rPr lang="en-US"/>
              <a:t> </a:t>
            </a:r>
            <a:r>
              <a:rPr lang="en-US" err="1"/>
              <a:t>định</a:t>
            </a:r>
            <a:r>
              <a:rPr lang="en-US"/>
              <a:t> </a:t>
            </a:r>
            <a:r>
              <a:rPr lang="en-US" err="1"/>
              <a:t>dạng</a:t>
            </a:r>
            <a:r>
              <a:rPr lang="en-US"/>
              <a:t> </a:t>
            </a:r>
            <a:r>
              <a:rPr lang="en-US" err="1"/>
              <a:t>tài</a:t>
            </a:r>
            <a:r>
              <a:rPr lang="en-US"/>
              <a:t> </a:t>
            </a:r>
            <a:r>
              <a:rPr lang="en-US" err="1"/>
              <a:t>liệu</a:t>
            </a:r>
            <a:r>
              <a:rPr lang="en-US"/>
              <a:t> </a:t>
            </a:r>
            <a:r>
              <a:rPr lang="en-US" err="1"/>
              <a:t>tham</a:t>
            </a:r>
            <a:r>
              <a:rPr lang="en-US"/>
              <a:t> </a:t>
            </a:r>
            <a:r>
              <a:rPr lang="en-US" err="1"/>
              <a:t>khảo</a:t>
            </a:r>
            <a:r>
              <a:rPr lang="en-US"/>
              <a:t> </a:t>
            </a:r>
            <a:r>
              <a:rPr lang="en-US" err="1"/>
              <a:t>của</a:t>
            </a:r>
            <a:r>
              <a:rPr lang="en-US"/>
              <a:t> </a:t>
            </a:r>
            <a:r>
              <a:rPr lang="en-US" err="1"/>
              <a:t>rất</a:t>
            </a:r>
            <a:r>
              <a:rPr lang="en-US"/>
              <a:t> </a:t>
            </a:r>
            <a:r>
              <a:rPr lang="en-US" err="1"/>
              <a:t>nhiều</a:t>
            </a:r>
            <a:r>
              <a:rPr lang="en-US"/>
              <a:t> </a:t>
            </a:r>
            <a:r>
              <a:rPr lang="en-US" err="1"/>
              <a:t>tạp</a:t>
            </a:r>
            <a:r>
              <a:rPr lang="en-US"/>
              <a:t> </a:t>
            </a:r>
            <a:r>
              <a:rPr lang="en-US" err="1"/>
              <a:t>chí</a:t>
            </a:r>
            <a:endParaRPr lang="en-US"/>
          </a:p>
          <a:p>
            <a:endParaRPr lang="en-GB"/>
          </a:p>
        </p:txBody>
      </p:sp>
      <p:sp>
        <p:nvSpPr>
          <p:cNvPr id="4" name="Footer Placeholder 3">
            <a:extLst>
              <a:ext uri="{FF2B5EF4-FFF2-40B4-BE49-F238E27FC236}">
                <a16:creationId xmlns:a16="http://schemas.microsoft.com/office/drawing/2014/main" id="{A1EF513D-5AD3-F6AB-1317-67B3D8D4604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B4BB9E5-DF72-4E68-D23C-8E0B6FA858BF}"/>
              </a:ext>
            </a:extLst>
          </p:cNvPr>
          <p:cNvSpPr>
            <a:spLocks noGrp="1"/>
          </p:cNvSpPr>
          <p:nvPr>
            <p:ph type="sldNum" sz="quarter" idx="12"/>
          </p:nvPr>
        </p:nvSpPr>
        <p:spPr/>
        <p:txBody>
          <a:bodyPr/>
          <a:lstStyle/>
          <a:p>
            <a:fld id="{558478D3-4DD5-4D7B-8D8D-7EA87687E863}" type="slidenum">
              <a:rPr lang="en-US" smtClean="0"/>
              <a:pPr/>
              <a:t>225</a:t>
            </a:fld>
            <a:endParaRPr lang="en-US"/>
          </a:p>
        </p:txBody>
      </p:sp>
      <p:sp>
        <p:nvSpPr>
          <p:cNvPr id="6" name="Date Placeholder 5">
            <a:extLst>
              <a:ext uri="{FF2B5EF4-FFF2-40B4-BE49-F238E27FC236}">
                <a16:creationId xmlns:a16="http://schemas.microsoft.com/office/drawing/2014/main" id="{4EC10D40-D501-BACE-481A-7C8B79DFCC6F}"/>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39465080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4975E-F57A-C5D8-A930-40B072254F1D}"/>
              </a:ext>
            </a:extLst>
          </p:cNvPr>
          <p:cNvSpPr>
            <a:spLocks noGrp="1"/>
          </p:cNvSpPr>
          <p:nvPr>
            <p:ph type="title"/>
          </p:nvPr>
        </p:nvSpPr>
        <p:spPr/>
        <p:txBody>
          <a:bodyPr/>
          <a:lstStyle/>
          <a:p>
            <a:r>
              <a:rPr lang="en-US" err="1"/>
              <a:t>Đạo</a:t>
            </a:r>
            <a:r>
              <a:rPr lang="en-US"/>
              <a:t> </a:t>
            </a:r>
            <a:r>
              <a:rPr lang="en-US" err="1"/>
              <a:t>văn</a:t>
            </a:r>
            <a:endParaRPr lang="en-GB"/>
          </a:p>
        </p:txBody>
      </p:sp>
      <p:sp>
        <p:nvSpPr>
          <p:cNvPr id="3" name="Content Placeholder 2">
            <a:extLst>
              <a:ext uri="{FF2B5EF4-FFF2-40B4-BE49-F238E27FC236}">
                <a16:creationId xmlns:a16="http://schemas.microsoft.com/office/drawing/2014/main" id="{93103F23-ABFF-978C-5378-37F831E5033E}"/>
              </a:ext>
            </a:extLst>
          </p:cNvPr>
          <p:cNvSpPr>
            <a:spLocks noGrp="1"/>
          </p:cNvSpPr>
          <p:nvPr>
            <p:ph idx="1"/>
          </p:nvPr>
        </p:nvSpPr>
        <p:spPr/>
        <p:txBody>
          <a:bodyPr/>
          <a:lstStyle/>
          <a:p>
            <a:r>
              <a:rPr lang="en-US" err="1"/>
              <a:t>Sử</a:t>
            </a:r>
            <a:r>
              <a:rPr lang="en-US"/>
              <a:t> </a:t>
            </a:r>
            <a:r>
              <a:rPr lang="en-US" err="1"/>
              <a:t>dụng</a:t>
            </a:r>
            <a:r>
              <a:rPr lang="en-US"/>
              <a:t> </a:t>
            </a:r>
            <a:r>
              <a:rPr lang="en-US" err="1"/>
              <a:t>lại</a:t>
            </a:r>
            <a:r>
              <a:rPr lang="en-US"/>
              <a:t> ý </a:t>
            </a:r>
            <a:r>
              <a:rPr lang="en-US" err="1"/>
              <a:t>tưởng</a:t>
            </a:r>
            <a:r>
              <a:rPr lang="en-US"/>
              <a:t>, </a:t>
            </a:r>
            <a:r>
              <a:rPr lang="en-US" err="1"/>
              <a:t>đoạn</a:t>
            </a:r>
            <a:r>
              <a:rPr lang="en-US"/>
              <a:t> </a:t>
            </a:r>
            <a:r>
              <a:rPr lang="en-US" err="1"/>
              <a:t>viết</a:t>
            </a:r>
            <a:r>
              <a:rPr lang="en-US"/>
              <a:t>, </a:t>
            </a:r>
            <a:r>
              <a:rPr lang="en-US" err="1"/>
              <a:t>hình</a:t>
            </a:r>
            <a:r>
              <a:rPr lang="en-US"/>
              <a:t> </a:t>
            </a:r>
            <a:r>
              <a:rPr lang="en-US" err="1"/>
              <a:t>ảnh</a:t>
            </a:r>
            <a:r>
              <a:rPr lang="en-US"/>
              <a:t> </a:t>
            </a:r>
            <a:r>
              <a:rPr lang="en-US" err="1"/>
              <a:t>của</a:t>
            </a:r>
            <a:r>
              <a:rPr lang="en-US"/>
              <a:t> </a:t>
            </a:r>
            <a:r>
              <a:rPr lang="en-US" err="1"/>
              <a:t>người</a:t>
            </a:r>
            <a:r>
              <a:rPr lang="en-US"/>
              <a:t> </a:t>
            </a:r>
            <a:r>
              <a:rPr lang="en-US" err="1"/>
              <a:t>khác</a:t>
            </a:r>
            <a:r>
              <a:rPr lang="en-US"/>
              <a:t> </a:t>
            </a:r>
            <a:r>
              <a:rPr lang="en-US" err="1"/>
              <a:t>trong</a:t>
            </a:r>
            <a:r>
              <a:rPr lang="en-US"/>
              <a:t> </a:t>
            </a:r>
            <a:r>
              <a:rPr lang="en-US" err="1"/>
              <a:t>tài</a:t>
            </a:r>
            <a:r>
              <a:rPr lang="en-US"/>
              <a:t> </a:t>
            </a:r>
            <a:r>
              <a:rPr lang="en-US" err="1"/>
              <a:t>liệu</a:t>
            </a:r>
            <a:r>
              <a:rPr lang="en-US"/>
              <a:t> </a:t>
            </a:r>
            <a:r>
              <a:rPr lang="en-US" err="1"/>
              <a:t>của</a:t>
            </a:r>
            <a:r>
              <a:rPr lang="en-US"/>
              <a:t> </a:t>
            </a:r>
            <a:r>
              <a:rPr lang="en-US" err="1"/>
              <a:t>mình</a:t>
            </a:r>
            <a:r>
              <a:rPr lang="en-US"/>
              <a:t> </a:t>
            </a:r>
            <a:r>
              <a:rPr lang="en-US" err="1"/>
              <a:t>mà</a:t>
            </a:r>
            <a:r>
              <a:rPr lang="en-US"/>
              <a:t> </a:t>
            </a:r>
            <a:r>
              <a:rPr lang="en-US" err="1"/>
              <a:t>không</a:t>
            </a:r>
            <a:r>
              <a:rPr lang="en-US"/>
              <a:t> </a:t>
            </a:r>
            <a:r>
              <a:rPr lang="en-US" err="1"/>
              <a:t>trích</a:t>
            </a:r>
            <a:r>
              <a:rPr lang="en-US"/>
              <a:t> </a:t>
            </a:r>
            <a:r>
              <a:rPr lang="en-US" err="1"/>
              <a:t>dẫn</a:t>
            </a:r>
            <a:r>
              <a:rPr lang="en-US"/>
              <a:t> </a:t>
            </a:r>
            <a:r>
              <a:rPr lang="en-US" err="1"/>
              <a:t>đúng</a:t>
            </a:r>
            <a:r>
              <a:rPr lang="en-US"/>
              <a:t> </a:t>
            </a:r>
            <a:r>
              <a:rPr lang="en-US" err="1"/>
              <a:t>chuẩn</a:t>
            </a:r>
            <a:endParaRPr lang="en-US"/>
          </a:p>
          <a:p>
            <a:r>
              <a:rPr lang="en-US" err="1"/>
              <a:t>Trích</a:t>
            </a:r>
            <a:r>
              <a:rPr lang="en-US"/>
              <a:t> </a:t>
            </a:r>
            <a:r>
              <a:rPr lang="en-US" err="1"/>
              <a:t>dẫn</a:t>
            </a:r>
            <a:r>
              <a:rPr lang="en-US"/>
              <a:t> </a:t>
            </a:r>
            <a:r>
              <a:rPr lang="en-US" err="1"/>
              <a:t>nguyên</a:t>
            </a:r>
            <a:r>
              <a:rPr lang="en-US"/>
              <a:t> </a:t>
            </a:r>
            <a:r>
              <a:rPr lang="en-US" err="1"/>
              <a:t>văn</a:t>
            </a:r>
            <a:r>
              <a:rPr lang="en-US"/>
              <a:t> </a:t>
            </a:r>
            <a:r>
              <a:rPr lang="en-US" err="1"/>
              <a:t>không</a:t>
            </a:r>
            <a:r>
              <a:rPr lang="en-US"/>
              <a:t> </a:t>
            </a:r>
            <a:r>
              <a:rPr lang="en-US" err="1"/>
              <a:t>dùng</a:t>
            </a:r>
            <a:r>
              <a:rPr lang="en-US"/>
              <a:t> </a:t>
            </a:r>
            <a:r>
              <a:rPr lang="en-US" err="1"/>
              <a:t>dấu</a:t>
            </a:r>
            <a:r>
              <a:rPr lang="en-US"/>
              <a:t> “…”</a:t>
            </a:r>
          </a:p>
          <a:p>
            <a:r>
              <a:rPr lang="en-US" err="1"/>
              <a:t>Tự</a:t>
            </a:r>
            <a:r>
              <a:rPr lang="en-US"/>
              <a:t> </a:t>
            </a:r>
            <a:r>
              <a:rPr lang="en-US" err="1"/>
              <a:t>đạo</a:t>
            </a:r>
            <a:r>
              <a:rPr lang="en-US"/>
              <a:t> </a:t>
            </a:r>
            <a:r>
              <a:rPr lang="en-US" err="1"/>
              <a:t>văn</a:t>
            </a:r>
            <a:r>
              <a:rPr lang="en-US"/>
              <a:t>?</a:t>
            </a:r>
          </a:p>
          <a:p>
            <a:r>
              <a:rPr lang="en-US" err="1"/>
              <a:t>Sử</a:t>
            </a:r>
            <a:r>
              <a:rPr lang="en-US"/>
              <a:t> </a:t>
            </a:r>
            <a:r>
              <a:rPr lang="en-US" err="1"/>
              <a:t>dụng</a:t>
            </a:r>
            <a:r>
              <a:rPr lang="en-US"/>
              <a:t> </a:t>
            </a:r>
            <a:r>
              <a:rPr lang="en-US" err="1"/>
              <a:t>hình</a:t>
            </a:r>
            <a:r>
              <a:rPr lang="en-US"/>
              <a:t> </a:t>
            </a:r>
            <a:r>
              <a:rPr lang="en-US" err="1"/>
              <a:t>ảnh</a:t>
            </a:r>
            <a:r>
              <a:rPr lang="en-US"/>
              <a:t> </a:t>
            </a:r>
            <a:r>
              <a:rPr lang="en-US" err="1"/>
              <a:t>khung</a:t>
            </a:r>
            <a:r>
              <a:rPr lang="en-US"/>
              <a:t> </a:t>
            </a:r>
            <a:r>
              <a:rPr lang="en-US" err="1"/>
              <a:t>lý</a:t>
            </a:r>
            <a:r>
              <a:rPr lang="en-US"/>
              <a:t> </a:t>
            </a:r>
            <a:r>
              <a:rPr lang="en-US" err="1"/>
              <a:t>thuyết</a:t>
            </a:r>
            <a:r>
              <a:rPr lang="en-US"/>
              <a:t>, </a:t>
            </a:r>
            <a:r>
              <a:rPr lang="en-US" err="1"/>
              <a:t>biểu</a:t>
            </a:r>
            <a:r>
              <a:rPr lang="en-US"/>
              <a:t> </a:t>
            </a:r>
            <a:r>
              <a:rPr lang="en-US" err="1"/>
              <a:t>đồ</a:t>
            </a:r>
            <a:r>
              <a:rPr lang="en-US"/>
              <a:t> </a:t>
            </a:r>
            <a:r>
              <a:rPr lang="en-US" err="1"/>
              <a:t>quy</a:t>
            </a:r>
            <a:r>
              <a:rPr lang="en-US"/>
              <a:t> </a:t>
            </a:r>
            <a:r>
              <a:rPr lang="en-US" err="1"/>
              <a:t>trình</a:t>
            </a:r>
            <a:r>
              <a:rPr lang="en-US"/>
              <a:t> </a:t>
            </a:r>
            <a:r>
              <a:rPr lang="en-US" err="1"/>
              <a:t>từ</a:t>
            </a:r>
            <a:r>
              <a:rPr lang="en-US"/>
              <a:t> </a:t>
            </a:r>
            <a:r>
              <a:rPr lang="en-US" err="1"/>
              <a:t>sách</a:t>
            </a:r>
            <a:r>
              <a:rPr lang="en-US"/>
              <a:t> </a:t>
            </a:r>
            <a:r>
              <a:rPr lang="en-US" err="1"/>
              <a:t>giáo</a:t>
            </a:r>
            <a:r>
              <a:rPr lang="en-US"/>
              <a:t> khoa, </a:t>
            </a:r>
            <a:r>
              <a:rPr lang="en-US" err="1"/>
              <a:t>bài</a:t>
            </a:r>
            <a:r>
              <a:rPr lang="en-US"/>
              <a:t> </a:t>
            </a:r>
            <a:r>
              <a:rPr lang="en-US" err="1"/>
              <a:t>báo</a:t>
            </a:r>
            <a:r>
              <a:rPr lang="en-US"/>
              <a:t> </a:t>
            </a:r>
            <a:r>
              <a:rPr lang="en-US" err="1"/>
              <a:t>khác</a:t>
            </a:r>
            <a:r>
              <a:rPr lang="en-US"/>
              <a:t>?</a:t>
            </a:r>
          </a:p>
          <a:p>
            <a:r>
              <a:rPr lang="en-US" err="1"/>
              <a:t>Dịch</a:t>
            </a:r>
            <a:r>
              <a:rPr lang="en-US"/>
              <a:t> </a:t>
            </a:r>
            <a:r>
              <a:rPr lang="en-US" err="1"/>
              <a:t>nguyên</a:t>
            </a:r>
            <a:r>
              <a:rPr lang="en-US"/>
              <a:t> </a:t>
            </a:r>
            <a:r>
              <a:rPr lang="en-US" err="1"/>
              <a:t>văn</a:t>
            </a:r>
            <a:r>
              <a:rPr lang="en-US"/>
              <a:t> </a:t>
            </a:r>
            <a:r>
              <a:rPr lang="en-US" err="1"/>
              <a:t>từ</a:t>
            </a:r>
            <a:r>
              <a:rPr lang="en-US"/>
              <a:t> </a:t>
            </a:r>
            <a:r>
              <a:rPr lang="en-US" err="1"/>
              <a:t>tài</a:t>
            </a:r>
            <a:r>
              <a:rPr lang="en-US"/>
              <a:t> </a:t>
            </a:r>
            <a:r>
              <a:rPr lang="en-US" err="1"/>
              <a:t>liệu</a:t>
            </a:r>
            <a:r>
              <a:rPr lang="en-US"/>
              <a:t> </a:t>
            </a:r>
            <a:r>
              <a:rPr lang="en-US" err="1"/>
              <a:t>đã</a:t>
            </a:r>
            <a:r>
              <a:rPr lang="en-US"/>
              <a:t> </a:t>
            </a:r>
            <a:r>
              <a:rPr lang="en-US" err="1"/>
              <a:t>xuất</a:t>
            </a:r>
            <a:r>
              <a:rPr lang="en-US"/>
              <a:t> </a:t>
            </a:r>
            <a:r>
              <a:rPr lang="en-US" err="1"/>
              <a:t>bản</a:t>
            </a:r>
            <a:r>
              <a:rPr lang="en-US"/>
              <a:t> </a:t>
            </a:r>
            <a:r>
              <a:rPr lang="en-US" err="1"/>
              <a:t>từ</a:t>
            </a:r>
            <a:r>
              <a:rPr lang="en-US"/>
              <a:t> </a:t>
            </a:r>
            <a:r>
              <a:rPr lang="en-US" err="1"/>
              <a:t>Tiếng</a:t>
            </a:r>
            <a:r>
              <a:rPr lang="en-US"/>
              <a:t> </a:t>
            </a:r>
            <a:r>
              <a:rPr lang="en-US" err="1"/>
              <a:t>anh</a:t>
            </a:r>
            <a:r>
              <a:rPr lang="en-US"/>
              <a:t>  sang </a:t>
            </a:r>
            <a:r>
              <a:rPr lang="en-US" err="1"/>
              <a:t>tiếng</a:t>
            </a:r>
            <a:r>
              <a:rPr lang="en-US"/>
              <a:t> </a:t>
            </a:r>
            <a:r>
              <a:rPr lang="en-US" err="1"/>
              <a:t>Việt</a:t>
            </a:r>
            <a:r>
              <a:rPr lang="en-US"/>
              <a:t> </a:t>
            </a:r>
            <a:r>
              <a:rPr lang="en-US" err="1"/>
              <a:t>hoặc</a:t>
            </a:r>
            <a:r>
              <a:rPr lang="en-US"/>
              <a:t> </a:t>
            </a:r>
            <a:r>
              <a:rPr lang="en-US" err="1"/>
              <a:t>ngược</a:t>
            </a:r>
            <a:r>
              <a:rPr lang="en-US"/>
              <a:t> </a:t>
            </a:r>
            <a:r>
              <a:rPr lang="en-US" err="1"/>
              <a:t>lại</a:t>
            </a:r>
            <a:r>
              <a:rPr lang="en-US"/>
              <a:t>?</a:t>
            </a:r>
          </a:p>
          <a:p>
            <a:endParaRPr lang="en-GB"/>
          </a:p>
        </p:txBody>
      </p:sp>
      <p:sp>
        <p:nvSpPr>
          <p:cNvPr id="4" name="Footer Placeholder 3">
            <a:extLst>
              <a:ext uri="{FF2B5EF4-FFF2-40B4-BE49-F238E27FC236}">
                <a16:creationId xmlns:a16="http://schemas.microsoft.com/office/drawing/2014/main" id="{9592BD82-B0A1-4DC9-EFE1-71946AB97AE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99047D4-2AFC-593B-0376-2570C06E84CD}"/>
              </a:ext>
            </a:extLst>
          </p:cNvPr>
          <p:cNvSpPr>
            <a:spLocks noGrp="1"/>
          </p:cNvSpPr>
          <p:nvPr>
            <p:ph type="sldNum" sz="quarter" idx="12"/>
          </p:nvPr>
        </p:nvSpPr>
        <p:spPr/>
        <p:txBody>
          <a:bodyPr/>
          <a:lstStyle/>
          <a:p>
            <a:fld id="{558478D3-4DD5-4D7B-8D8D-7EA87687E863}" type="slidenum">
              <a:rPr lang="en-US" smtClean="0"/>
              <a:pPr/>
              <a:t>226</a:t>
            </a:fld>
            <a:endParaRPr lang="en-US"/>
          </a:p>
        </p:txBody>
      </p:sp>
      <p:sp>
        <p:nvSpPr>
          <p:cNvPr id="6" name="Date Placeholder 5">
            <a:extLst>
              <a:ext uri="{FF2B5EF4-FFF2-40B4-BE49-F238E27FC236}">
                <a16:creationId xmlns:a16="http://schemas.microsoft.com/office/drawing/2014/main" id="{3175D0AD-FC0D-A5C0-094A-9F8A956E6059}"/>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0000779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D23EC-D9C7-1082-5E7C-C2142D48E021}"/>
              </a:ext>
            </a:extLst>
          </p:cNvPr>
          <p:cNvSpPr>
            <a:spLocks noGrp="1"/>
          </p:cNvSpPr>
          <p:nvPr>
            <p:ph type="title"/>
          </p:nvPr>
        </p:nvSpPr>
        <p:spPr/>
        <p:txBody>
          <a:bodyPr/>
          <a:lstStyle/>
          <a:p>
            <a:r>
              <a:rPr lang="en-US" err="1"/>
              <a:t>Tạp</a:t>
            </a:r>
            <a:r>
              <a:rPr lang="en-US"/>
              <a:t> </a:t>
            </a:r>
            <a:r>
              <a:rPr lang="en-US" err="1"/>
              <a:t>chí</a:t>
            </a:r>
            <a:endParaRPr lang="en-GB"/>
          </a:p>
        </p:txBody>
      </p:sp>
      <p:sp>
        <p:nvSpPr>
          <p:cNvPr id="3" name="Content Placeholder 2">
            <a:extLst>
              <a:ext uri="{FF2B5EF4-FFF2-40B4-BE49-F238E27FC236}">
                <a16:creationId xmlns:a16="http://schemas.microsoft.com/office/drawing/2014/main" id="{B641BC75-FC14-8154-BE7C-31BE83A8F1C9}"/>
              </a:ext>
            </a:extLst>
          </p:cNvPr>
          <p:cNvSpPr>
            <a:spLocks noGrp="1"/>
          </p:cNvSpPr>
          <p:nvPr>
            <p:ph idx="1"/>
          </p:nvPr>
        </p:nvSpPr>
        <p:spPr/>
        <p:txBody>
          <a:bodyPr/>
          <a:lstStyle/>
          <a:p>
            <a:r>
              <a:rPr lang="en-US" dirty="0" err="1"/>
              <a:t>Các</a:t>
            </a:r>
            <a:r>
              <a:rPr lang="en-US" dirty="0"/>
              <a:t> </a:t>
            </a:r>
            <a:r>
              <a:rPr lang="en-US" dirty="0" err="1"/>
              <a:t>công</a:t>
            </a:r>
            <a:r>
              <a:rPr lang="en-US" dirty="0"/>
              <a:t> </a:t>
            </a:r>
            <a:r>
              <a:rPr lang="en-US" dirty="0" err="1"/>
              <a:t>cụ</a:t>
            </a:r>
            <a:r>
              <a:rPr lang="en-US" dirty="0"/>
              <a:t> </a:t>
            </a:r>
            <a:r>
              <a:rPr lang="en-US" dirty="0" err="1"/>
              <a:t>lựa</a:t>
            </a:r>
            <a:r>
              <a:rPr lang="en-US" dirty="0"/>
              <a:t> </a:t>
            </a:r>
            <a:r>
              <a:rPr lang="en-US" dirty="0" err="1"/>
              <a:t>chọn</a:t>
            </a:r>
            <a:r>
              <a:rPr lang="en-US" dirty="0"/>
              <a:t> </a:t>
            </a:r>
            <a:r>
              <a:rPr lang="en-US" dirty="0" err="1"/>
              <a:t>tạp</a:t>
            </a:r>
            <a:r>
              <a:rPr lang="en-US" dirty="0"/>
              <a:t> </a:t>
            </a:r>
            <a:r>
              <a:rPr lang="en-US" dirty="0" err="1"/>
              <a:t>chí</a:t>
            </a:r>
            <a:endParaRPr lang="en-US" dirty="0"/>
          </a:p>
          <a:p>
            <a:pPr marL="457200" lvl="1" indent="0">
              <a:buNone/>
            </a:pPr>
            <a:r>
              <a:rPr lang="en-GB" b="0" i="0" u="none" strike="noStrike" dirty="0">
                <a:effectLst/>
                <a:latin typeface="SegoeuiPc"/>
                <a:hlinkClick r:id="rId2"/>
              </a:rPr>
              <a:t>https://www.myendnoteweb.com/EndNoteWeb.html?func=journalRecommend&amp;</a:t>
            </a:r>
            <a:endParaRPr lang="en-GB" b="0" i="0" u="none" strike="noStrike" dirty="0">
              <a:effectLst/>
              <a:latin typeface="SegoeuiPc"/>
            </a:endParaRPr>
          </a:p>
          <a:p>
            <a:pPr marL="457200" lvl="1" indent="0">
              <a:buNone/>
            </a:pPr>
            <a:r>
              <a:rPr lang="en-GB" b="0" i="0" u="none" strike="noStrike" dirty="0">
                <a:effectLst/>
                <a:latin typeface="SegoeuiPc"/>
                <a:hlinkClick r:id="rId3"/>
              </a:rPr>
              <a:t>https://journalsuggester.springer.com/</a:t>
            </a:r>
            <a:endParaRPr lang="en-GB" u="none" strike="noStrike" dirty="0">
              <a:solidFill>
                <a:srgbClr val="081C36"/>
              </a:solidFill>
              <a:latin typeface="SegoeuiPc"/>
            </a:endParaRPr>
          </a:p>
          <a:p>
            <a:pPr marL="457200" lvl="1" indent="0">
              <a:buNone/>
            </a:pPr>
            <a:r>
              <a:rPr lang="en-GB" b="0" i="0" u="none" strike="noStrike" dirty="0">
                <a:effectLst/>
                <a:latin typeface="SegoeuiPc"/>
                <a:hlinkClick r:id="rId4"/>
              </a:rPr>
              <a:t>https://journalfinder.elsevier.com/</a:t>
            </a:r>
            <a:endParaRPr lang="en-GB" u="none" strike="noStrike" dirty="0">
              <a:solidFill>
                <a:srgbClr val="081C36"/>
              </a:solidFill>
              <a:latin typeface="SegoeuiPc"/>
            </a:endParaRPr>
          </a:p>
          <a:p>
            <a:pPr marL="457200" lvl="1" indent="0">
              <a:buNone/>
            </a:pPr>
            <a:r>
              <a:rPr lang="en-GB" b="0" i="0" u="none" strike="noStrike" dirty="0">
                <a:effectLst/>
                <a:latin typeface="SegoeuiPc"/>
                <a:hlinkClick r:id="rId5"/>
              </a:rPr>
              <a:t>https://journalfinder.wiley.com/</a:t>
            </a:r>
            <a:endParaRPr lang="en-GB" b="0" i="0" u="none" strike="noStrike" dirty="0">
              <a:effectLst/>
              <a:latin typeface="SegoeuiPc"/>
            </a:endParaRPr>
          </a:p>
          <a:p>
            <a:r>
              <a:rPr lang="en-GB" dirty="0" err="1"/>
              <a:t>Xếp</a:t>
            </a:r>
            <a:r>
              <a:rPr lang="en-GB" dirty="0"/>
              <a:t> </a:t>
            </a:r>
            <a:r>
              <a:rPr lang="en-GB" dirty="0" err="1"/>
              <a:t>hạng</a:t>
            </a:r>
            <a:r>
              <a:rPr lang="en-GB" dirty="0"/>
              <a:t> </a:t>
            </a:r>
            <a:r>
              <a:rPr lang="en-GB" dirty="0" err="1"/>
              <a:t>tạp</a:t>
            </a:r>
            <a:r>
              <a:rPr lang="en-GB" dirty="0"/>
              <a:t> </a:t>
            </a:r>
            <a:r>
              <a:rPr lang="en-GB" dirty="0" err="1"/>
              <a:t>chí</a:t>
            </a:r>
            <a:endParaRPr lang="en-GB" dirty="0"/>
          </a:p>
          <a:p>
            <a:pPr lvl="1"/>
            <a:r>
              <a:rPr lang="en-GB" dirty="0" err="1"/>
              <a:t>Được</a:t>
            </a:r>
            <a:r>
              <a:rPr lang="en-GB" dirty="0"/>
              <a:t> “indexed” </a:t>
            </a:r>
            <a:r>
              <a:rPr lang="en-GB" dirty="0" err="1"/>
              <a:t>bởi</a:t>
            </a:r>
            <a:r>
              <a:rPr lang="en-GB" dirty="0"/>
              <a:t> Web of Science, Scopus</a:t>
            </a:r>
          </a:p>
          <a:p>
            <a:pPr marL="457200" lvl="1" indent="0">
              <a:buNone/>
            </a:pPr>
            <a:r>
              <a:rPr lang="en-GB" dirty="0">
                <a:hlinkClick r:id="rId6"/>
              </a:rPr>
              <a:t>https://mjl.clarivate.com/search-results</a:t>
            </a:r>
            <a:endParaRPr lang="en-GB" dirty="0"/>
          </a:p>
          <a:p>
            <a:pPr marL="457200" lvl="1" indent="0">
              <a:buNone/>
            </a:pPr>
            <a:r>
              <a:rPr lang="en-GB" dirty="0">
                <a:hlinkClick r:id="rId7"/>
              </a:rPr>
              <a:t>https://www.scopus.com/sources</a:t>
            </a:r>
            <a:endParaRPr lang="en-GB" dirty="0"/>
          </a:p>
          <a:p>
            <a:pPr lvl="1"/>
            <a:r>
              <a:rPr lang="en-GB" sz="2800" dirty="0">
                <a:hlinkClick r:id="rId8"/>
              </a:rPr>
              <a:t>https://www.scimagojr.com/</a:t>
            </a:r>
            <a:r>
              <a:rPr lang="en-GB" sz="2800" dirty="0"/>
              <a:t> </a:t>
            </a:r>
          </a:p>
          <a:p>
            <a:pPr lvl="1"/>
            <a:endParaRPr lang="en-GB" dirty="0"/>
          </a:p>
          <a:p>
            <a:endParaRPr lang="en-GB" dirty="0"/>
          </a:p>
          <a:p>
            <a:pPr marL="0" indent="0">
              <a:buNone/>
            </a:pPr>
            <a:endParaRPr lang="en-GB" dirty="0"/>
          </a:p>
        </p:txBody>
      </p:sp>
      <p:sp>
        <p:nvSpPr>
          <p:cNvPr id="4" name="Footer Placeholder 3">
            <a:extLst>
              <a:ext uri="{FF2B5EF4-FFF2-40B4-BE49-F238E27FC236}">
                <a16:creationId xmlns:a16="http://schemas.microsoft.com/office/drawing/2014/main" id="{67B8C7B7-CBA8-C136-D22F-F9B89DEF0E4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2556B0A-0F11-E54F-6A20-E11D8DB0CFBB}"/>
              </a:ext>
            </a:extLst>
          </p:cNvPr>
          <p:cNvSpPr>
            <a:spLocks noGrp="1"/>
          </p:cNvSpPr>
          <p:nvPr>
            <p:ph type="sldNum" sz="quarter" idx="12"/>
          </p:nvPr>
        </p:nvSpPr>
        <p:spPr/>
        <p:txBody>
          <a:bodyPr/>
          <a:lstStyle/>
          <a:p>
            <a:fld id="{558478D3-4DD5-4D7B-8D8D-7EA87687E863}" type="slidenum">
              <a:rPr lang="en-US" smtClean="0"/>
              <a:pPr/>
              <a:t>227</a:t>
            </a:fld>
            <a:endParaRPr lang="en-US"/>
          </a:p>
        </p:txBody>
      </p:sp>
      <p:sp>
        <p:nvSpPr>
          <p:cNvPr id="6" name="Date Placeholder 5">
            <a:extLst>
              <a:ext uri="{FF2B5EF4-FFF2-40B4-BE49-F238E27FC236}">
                <a16:creationId xmlns:a16="http://schemas.microsoft.com/office/drawing/2014/main" id="{3A719BF7-9A5E-9276-0738-B63C10E356E4}"/>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7138168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CA6-4E16-D481-AA65-A707F1255719}"/>
              </a:ext>
            </a:extLst>
          </p:cNvPr>
          <p:cNvSpPr>
            <a:spLocks noGrp="1"/>
          </p:cNvSpPr>
          <p:nvPr>
            <p:ph type="title"/>
          </p:nvPr>
        </p:nvSpPr>
        <p:spPr/>
        <p:txBody>
          <a:bodyPr/>
          <a:lstStyle/>
          <a:p>
            <a:r>
              <a:rPr lang="en-US" err="1"/>
              <a:t>Thư</a:t>
            </a:r>
            <a:r>
              <a:rPr lang="en-US"/>
              <a:t> </a:t>
            </a:r>
            <a:r>
              <a:rPr lang="en-US" err="1"/>
              <a:t>gửi</a:t>
            </a:r>
            <a:r>
              <a:rPr lang="en-US"/>
              <a:t> </a:t>
            </a:r>
            <a:r>
              <a:rPr lang="en-US" err="1"/>
              <a:t>tạp</a:t>
            </a:r>
            <a:r>
              <a:rPr lang="en-US"/>
              <a:t> </a:t>
            </a:r>
            <a:r>
              <a:rPr lang="en-US" err="1"/>
              <a:t>chí</a:t>
            </a:r>
            <a:r>
              <a:rPr lang="en-US"/>
              <a:t> (cover letter)</a:t>
            </a:r>
            <a:endParaRPr lang="en-GB"/>
          </a:p>
        </p:txBody>
      </p:sp>
      <p:sp>
        <p:nvSpPr>
          <p:cNvPr id="3" name="Content Placeholder 2">
            <a:extLst>
              <a:ext uri="{FF2B5EF4-FFF2-40B4-BE49-F238E27FC236}">
                <a16:creationId xmlns:a16="http://schemas.microsoft.com/office/drawing/2014/main" id="{4ABB05DF-190E-227D-AD08-211E730BE991}"/>
              </a:ext>
            </a:extLst>
          </p:cNvPr>
          <p:cNvSpPr>
            <a:spLocks noGrp="1"/>
          </p:cNvSpPr>
          <p:nvPr>
            <p:ph idx="1"/>
          </p:nvPr>
        </p:nvSpPr>
        <p:spPr/>
        <p:txBody>
          <a:bodyPr/>
          <a:lstStyle/>
          <a:p>
            <a:pPr>
              <a:lnSpc>
                <a:spcPct val="150000"/>
              </a:lnSpc>
            </a:pPr>
            <a:r>
              <a:rPr lang="en-US"/>
              <a:t>Văn </a:t>
            </a:r>
            <a:r>
              <a:rPr lang="en-US" err="1"/>
              <a:t>phong</a:t>
            </a:r>
            <a:r>
              <a:rPr lang="en-US"/>
              <a:t> </a:t>
            </a:r>
            <a:r>
              <a:rPr lang="en-US" err="1"/>
              <a:t>lịch</a:t>
            </a:r>
            <a:r>
              <a:rPr lang="en-US"/>
              <a:t> </a:t>
            </a:r>
            <a:r>
              <a:rPr lang="en-US" err="1"/>
              <a:t>sự</a:t>
            </a:r>
            <a:r>
              <a:rPr lang="en-US"/>
              <a:t> (formal)</a:t>
            </a:r>
          </a:p>
          <a:p>
            <a:pPr>
              <a:lnSpc>
                <a:spcPct val="150000"/>
              </a:lnSpc>
            </a:pPr>
            <a:r>
              <a:rPr lang="en-US" err="1"/>
              <a:t>Bắt</a:t>
            </a:r>
            <a:r>
              <a:rPr lang="en-US"/>
              <a:t> </a:t>
            </a:r>
            <a:r>
              <a:rPr lang="en-US" err="1"/>
              <a:t>đầu</a:t>
            </a:r>
            <a:r>
              <a:rPr lang="en-US"/>
              <a:t> </a:t>
            </a:r>
            <a:r>
              <a:rPr lang="en-US" err="1"/>
              <a:t>bằng</a:t>
            </a:r>
            <a:r>
              <a:rPr lang="en-US"/>
              <a:t> </a:t>
            </a:r>
            <a:r>
              <a:rPr lang="en-US" err="1"/>
              <a:t>việc</a:t>
            </a:r>
            <a:r>
              <a:rPr lang="en-US"/>
              <a:t> </a:t>
            </a:r>
            <a:r>
              <a:rPr lang="en-US" err="1"/>
              <a:t>giới</a:t>
            </a:r>
            <a:r>
              <a:rPr lang="en-US"/>
              <a:t> </a:t>
            </a:r>
            <a:r>
              <a:rPr lang="en-US" err="1"/>
              <a:t>thiệu</a:t>
            </a:r>
            <a:r>
              <a:rPr lang="en-US"/>
              <a:t> </a:t>
            </a:r>
            <a:r>
              <a:rPr lang="en-US" err="1"/>
              <a:t>tên</a:t>
            </a:r>
            <a:r>
              <a:rPr lang="en-US"/>
              <a:t> </a:t>
            </a:r>
            <a:r>
              <a:rPr lang="en-US" err="1"/>
              <a:t>bài</a:t>
            </a:r>
            <a:r>
              <a:rPr lang="en-US"/>
              <a:t> </a:t>
            </a:r>
            <a:r>
              <a:rPr lang="en-US" err="1"/>
              <a:t>báo</a:t>
            </a:r>
            <a:r>
              <a:rPr lang="en-US"/>
              <a:t>, </a:t>
            </a:r>
            <a:r>
              <a:rPr lang="en-US" err="1"/>
              <a:t>nhóm</a:t>
            </a:r>
            <a:r>
              <a:rPr lang="en-US"/>
              <a:t> </a:t>
            </a:r>
            <a:r>
              <a:rPr lang="en-US" err="1"/>
              <a:t>tác</a:t>
            </a:r>
            <a:r>
              <a:rPr lang="en-US"/>
              <a:t> </a:t>
            </a:r>
            <a:r>
              <a:rPr lang="en-US" err="1"/>
              <a:t>giả</a:t>
            </a:r>
            <a:r>
              <a:rPr lang="en-US"/>
              <a:t>, </a:t>
            </a:r>
            <a:r>
              <a:rPr lang="en-US" err="1"/>
              <a:t>và</a:t>
            </a:r>
            <a:r>
              <a:rPr lang="en-US"/>
              <a:t> </a:t>
            </a:r>
            <a:r>
              <a:rPr lang="en-US" err="1"/>
              <a:t>thể</a:t>
            </a:r>
            <a:r>
              <a:rPr lang="en-US"/>
              <a:t> </a:t>
            </a:r>
            <a:r>
              <a:rPr lang="en-US" err="1"/>
              <a:t>loại</a:t>
            </a:r>
            <a:r>
              <a:rPr lang="en-US"/>
              <a:t> </a:t>
            </a:r>
            <a:r>
              <a:rPr lang="en-US" err="1"/>
              <a:t>bài</a:t>
            </a:r>
            <a:r>
              <a:rPr lang="en-US"/>
              <a:t> </a:t>
            </a:r>
            <a:r>
              <a:rPr lang="en-US" err="1"/>
              <a:t>báo</a:t>
            </a:r>
            <a:r>
              <a:rPr lang="en-US"/>
              <a:t> (review, original research)</a:t>
            </a:r>
          </a:p>
          <a:p>
            <a:pPr>
              <a:lnSpc>
                <a:spcPct val="150000"/>
              </a:lnSpc>
            </a:pPr>
            <a:r>
              <a:rPr lang="en-US" err="1"/>
              <a:t>Mô</a:t>
            </a:r>
            <a:r>
              <a:rPr lang="en-US"/>
              <a:t> </a:t>
            </a:r>
            <a:r>
              <a:rPr lang="en-US" err="1"/>
              <a:t>tả</a:t>
            </a:r>
            <a:r>
              <a:rPr lang="en-US"/>
              <a:t> </a:t>
            </a:r>
            <a:r>
              <a:rPr lang="en-US" err="1"/>
              <a:t>lý</a:t>
            </a:r>
            <a:r>
              <a:rPr lang="en-US"/>
              <a:t> do </a:t>
            </a:r>
            <a:r>
              <a:rPr lang="en-US" err="1"/>
              <a:t>thực</a:t>
            </a:r>
            <a:r>
              <a:rPr lang="en-US"/>
              <a:t> </a:t>
            </a:r>
            <a:r>
              <a:rPr lang="en-US" err="1"/>
              <a:t>hiện</a:t>
            </a:r>
            <a:r>
              <a:rPr lang="en-US"/>
              <a:t> </a:t>
            </a:r>
            <a:r>
              <a:rPr lang="en-US" err="1"/>
              <a:t>nghiên</a:t>
            </a:r>
            <a:r>
              <a:rPr lang="en-US"/>
              <a:t> </a:t>
            </a:r>
            <a:r>
              <a:rPr lang="en-US" err="1"/>
              <a:t>cứu</a:t>
            </a:r>
            <a:r>
              <a:rPr lang="en-US"/>
              <a:t> </a:t>
            </a:r>
            <a:r>
              <a:rPr lang="en-US" err="1"/>
              <a:t>và</a:t>
            </a:r>
            <a:r>
              <a:rPr lang="en-US"/>
              <a:t> </a:t>
            </a:r>
            <a:r>
              <a:rPr lang="en-US" err="1"/>
              <a:t>kết</a:t>
            </a:r>
            <a:r>
              <a:rPr lang="en-US"/>
              <a:t> </a:t>
            </a:r>
            <a:r>
              <a:rPr lang="en-US" err="1"/>
              <a:t>luận</a:t>
            </a:r>
            <a:r>
              <a:rPr lang="en-US"/>
              <a:t> </a:t>
            </a:r>
            <a:r>
              <a:rPr lang="en-US" err="1"/>
              <a:t>chính</a:t>
            </a:r>
            <a:endParaRPr lang="en-US"/>
          </a:p>
          <a:p>
            <a:pPr>
              <a:lnSpc>
                <a:spcPct val="150000"/>
              </a:lnSpc>
            </a:pPr>
            <a:r>
              <a:rPr lang="en-US" err="1"/>
              <a:t>Giải</a:t>
            </a:r>
            <a:r>
              <a:rPr lang="en-US"/>
              <a:t> </a:t>
            </a:r>
            <a:r>
              <a:rPr lang="en-US" err="1"/>
              <a:t>thích</a:t>
            </a:r>
            <a:r>
              <a:rPr lang="en-US"/>
              <a:t> </a:t>
            </a:r>
            <a:r>
              <a:rPr lang="en-US" err="1"/>
              <a:t>tại</a:t>
            </a:r>
            <a:r>
              <a:rPr lang="en-US"/>
              <a:t> </a:t>
            </a:r>
            <a:r>
              <a:rPr lang="en-US" err="1"/>
              <a:t>sao</a:t>
            </a:r>
            <a:r>
              <a:rPr lang="en-US"/>
              <a:t> </a:t>
            </a:r>
            <a:r>
              <a:rPr lang="en-US" err="1"/>
              <a:t>bài</a:t>
            </a:r>
            <a:r>
              <a:rPr lang="en-US"/>
              <a:t> </a:t>
            </a:r>
            <a:r>
              <a:rPr lang="en-US" err="1"/>
              <a:t>báo</a:t>
            </a:r>
            <a:r>
              <a:rPr lang="en-US"/>
              <a:t> </a:t>
            </a:r>
            <a:r>
              <a:rPr lang="en-US" err="1"/>
              <a:t>này</a:t>
            </a:r>
            <a:r>
              <a:rPr lang="en-US"/>
              <a:t> </a:t>
            </a:r>
            <a:r>
              <a:rPr lang="en-US" err="1"/>
              <a:t>phù</a:t>
            </a:r>
            <a:r>
              <a:rPr lang="en-US"/>
              <a:t> </a:t>
            </a:r>
            <a:r>
              <a:rPr lang="en-US" err="1"/>
              <a:t>hợp</a:t>
            </a:r>
            <a:r>
              <a:rPr lang="en-US"/>
              <a:t> </a:t>
            </a:r>
            <a:r>
              <a:rPr lang="en-US" err="1"/>
              <a:t>với</a:t>
            </a:r>
            <a:r>
              <a:rPr lang="en-US"/>
              <a:t> </a:t>
            </a:r>
            <a:r>
              <a:rPr lang="en-US" err="1"/>
              <a:t>tạp</a:t>
            </a:r>
            <a:r>
              <a:rPr lang="en-US"/>
              <a:t> </a:t>
            </a:r>
            <a:r>
              <a:rPr lang="en-US" err="1"/>
              <a:t>chí</a:t>
            </a:r>
            <a:r>
              <a:rPr lang="en-US"/>
              <a:t> </a:t>
            </a:r>
            <a:r>
              <a:rPr lang="en-US" err="1"/>
              <a:t>mình</a:t>
            </a:r>
            <a:r>
              <a:rPr lang="en-US"/>
              <a:t> </a:t>
            </a:r>
            <a:r>
              <a:rPr lang="en-US" err="1"/>
              <a:t>đang</a:t>
            </a:r>
            <a:r>
              <a:rPr lang="en-US"/>
              <a:t> </a:t>
            </a:r>
            <a:r>
              <a:rPr lang="en-US" err="1"/>
              <a:t>gửi</a:t>
            </a:r>
            <a:r>
              <a:rPr lang="en-US"/>
              <a:t> </a:t>
            </a:r>
            <a:r>
              <a:rPr lang="en-US" err="1"/>
              <a:t>đến</a:t>
            </a:r>
            <a:endParaRPr lang="en-GB"/>
          </a:p>
        </p:txBody>
      </p:sp>
      <p:sp>
        <p:nvSpPr>
          <p:cNvPr id="4" name="Footer Placeholder 3">
            <a:extLst>
              <a:ext uri="{FF2B5EF4-FFF2-40B4-BE49-F238E27FC236}">
                <a16:creationId xmlns:a16="http://schemas.microsoft.com/office/drawing/2014/main" id="{45C29B36-7314-C092-4E86-AA7083D369F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EDBB1DD0-CD60-CE37-4A06-B437A19E7C3E}"/>
              </a:ext>
            </a:extLst>
          </p:cNvPr>
          <p:cNvSpPr>
            <a:spLocks noGrp="1"/>
          </p:cNvSpPr>
          <p:nvPr>
            <p:ph type="sldNum" sz="quarter" idx="12"/>
          </p:nvPr>
        </p:nvSpPr>
        <p:spPr/>
        <p:txBody>
          <a:bodyPr/>
          <a:lstStyle/>
          <a:p>
            <a:fld id="{558478D3-4DD5-4D7B-8D8D-7EA87687E863}" type="slidenum">
              <a:rPr lang="en-US" smtClean="0"/>
              <a:pPr/>
              <a:t>228</a:t>
            </a:fld>
            <a:endParaRPr lang="en-US"/>
          </a:p>
        </p:txBody>
      </p:sp>
      <p:sp>
        <p:nvSpPr>
          <p:cNvPr id="6" name="Date Placeholder 5">
            <a:extLst>
              <a:ext uri="{FF2B5EF4-FFF2-40B4-BE49-F238E27FC236}">
                <a16:creationId xmlns:a16="http://schemas.microsoft.com/office/drawing/2014/main" id="{78F0FD63-6CEE-A089-CB4D-60218298D554}"/>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01002257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2E34-390E-229B-07DA-0DC1AFDE196C}"/>
              </a:ext>
            </a:extLst>
          </p:cNvPr>
          <p:cNvSpPr>
            <a:spLocks noGrp="1"/>
          </p:cNvSpPr>
          <p:nvPr>
            <p:ph type="title"/>
          </p:nvPr>
        </p:nvSpPr>
        <p:spPr/>
        <p:txBody>
          <a:bodyPr/>
          <a:lstStyle/>
          <a:p>
            <a:r>
              <a:rPr lang="en-US" err="1"/>
              <a:t>Quá</a:t>
            </a:r>
            <a:r>
              <a:rPr lang="en-US"/>
              <a:t> </a:t>
            </a:r>
            <a:r>
              <a:rPr lang="en-US" err="1"/>
              <a:t>trình</a:t>
            </a:r>
            <a:r>
              <a:rPr lang="en-US"/>
              <a:t> </a:t>
            </a:r>
            <a:r>
              <a:rPr lang="en-US" err="1"/>
              <a:t>phản</a:t>
            </a:r>
            <a:r>
              <a:rPr lang="en-US"/>
              <a:t> </a:t>
            </a:r>
            <a:r>
              <a:rPr lang="en-US" err="1"/>
              <a:t>biện</a:t>
            </a:r>
            <a:endParaRPr lang="en-GB"/>
          </a:p>
        </p:txBody>
      </p:sp>
      <p:sp>
        <p:nvSpPr>
          <p:cNvPr id="3" name="Content Placeholder 2">
            <a:extLst>
              <a:ext uri="{FF2B5EF4-FFF2-40B4-BE49-F238E27FC236}">
                <a16:creationId xmlns:a16="http://schemas.microsoft.com/office/drawing/2014/main" id="{67897A6A-DD67-6A24-E69D-13E158C9E0C5}"/>
              </a:ext>
            </a:extLst>
          </p:cNvPr>
          <p:cNvSpPr>
            <a:spLocks noGrp="1"/>
          </p:cNvSpPr>
          <p:nvPr>
            <p:ph idx="1"/>
          </p:nvPr>
        </p:nvSpPr>
        <p:spPr/>
        <p:txBody>
          <a:bodyPr/>
          <a:lstStyle/>
          <a:p>
            <a:r>
              <a:rPr lang="en-US" err="1"/>
              <a:t>Biên</a:t>
            </a:r>
            <a:r>
              <a:rPr lang="en-US"/>
              <a:t> </a:t>
            </a:r>
            <a:r>
              <a:rPr lang="en-US" err="1"/>
              <a:t>tập</a:t>
            </a:r>
            <a:r>
              <a:rPr lang="en-US"/>
              <a:t> (editor) </a:t>
            </a:r>
            <a:r>
              <a:rPr lang="en-US" err="1"/>
              <a:t>và</a:t>
            </a:r>
            <a:r>
              <a:rPr lang="en-US"/>
              <a:t> </a:t>
            </a:r>
            <a:r>
              <a:rPr lang="en-US" err="1"/>
              <a:t>phản</a:t>
            </a:r>
            <a:r>
              <a:rPr lang="en-US"/>
              <a:t> </a:t>
            </a:r>
            <a:r>
              <a:rPr lang="en-US" err="1"/>
              <a:t>biện</a:t>
            </a:r>
            <a:r>
              <a:rPr lang="en-US"/>
              <a:t> </a:t>
            </a:r>
            <a:r>
              <a:rPr lang="en-US" err="1"/>
              <a:t>đồng</a:t>
            </a:r>
            <a:r>
              <a:rPr lang="en-US"/>
              <a:t> </a:t>
            </a:r>
            <a:r>
              <a:rPr lang="en-US" err="1"/>
              <a:t>cấp</a:t>
            </a:r>
            <a:r>
              <a:rPr lang="en-US"/>
              <a:t> (reviewer)</a:t>
            </a:r>
          </a:p>
          <a:p>
            <a:r>
              <a:rPr lang="en-US" err="1"/>
              <a:t>Các</a:t>
            </a:r>
            <a:r>
              <a:rPr lang="en-US"/>
              <a:t> </a:t>
            </a:r>
            <a:r>
              <a:rPr lang="en-US" err="1"/>
              <a:t>kết</a:t>
            </a:r>
            <a:r>
              <a:rPr lang="en-US"/>
              <a:t> </a:t>
            </a:r>
            <a:r>
              <a:rPr lang="en-US" err="1"/>
              <a:t>quả</a:t>
            </a:r>
            <a:r>
              <a:rPr lang="en-US"/>
              <a:t> </a:t>
            </a:r>
            <a:r>
              <a:rPr lang="en-US" err="1"/>
              <a:t>có</a:t>
            </a:r>
            <a:r>
              <a:rPr lang="en-US"/>
              <a:t> </a:t>
            </a:r>
            <a:r>
              <a:rPr lang="en-US" err="1"/>
              <a:t>thể</a:t>
            </a:r>
            <a:r>
              <a:rPr lang="en-US"/>
              <a:t> </a:t>
            </a:r>
            <a:r>
              <a:rPr lang="en-US" err="1"/>
              <a:t>nhận</a:t>
            </a:r>
            <a:endParaRPr lang="en-US"/>
          </a:p>
          <a:p>
            <a:pPr lvl="1"/>
            <a:r>
              <a:rPr lang="en-US" err="1"/>
              <a:t>Chấp</a:t>
            </a:r>
            <a:r>
              <a:rPr lang="en-US"/>
              <a:t> </a:t>
            </a:r>
            <a:r>
              <a:rPr lang="en-US" err="1"/>
              <a:t>nhận</a:t>
            </a:r>
            <a:r>
              <a:rPr lang="en-US"/>
              <a:t> </a:t>
            </a:r>
            <a:r>
              <a:rPr lang="en-US" err="1"/>
              <a:t>đăng</a:t>
            </a:r>
            <a:r>
              <a:rPr lang="en-US"/>
              <a:t> </a:t>
            </a:r>
            <a:r>
              <a:rPr lang="en-US" err="1"/>
              <a:t>như</a:t>
            </a:r>
            <a:r>
              <a:rPr lang="en-US"/>
              <a:t> </a:t>
            </a:r>
            <a:r>
              <a:rPr lang="en-US" err="1"/>
              <a:t>hiện</a:t>
            </a:r>
            <a:r>
              <a:rPr lang="en-US"/>
              <a:t> </a:t>
            </a:r>
            <a:r>
              <a:rPr lang="en-US" err="1"/>
              <a:t>tại</a:t>
            </a:r>
            <a:endParaRPr lang="en-US"/>
          </a:p>
          <a:p>
            <a:pPr lvl="1"/>
            <a:r>
              <a:rPr lang="en-US" err="1"/>
              <a:t>Sửa</a:t>
            </a:r>
            <a:r>
              <a:rPr lang="en-US"/>
              <a:t> </a:t>
            </a:r>
            <a:r>
              <a:rPr lang="en-US" err="1"/>
              <a:t>chữa</a:t>
            </a:r>
            <a:r>
              <a:rPr lang="en-US"/>
              <a:t> </a:t>
            </a:r>
            <a:r>
              <a:rPr lang="en-US" err="1"/>
              <a:t>nhỏ</a:t>
            </a:r>
            <a:endParaRPr lang="en-US"/>
          </a:p>
          <a:p>
            <a:pPr lvl="1"/>
            <a:r>
              <a:rPr lang="en-US" err="1"/>
              <a:t>Sửa</a:t>
            </a:r>
            <a:r>
              <a:rPr lang="en-US"/>
              <a:t> </a:t>
            </a:r>
            <a:r>
              <a:rPr lang="en-US" err="1"/>
              <a:t>chữa</a:t>
            </a:r>
            <a:r>
              <a:rPr lang="en-US"/>
              <a:t> </a:t>
            </a:r>
            <a:r>
              <a:rPr lang="en-US" err="1"/>
              <a:t>lớn</a:t>
            </a:r>
            <a:r>
              <a:rPr lang="en-US"/>
              <a:t> </a:t>
            </a:r>
            <a:r>
              <a:rPr lang="en-US" err="1"/>
              <a:t>và</a:t>
            </a:r>
            <a:r>
              <a:rPr lang="en-US"/>
              <a:t> </a:t>
            </a:r>
            <a:r>
              <a:rPr lang="en-US" err="1"/>
              <a:t>sẽ</a:t>
            </a:r>
            <a:r>
              <a:rPr lang="en-US"/>
              <a:t> qua </a:t>
            </a:r>
            <a:r>
              <a:rPr lang="en-US" err="1"/>
              <a:t>phản</a:t>
            </a:r>
            <a:r>
              <a:rPr lang="en-US"/>
              <a:t> </a:t>
            </a:r>
            <a:r>
              <a:rPr lang="en-US" err="1"/>
              <a:t>biện</a:t>
            </a:r>
            <a:r>
              <a:rPr lang="en-US"/>
              <a:t> </a:t>
            </a:r>
            <a:r>
              <a:rPr lang="en-US" err="1"/>
              <a:t>lại</a:t>
            </a:r>
            <a:endParaRPr lang="en-US"/>
          </a:p>
          <a:p>
            <a:pPr lvl="1"/>
            <a:r>
              <a:rPr lang="en-US" err="1"/>
              <a:t>Từ</a:t>
            </a:r>
            <a:r>
              <a:rPr lang="en-US"/>
              <a:t> </a:t>
            </a:r>
            <a:r>
              <a:rPr lang="en-US" err="1"/>
              <a:t>chối</a:t>
            </a:r>
            <a:r>
              <a:rPr lang="en-US"/>
              <a:t> </a:t>
            </a:r>
            <a:r>
              <a:rPr lang="en-US" err="1"/>
              <a:t>nhưng</a:t>
            </a:r>
            <a:r>
              <a:rPr lang="en-US"/>
              <a:t> </a:t>
            </a:r>
            <a:r>
              <a:rPr lang="en-US" err="1"/>
              <a:t>mời</a:t>
            </a:r>
            <a:r>
              <a:rPr lang="en-US"/>
              <a:t> </a:t>
            </a:r>
            <a:r>
              <a:rPr lang="en-US" err="1"/>
              <a:t>nộp</a:t>
            </a:r>
            <a:r>
              <a:rPr lang="en-US"/>
              <a:t> </a:t>
            </a:r>
            <a:r>
              <a:rPr lang="en-US" err="1"/>
              <a:t>lại</a:t>
            </a:r>
            <a:r>
              <a:rPr lang="en-US"/>
              <a:t> </a:t>
            </a:r>
            <a:r>
              <a:rPr lang="en-US" err="1"/>
              <a:t>sau</a:t>
            </a:r>
            <a:r>
              <a:rPr lang="en-US"/>
              <a:t> </a:t>
            </a:r>
            <a:r>
              <a:rPr lang="en-US" err="1"/>
              <a:t>khi</a:t>
            </a:r>
            <a:r>
              <a:rPr lang="en-US"/>
              <a:t> </a:t>
            </a:r>
            <a:r>
              <a:rPr lang="en-US" err="1"/>
              <a:t>sửa</a:t>
            </a:r>
            <a:endParaRPr lang="en-US"/>
          </a:p>
          <a:p>
            <a:pPr lvl="1"/>
            <a:r>
              <a:rPr lang="en-US" err="1"/>
              <a:t>Từ</a:t>
            </a:r>
            <a:r>
              <a:rPr lang="en-US"/>
              <a:t> </a:t>
            </a:r>
            <a:r>
              <a:rPr lang="en-US" err="1"/>
              <a:t>chối</a:t>
            </a:r>
            <a:endParaRPr lang="en-US"/>
          </a:p>
          <a:p>
            <a:pPr lvl="1"/>
            <a:endParaRPr lang="en-GB"/>
          </a:p>
        </p:txBody>
      </p:sp>
      <p:sp>
        <p:nvSpPr>
          <p:cNvPr id="4" name="Footer Placeholder 3">
            <a:extLst>
              <a:ext uri="{FF2B5EF4-FFF2-40B4-BE49-F238E27FC236}">
                <a16:creationId xmlns:a16="http://schemas.microsoft.com/office/drawing/2014/main" id="{2F536E4A-7177-8E9A-1E77-791263EA3FC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DB39555-027A-A776-8D95-AA1D96052900}"/>
              </a:ext>
            </a:extLst>
          </p:cNvPr>
          <p:cNvSpPr>
            <a:spLocks noGrp="1"/>
          </p:cNvSpPr>
          <p:nvPr>
            <p:ph type="sldNum" sz="quarter" idx="12"/>
          </p:nvPr>
        </p:nvSpPr>
        <p:spPr/>
        <p:txBody>
          <a:bodyPr/>
          <a:lstStyle/>
          <a:p>
            <a:fld id="{558478D3-4DD5-4D7B-8D8D-7EA87687E863}" type="slidenum">
              <a:rPr lang="en-US" smtClean="0"/>
              <a:pPr/>
              <a:t>229</a:t>
            </a:fld>
            <a:endParaRPr lang="en-US"/>
          </a:p>
        </p:txBody>
      </p:sp>
      <p:sp>
        <p:nvSpPr>
          <p:cNvPr id="6" name="Date Placeholder 5">
            <a:extLst>
              <a:ext uri="{FF2B5EF4-FFF2-40B4-BE49-F238E27FC236}">
                <a16:creationId xmlns:a16="http://schemas.microsoft.com/office/drawing/2014/main" id="{A6F98189-B94D-6AB7-CFA7-3B5FC79D24F9}"/>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883293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42C40-529B-8135-2EEA-94A4946BB719}"/>
              </a:ext>
            </a:extLst>
          </p:cNvPr>
          <p:cNvSpPr>
            <a:spLocks noGrp="1"/>
          </p:cNvSpPr>
          <p:nvPr>
            <p:ph type="title"/>
          </p:nvPr>
        </p:nvSpPr>
        <p:spPr>
          <a:xfrm>
            <a:off x="838200" y="365126"/>
            <a:ext cx="6172200" cy="950328"/>
          </a:xfrm>
        </p:spPr>
        <p:txBody>
          <a:bodyPr>
            <a:normAutofit fontScale="90000"/>
          </a:bodyPr>
          <a:lstStyle/>
          <a:p>
            <a:r>
              <a:rPr lang="en-US" err="1"/>
              <a:t>Thế</a:t>
            </a:r>
            <a:r>
              <a:rPr lang="en-US"/>
              <a:t> </a:t>
            </a:r>
            <a:r>
              <a:rPr lang="en-US" err="1"/>
              <a:t>nào</a:t>
            </a:r>
            <a:r>
              <a:rPr lang="en-US"/>
              <a:t> </a:t>
            </a:r>
            <a:r>
              <a:rPr lang="en-US" err="1"/>
              <a:t>là</a:t>
            </a:r>
            <a:r>
              <a:rPr lang="en-US"/>
              <a:t> </a:t>
            </a:r>
            <a:r>
              <a:rPr lang="en-US" err="1"/>
              <a:t>chủ</a:t>
            </a:r>
            <a:r>
              <a:rPr lang="en-US"/>
              <a:t> </a:t>
            </a:r>
            <a:r>
              <a:rPr lang="en-US" err="1"/>
              <a:t>đề</a:t>
            </a:r>
            <a:r>
              <a:rPr lang="en-US"/>
              <a:t> </a:t>
            </a:r>
            <a:r>
              <a:rPr lang="en-US" err="1"/>
              <a:t>nghiên</a:t>
            </a:r>
            <a:r>
              <a:rPr lang="en-US"/>
              <a:t> </a:t>
            </a:r>
            <a:r>
              <a:rPr lang="en-US" err="1"/>
              <a:t>cứu</a:t>
            </a:r>
            <a:r>
              <a:rPr lang="en-US"/>
              <a:t> </a:t>
            </a:r>
            <a:r>
              <a:rPr lang="en-US" err="1"/>
              <a:t>tốt</a:t>
            </a:r>
            <a:r>
              <a:rPr lang="en-US"/>
              <a:t>?</a:t>
            </a:r>
            <a:endParaRPr lang="en-GB"/>
          </a:p>
        </p:txBody>
      </p:sp>
      <p:sp>
        <p:nvSpPr>
          <p:cNvPr id="4" name="Footer Placeholder 3">
            <a:extLst>
              <a:ext uri="{FF2B5EF4-FFF2-40B4-BE49-F238E27FC236}">
                <a16:creationId xmlns:a16="http://schemas.microsoft.com/office/drawing/2014/main" id="{3DC23D56-8C42-D762-FF63-CA7B4629028E}"/>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1DDED08-BA82-2AC8-512F-5F2D013A8B61}"/>
              </a:ext>
            </a:extLst>
          </p:cNvPr>
          <p:cNvSpPr>
            <a:spLocks noGrp="1"/>
          </p:cNvSpPr>
          <p:nvPr>
            <p:ph type="sldNum" sz="quarter" idx="12"/>
          </p:nvPr>
        </p:nvSpPr>
        <p:spPr/>
        <p:txBody>
          <a:bodyPr/>
          <a:lstStyle/>
          <a:p>
            <a:fld id="{558478D3-4DD5-4D7B-8D8D-7EA87687E863}" type="slidenum">
              <a:rPr lang="en-US" smtClean="0"/>
              <a:pPr/>
              <a:t>23</a:t>
            </a:fld>
            <a:endParaRPr lang="en-US"/>
          </a:p>
        </p:txBody>
      </p:sp>
      <p:pic>
        <p:nvPicPr>
          <p:cNvPr id="6" name="Picture 5">
            <a:extLst>
              <a:ext uri="{FF2B5EF4-FFF2-40B4-BE49-F238E27FC236}">
                <a16:creationId xmlns:a16="http://schemas.microsoft.com/office/drawing/2014/main" id="{67E64421-2EE3-37D1-6ED1-5D53F23CE524}"/>
              </a:ext>
            </a:extLst>
          </p:cNvPr>
          <p:cNvPicPr>
            <a:picLocks noChangeAspect="1"/>
          </p:cNvPicPr>
          <p:nvPr/>
        </p:nvPicPr>
        <p:blipFill rotWithShape="1">
          <a:blip r:embed="rId2"/>
          <a:srcRect b="83392"/>
          <a:stretch/>
        </p:blipFill>
        <p:spPr>
          <a:xfrm>
            <a:off x="433990" y="2061202"/>
            <a:ext cx="5662010" cy="2184650"/>
          </a:xfrm>
          <a:prstGeom prst="rect">
            <a:avLst/>
          </a:prstGeom>
        </p:spPr>
      </p:pic>
      <p:pic>
        <p:nvPicPr>
          <p:cNvPr id="7" name="Picture 6">
            <a:extLst>
              <a:ext uri="{FF2B5EF4-FFF2-40B4-BE49-F238E27FC236}">
                <a16:creationId xmlns:a16="http://schemas.microsoft.com/office/drawing/2014/main" id="{324824EB-C96E-7EBB-274E-2CC5FA40792B}"/>
              </a:ext>
            </a:extLst>
          </p:cNvPr>
          <p:cNvPicPr>
            <a:picLocks noChangeAspect="1"/>
          </p:cNvPicPr>
          <p:nvPr/>
        </p:nvPicPr>
        <p:blipFill rotWithShape="1">
          <a:blip r:embed="rId2"/>
          <a:srcRect t="25380" b="14035"/>
          <a:stretch/>
        </p:blipFill>
        <p:spPr>
          <a:xfrm>
            <a:off x="7251031" y="136526"/>
            <a:ext cx="4286238" cy="6032944"/>
          </a:xfrm>
          <a:prstGeom prst="rect">
            <a:avLst/>
          </a:prstGeom>
        </p:spPr>
      </p:pic>
      <p:sp>
        <p:nvSpPr>
          <p:cNvPr id="3" name="Date Placeholder 2">
            <a:extLst>
              <a:ext uri="{FF2B5EF4-FFF2-40B4-BE49-F238E27FC236}">
                <a16:creationId xmlns:a16="http://schemas.microsoft.com/office/drawing/2014/main" id="{A644B779-9246-FB66-9879-324AA271AE8D}"/>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0180743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02E34-390E-229B-07DA-0DC1AFDE196C}"/>
              </a:ext>
            </a:extLst>
          </p:cNvPr>
          <p:cNvSpPr>
            <a:spLocks noGrp="1"/>
          </p:cNvSpPr>
          <p:nvPr>
            <p:ph type="title"/>
          </p:nvPr>
        </p:nvSpPr>
        <p:spPr/>
        <p:txBody>
          <a:bodyPr/>
          <a:lstStyle/>
          <a:p>
            <a:r>
              <a:rPr lang="en-US" err="1"/>
              <a:t>Trả</a:t>
            </a:r>
            <a:r>
              <a:rPr lang="en-US"/>
              <a:t> </a:t>
            </a:r>
            <a:r>
              <a:rPr lang="en-US" err="1"/>
              <a:t>lời</a:t>
            </a:r>
            <a:r>
              <a:rPr lang="en-US"/>
              <a:t> </a:t>
            </a:r>
            <a:r>
              <a:rPr lang="en-US" err="1"/>
              <a:t>phản</a:t>
            </a:r>
            <a:r>
              <a:rPr lang="en-US"/>
              <a:t> </a:t>
            </a:r>
            <a:r>
              <a:rPr lang="en-US" err="1"/>
              <a:t>biện</a:t>
            </a:r>
            <a:endParaRPr lang="en-GB"/>
          </a:p>
        </p:txBody>
      </p:sp>
      <p:sp>
        <p:nvSpPr>
          <p:cNvPr id="3" name="Content Placeholder 2">
            <a:extLst>
              <a:ext uri="{FF2B5EF4-FFF2-40B4-BE49-F238E27FC236}">
                <a16:creationId xmlns:a16="http://schemas.microsoft.com/office/drawing/2014/main" id="{67897A6A-DD67-6A24-E69D-13E158C9E0C5}"/>
              </a:ext>
            </a:extLst>
          </p:cNvPr>
          <p:cNvSpPr>
            <a:spLocks noGrp="1"/>
          </p:cNvSpPr>
          <p:nvPr>
            <p:ph idx="1"/>
          </p:nvPr>
        </p:nvSpPr>
        <p:spPr>
          <a:xfrm>
            <a:off x="838200" y="1459832"/>
            <a:ext cx="10515600" cy="4717131"/>
          </a:xfrm>
        </p:spPr>
        <p:txBody>
          <a:bodyPr>
            <a:normAutofit lnSpcReduction="10000"/>
          </a:bodyPr>
          <a:lstStyle/>
          <a:p>
            <a:r>
              <a:rPr lang="en-US" sz="2400" dirty="0">
                <a:solidFill>
                  <a:srgbClr val="FF0000"/>
                </a:solidFill>
              </a:rPr>
              <a:t>KHÔNG</a:t>
            </a:r>
            <a:r>
              <a:rPr lang="en-US" sz="2400" dirty="0"/>
              <a:t> </a:t>
            </a:r>
            <a:r>
              <a:rPr lang="en-US" sz="2400" dirty="0" err="1"/>
              <a:t>trả</a:t>
            </a:r>
            <a:r>
              <a:rPr lang="en-US" sz="2400" dirty="0"/>
              <a:t> </a:t>
            </a:r>
            <a:r>
              <a:rPr lang="en-US" sz="2400" dirty="0" err="1"/>
              <a:t>lời</a:t>
            </a:r>
            <a:r>
              <a:rPr lang="en-US" sz="2400" dirty="0"/>
              <a:t> </a:t>
            </a:r>
            <a:r>
              <a:rPr lang="en-US" sz="2400" dirty="0" err="1"/>
              <a:t>phản</a:t>
            </a:r>
            <a:r>
              <a:rPr lang="en-US" sz="2400" dirty="0"/>
              <a:t> </a:t>
            </a:r>
            <a:r>
              <a:rPr lang="en-US" sz="2400" dirty="0" err="1"/>
              <a:t>biện</a:t>
            </a:r>
            <a:r>
              <a:rPr lang="en-US" sz="2400" dirty="0"/>
              <a:t> </a:t>
            </a:r>
            <a:r>
              <a:rPr lang="en-US" sz="2400" dirty="0" err="1"/>
              <a:t>ngay</a:t>
            </a:r>
            <a:r>
              <a:rPr lang="en-US" sz="2400" dirty="0"/>
              <a:t> </a:t>
            </a:r>
            <a:r>
              <a:rPr lang="en-US" sz="2400" dirty="0" err="1"/>
              <a:t>lập</a:t>
            </a:r>
            <a:r>
              <a:rPr lang="en-US" sz="2400" dirty="0"/>
              <a:t> </a:t>
            </a:r>
            <a:r>
              <a:rPr lang="en-US" sz="2400" dirty="0" err="1"/>
              <a:t>tức</a:t>
            </a:r>
            <a:endParaRPr lang="en-US" sz="2400" dirty="0"/>
          </a:p>
          <a:p>
            <a:r>
              <a:rPr lang="en-US" sz="2400" dirty="0" err="1"/>
              <a:t>Trả</a:t>
            </a:r>
            <a:r>
              <a:rPr lang="en-US" sz="2400" dirty="0"/>
              <a:t> </a:t>
            </a:r>
            <a:r>
              <a:rPr lang="en-US" sz="2400" dirty="0" err="1"/>
              <a:t>lời</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câu</a:t>
            </a:r>
            <a:r>
              <a:rPr lang="en-US" sz="2400" dirty="0"/>
              <a:t> </a:t>
            </a:r>
            <a:r>
              <a:rPr lang="en-US" sz="2400" dirty="0" err="1"/>
              <a:t>hỏi</a:t>
            </a:r>
            <a:r>
              <a:rPr lang="en-US" sz="2400" dirty="0"/>
              <a:t>/</a:t>
            </a:r>
            <a:r>
              <a:rPr lang="en-US" sz="2400" dirty="0" err="1"/>
              <a:t>nhận</a:t>
            </a:r>
            <a:r>
              <a:rPr lang="en-US" sz="2400" dirty="0"/>
              <a:t> </a:t>
            </a:r>
            <a:r>
              <a:rPr lang="en-US" sz="2400" dirty="0" err="1"/>
              <a:t>xét</a:t>
            </a:r>
            <a:r>
              <a:rPr lang="en-US" sz="2400" dirty="0"/>
              <a:t> </a:t>
            </a:r>
            <a:r>
              <a:rPr lang="en-US" sz="2400" dirty="0" err="1"/>
              <a:t>của</a:t>
            </a:r>
            <a:r>
              <a:rPr lang="en-US" sz="2400" dirty="0"/>
              <a:t> </a:t>
            </a:r>
            <a:r>
              <a:rPr lang="en-US" sz="2400" dirty="0" err="1"/>
              <a:t>phản</a:t>
            </a:r>
            <a:r>
              <a:rPr lang="en-US" sz="2400" dirty="0"/>
              <a:t> </a:t>
            </a:r>
            <a:r>
              <a:rPr lang="en-US" sz="2400" dirty="0" err="1"/>
              <a:t>biện</a:t>
            </a:r>
            <a:r>
              <a:rPr lang="en-US" sz="2400" dirty="0"/>
              <a:t> </a:t>
            </a:r>
            <a:r>
              <a:rPr lang="en-US" sz="2400" dirty="0" err="1"/>
              <a:t>và</a:t>
            </a:r>
            <a:r>
              <a:rPr lang="en-US" sz="2400" dirty="0"/>
              <a:t> </a:t>
            </a:r>
            <a:r>
              <a:rPr lang="en-US" sz="2400" dirty="0" err="1"/>
              <a:t>gửi</a:t>
            </a:r>
            <a:r>
              <a:rPr lang="en-US" sz="2400" dirty="0"/>
              <a:t> </a:t>
            </a:r>
            <a:r>
              <a:rPr lang="en-US" sz="2400" dirty="0" err="1"/>
              <a:t>lại</a:t>
            </a:r>
            <a:r>
              <a:rPr lang="en-US" sz="2400" dirty="0"/>
              <a:t> </a:t>
            </a:r>
            <a:r>
              <a:rPr lang="en-US" sz="2400" dirty="0" err="1"/>
              <a:t>cho</a:t>
            </a:r>
            <a:r>
              <a:rPr lang="en-US" sz="2400" dirty="0"/>
              <a:t> </a:t>
            </a:r>
            <a:r>
              <a:rPr lang="en-US" sz="2400" dirty="0" err="1"/>
              <a:t>tạp</a:t>
            </a:r>
            <a:r>
              <a:rPr lang="en-US" sz="2400" dirty="0"/>
              <a:t> </a:t>
            </a:r>
            <a:r>
              <a:rPr lang="en-US" sz="2400" dirty="0" err="1"/>
              <a:t>chí</a:t>
            </a:r>
            <a:r>
              <a:rPr lang="en-US" sz="2400" dirty="0"/>
              <a:t>/</a:t>
            </a:r>
            <a:r>
              <a:rPr lang="en-US" sz="2400" dirty="0" err="1"/>
              <a:t>chủ</a:t>
            </a:r>
            <a:r>
              <a:rPr lang="en-US" sz="2400" dirty="0"/>
              <a:t> </a:t>
            </a:r>
            <a:r>
              <a:rPr lang="en-US" sz="2400" dirty="0" err="1"/>
              <a:t>biên</a:t>
            </a:r>
            <a:r>
              <a:rPr lang="en-US" sz="2400" dirty="0"/>
              <a:t> </a:t>
            </a:r>
            <a:r>
              <a:rPr lang="en-US" sz="2400" dirty="0" err="1"/>
              <a:t>cùng</a:t>
            </a:r>
            <a:r>
              <a:rPr lang="en-US" sz="2400" dirty="0"/>
              <a:t> </a:t>
            </a:r>
            <a:r>
              <a:rPr lang="en-US" sz="2400" dirty="0" err="1"/>
              <a:t>bản</a:t>
            </a:r>
            <a:r>
              <a:rPr lang="en-US" sz="2400" dirty="0"/>
              <a:t> </a:t>
            </a:r>
            <a:r>
              <a:rPr lang="en-US" sz="2400" dirty="0" err="1"/>
              <a:t>thảo</a:t>
            </a:r>
            <a:r>
              <a:rPr lang="en-US" sz="2400" dirty="0"/>
              <a:t> </a:t>
            </a:r>
            <a:r>
              <a:rPr lang="en-US" sz="2400" dirty="0" err="1"/>
              <a:t>đã</a:t>
            </a:r>
            <a:r>
              <a:rPr lang="en-US" sz="2400" dirty="0"/>
              <a:t> </a:t>
            </a:r>
            <a:r>
              <a:rPr lang="en-US" sz="2400" dirty="0" err="1"/>
              <a:t>sửa</a:t>
            </a:r>
            <a:r>
              <a:rPr lang="en-US" sz="2400" dirty="0"/>
              <a:t> </a:t>
            </a:r>
            <a:r>
              <a:rPr lang="en-US" sz="2400" dirty="0" err="1"/>
              <a:t>với</a:t>
            </a:r>
            <a:r>
              <a:rPr lang="en-US" sz="2400" dirty="0"/>
              <a:t> </a:t>
            </a:r>
            <a:r>
              <a:rPr lang="en-US" sz="2400" dirty="0" err="1"/>
              <a:t>chú</a:t>
            </a:r>
            <a:r>
              <a:rPr lang="en-US" sz="2400" dirty="0"/>
              <a:t> </a:t>
            </a:r>
            <a:r>
              <a:rPr lang="en-US" sz="2400" dirty="0" err="1"/>
              <a:t>thích</a:t>
            </a:r>
            <a:r>
              <a:rPr lang="en-US" sz="2400" dirty="0"/>
              <a:t> </a:t>
            </a:r>
            <a:r>
              <a:rPr lang="en-US" sz="2400" dirty="0" err="1"/>
              <a:t>vị</a:t>
            </a:r>
            <a:r>
              <a:rPr lang="en-US" sz="2400" dirty="0"/>
              <a:t> </a:t>
            </a:r>
            <a:r>
              <a:rPr lang="en-US" sz="2400" dirty="0" err="1"/>
              <a:t>trí</a:t>
            </a:r>
            <a:r>
              <a:rPr lang="en-US" sz="2400" dirty="0"/>
              <a:t> </a:t>
            </a:r>
            <a:r>
              <a:rPr lang="en-US" sz="2400" dirty="0" err="1"/>
              <a:t>sửa</a:t>
            </a:r>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Khi </a:t>
            </a:r>
            <a:r>
              <a:rPr lang="en-US" sz="2400" dirty="0" err="1"/>
              <a:t>không</a:t>
            </a:r>
            <a:r>
              <a:rPr lang="en-US" sz="2400" dirty="0"/>
              <a:t> </a:t>
            </a:r>
            <a:r>
              <a:rPr lang="en-US" sz="2400" dirty="0" err="1"/>
              <a:t>đồng</a:t>
            </a:r>
            <a:r>
              <a:rPr lang="en-US" sz="2400" dirty="0"/>
              <a:t> ý </a:t>
            </a:r>
            <a:r>
              <a:rPr lang="en-US" sz="2400" dirty="0" err="1"/>
              <a:t>với</a:t>
            </a:r>
            <a:r>
              <a:rPr lang="en-US" sz="2400" dirty="0"/>
              <a:t> </a:t>
            </a:r>
            <a:r>
              <a:rPr lang="en-US" sz="2400" dirty="0" err="1"/>
              <a:t>phản</a:t>
            </a:r>
            <a:r>
              <a:rPr lang="en-US" sz="2400" dirty="0"/>
              <a:t> </a:t>
            </a:r>
            <a:r>
              <a:rPr lang="en-US" sz="2400" dirty="0" err="1"/>
              <a:t>biện</a:t>
            </a:r>
            <a:r>
              <a:rPr lang="en-US" sz="2400" dirty="0"/>
              <a:t> </a:t>
            </a:r>
            <a:r>
              <a:rPr lang="en-US" sz="2400" dirty="0" err="1"/>
              <a:t>giải</a:t>
            </a:r>
            <a:r>
              <a:rPr lang="en-US" sz="2400" dirty="0"/>
              <a:t> </a:t>
            </a:r>
            <a:r>
              <a:rPr lang="en-US" sz="2400" dirty="0" err="1"/>
              <a:t>thích</a:t>
            </a:r>
            <a:r>
              <a:rPr lang="en-US" sz="2400" dirty="0"/>
              <a:t> </a:t>
            </a:r>
            <a:r>
              <a:rPr lang="en-US" sz="2400" dirty="0" err="1"/>
              <a:t>lý</a:t>
            </a:r>
            <a:r>
              <a:rPr lang="en-US" sz="2400" dirty="0"/>
              <a:t> do </a:t>
            </a:r>
            <a:r>
              <a:rPr lang="en-US" sz="2400" dirty="0" err="1"/>
              <a:t>một</a:t>
            </a:r>
            <a:r>
              <a:rPr lang="en-US" sz="2400" dirty="0"/>
              <a:t> </a:t>
            </a:r>
            <a:r>
              <a:rPr lang="en-US" sz="2400" dirty="0" err="1"/>
              <a:t>cách</a:t>
            </a:r>
            <a:r>
              <a:rPr lang="en-US" sz="2400" dirty="0"/>
              <a:t> </a:t>
            </a:r>
            <a:r>
              <a:rPr lang="en-US" sz="2400" dirty="0" err="1"/>
              <a:t>lịch</a:t>
            </a:r>
            <a:r>
              <a:rPr lang="en-US" sz="2400" dirty="0"/>
              <a:t> </a:t>
            </a:r>
            <a:r>
              <a:rPr lang="en-US" sz="2400" dirty="0" err="1"/>
              <a:t>sự</a:t>
            </a:r>
            <a:r>
              <a:rPr lang="en-US" sz="2400" dirty="0"/>
              <a:t>, </a:t>
            </a:r>
            <a:r>
              <a:rPr lang="en-US" sz="2400" dirty="0" err="1"/>
              <a:t>tôn</a:t>
            </a:r>
            <a:r>
              <a:rPr lang="en-US" sz="2400" dirty="0"/>
              <a:t> </a:t>
            </a:r>
            <a:r>
              <a:rPr lang="en-US" sz="2400" dirty="0" err="1"/>
              <a:t>trọng</a:t>
            </a:r>
            <a:endParaRPr lang="en-US" sz="2400" dirty="0"/>
          </a:p>
          <a:p>
            <a:r>
              <a:rPr lang="en-US" sz="2400" dirty="0" err="1"/>
              <a:t>Nên</a:t>
            </a:r>
            <a:r>
              <a:rPr lang="en-US" sz="2400" dirty="0"/>
              <a:t> </a:t>
            </a:r>
            <a:r>
              <a:rPr lang="en-US" sz="2400" dirty="0" err="1"/>
              <a:t>cố</a:t>
            </a:r>
            <a:r>
              <a:rPr lang="en-US" sz="2400" dirty="0"/>
              <a:t> </a:t>
            </a:r>
            <a:r>
              <a:rPr lang="en-US" sz="2400" dirty="0" err="1"/>
              <a:t>gắng</a:t>
            </a:r>
            <a:r>
              <a:rPr lang="en-US" sz="2400" dirty="0"/>
              <a:t> </a:t>
            </a:r>
            <a:r>
              <a:rPr lang="en-US" sz="2400" dirty="0" err="1"/>
              <a:t>sửa</a:t>
            </a:r>
            <a:r>
              <a:rPr lang="en-US" sz="2400" dirty="0"/>
              <a:t> </a:t>
            </a:r>
            <a:r>
              <a:rPr lang="en-US" sz="2400" dirty="0" err="1"/>
              <a:t>theo</a:t>
            </a:r>
            <a:r>
              <a:rPr lang="en-US" sz="2400" dirty="0"/>
              <a:t> </a:t>
            </a:r>
            <a:r>
              <a:rPr lang="en-US" sz="2400" dirty="0" err="1"/>
              <a:t>nhận</a:t>
            </a:r>
            <a:r>
              <a:rPr lang="en-US" sz="2400" dirty="0"/>
              <a:t> </a:t>
            </a:r>
            <a:r>
              <a:rPr lang="en-US" sz="2400" dirty="0" err="1"/>
              <a:t>xét</a:t>
            </a:r>
            <a:r>
              <a:rPr lang="en-US" sz="2400" dirty="0"/>
              <a:t> </a:t>
            </a:r>
            <a:r>
              <a:rPr lang="en-US" sz="2400" dirty="0" err="1"/>
              <a:t>hợp</a:t>
            </a:r>
            <a:r>
              <a:rPr lang="en-US" sz="2400" dirty="0"/>
              <a:t> </a:t>
            </a:r>
            <a:r>
              <a:rPr lang="en-US" sz="2400" dirty="0" err="1"/>
              <a:t>lý</a:t>
            </a:r>
            <a:r>
              <a:rPr lang="en-US" sz="2400" dirty="0"/>
              <a:t> </a:t>
            </a:r>
            <a:r>
              <a:rPr lang="en-US" sz="2400" dirty="0" err="1"/>
              <a:t>của</a:t>
            </a:r>
            <a:r>
              <a:rPr lang="en-US" sz="2400" dirty="0"/>
              <a:t> </a:t>
            </a:r>
            <a:r>
              <a:rPr lang="en-US" sz="2400" dirty="0" err="1"/>
              <a:t>phản</a:t>
            </a:r>
            <a:r>
              <a:rPr lang="en-US" sz="2400" dirty="0"/>
              <a:t> </a:t>
            </a:r>
            <a:r>
              <a:rPr lang="en-US" sz="2400" dirty="0" err="1"/>
              <a:t>biện</a:t>
            </a:r>
            <a:r>
              <a:rPr lang="en-US" sz="2400" dirty="0"/>
              <a:t> </a:t>
            </a:r>
            <a:r>
              <a:rPr lang="en-US" sz="2400" dirty="0" err="1"/>
              <a:t>kể</a:t>
            </a:r>
            <a:r>
              <a:rPr lang="en-US" sz="2400" dirty="0"/>
              <a:t> </a:t>
            </a:r>
            <a:r>
              <a:rPr lang="en-US" sz="2400" dirty="0" err="1"/>
              <a:t>cả</a:t>
            </a:r>
            <a:r>
              <a:rPr lang="en-US" sz="2400" dirty="0"/>
              <a:t> </a:t>
            </a:r>
            <a:r>
              <a:rPr lang="en-US" sz="2400" dirty="0" err="1"/>
              <a:t>khi</a:t>
            </a:r>
            <a:r>
              <a:rPr lang="en-US" sz="2400" dirty="0"/>
              <a:t> </a:t>
            </a:r>
            <a:r>
              <a:rPr lang="en-US" sz="2400" dirty="0" err="1"/>
              <a:t>quyết</a:t>
            </a:r>
            <a:r>
              <a:rPr lang="en-US" sz="2400" dirty="0"/>
              <a:t> </a:t>
            </a:r>
            <a:r>
              <a:rPr lang="en-US" sz="2400" dirty="0" err="1"/>
              <a:t>định</a:t>
            </a:r>
            <a:r>
              <a:rPr lang="en-US" sz="2400" dirty="0"/>
              <a:t> </a:t>
            </a:r>
            <a:r>
              <a:rPr lang="en-US" sz="2400" dirty="0" err="1"/>
              <a:t>đổi</a:t>
            </a:r>
            <a:r>
              <a:rPr lang="en-US" sz="2400" dirty="0"/>
              <a:t> </a:t>
            </a:r>
            <a:r>
              <a:rPr lang="en-US" sz="2400" dirty="0" err="1"/>
              <a:t>tạp</a:t>
            </a:r>
            <a:r>
              <a:rPr lang="en-US" sz="2400" dirty="0"/>
              <a:t> </a:t>
            </a:r>
            <a:r>
              <a:rPr lang="en-US" sz="2400" dirty="0" err="1"/>
              <a:t>chí</a:t>
            </a:r>
            <a:endParaRPr lang="en-US" sz="2400" dirty="0"/>
          </a:p>
          <a:p>
            <a:endParaRPr lang="en-US" dirty="0"/>
          </a:p>
          <a:p>
            <a:pPr lvl="1"/>
            <a:endParaRPr lang="en-GB" dirty="0"/>
          </a:p>
        </p:txBody>
      </p:sp>
      <p:sp>
        <p:nvSpPr>
          <p:cNvPr id="4" name="Footer Placeholder 3">
            <a:extLst>
              <a:ext uri="{FF2B5EF4-FFF2-40B4-BE49-F238E27FC236}">
                <a16:creationId xmlns:a16="http://schemas.microsoft.com/office/drawing/2014/main" id="{2F536E4A-7177-8E9A-1E77-791263EA3FC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DB39555-027A-A776-8D95-AA1D96052900}"/>
              </a:ext>
            </a:extLst>
          </p:cNvPr>
          <p:cNvSpPr>
            <a:spLocks noGrp="1"/>
          </p:cNvSpPr>
          <p:nvPr>
            <p:ph type="sldNum" sz="quarter" idx="12"/>
          </p:nvPr>
        </p:nvSpPr>
        <p:spPr/>
        <p:txBody>
          <a:bodyPr/>
          <a:lstStyle/>
          <a:p>
            <a:fld id="{558478D3-4DD5-4D7B-8D8D-7EA87687E863}" type="slidenum">
              <a:rPr lang="en-US" smtClean="0"/>
              <a:pPr/>
              <a:t>230</a:t>
            </a:fld>
            <a:endParaRPr lang="en-US"/>
          </a:p>
        </p:txBody>
      </p:sp>
      <p:grpSp>
        <p:nvGrpSpPr>
          <p:cNvPr id="9" name="Group 8">
            <a:extLst>
              <a:ext uri="{FF2B5EF4-FFF2-40B4-BE49-F238E27FC236}">
                <a16:creationId xmlns:a16="http://schemas.microsoft.com/office/drawing/2014/main" id="{154CF2FB-6008-0EE2-B512-D03610C4B4E0}"/>
              </a:ext>
            </a:extLst>
          </p:cNvPr>
          <p:cNvGrpSpPr/>
          <p:nvPr/>
        </p:nvGrpSpPr>
        <p:grpSpPr>
          <a:xfrm>
            <a:off x="1794240" y="2685742"/>
            <a:ext cx="8027538" cy="1944466"/>
            <a:chOff x="1954662" y="4232497"/>
            <a:chExt cx="8027538" cy="1944466"/>
          </a:xfrm>
        </p:grpSpPr>
        <p:pic>
          <p:nvPicPr>
            <p:cNvPr id="7" name="Picture 6">
              <a:extLst>
                <a:ext uri="{FF2B5EF4-FFF2-40B4-BE49-F238E27FC236}">
                  <a16:creationId xmlns:a16="http://schemas.microsoft.com/office/drawing/2014/main" id="{6B7D374A-1AF5-09D1-0711-D04B1130A0CC}"/>
                </a:ext>
              </a:extLst>
            </p:cNvPr>
            <p:cNvPicPr>
              <a:picLocks noChangeAspect="1"/>
            </p:cNvPicPr>
            <p:nvPr/>
          </p:nvPicPr>
          <p:blipFill rotWithShape="1">
            <a:blip r:embed="rId2"/>
            <a:srcRect b="55174"/>
            <a:stretch/>
          </p:blipFill>
          <p:spPr>
            <a:xfrm>
              <a:off x="1954662" y="4232497"/>
              <a:ext cx="8027538" cy="1944466"/>
            </a:xfrm>
            <a:prstGeom prst="rect">
              <a:avLst/>
            </a:prstGeo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6026DAB4-A703-F7EB-2B62-F4BD36A33232}"/>
                    </a:ext>
                  </a:extLst>
                </p14:cNvPr>
                <p14:cNvContentPartPr/>
                <p14:nvPr/>
              </p14:nvContentPartPr>
              <p14:xfrm>
                <a:off x="5823253" y="5853309"/>
                <a:ext cx="1781640" cy="259200"/>
              </p14:xfrm>
            </p:contentPart>
          </mc:Choice>
          <mc:Fallback xmlns="">
            <p:pic>
              <p:nvPicPr>
                <p:cNvPr id="8" name="Ink 7">
                  <a:extLst>
                    <a:ext uri="{FF2B5EF4-FFF2-40B4-BE49-F238E27FC236}">
                      <a16:creationId xmlns:a16="http://schemas.microsoft.com/office/drawing/2014/main" id="{6026DAB4-A703-F7EB-2B62-F4BD36A33232}"/>
                    </a:ext>
                  </a:extLst>
                </p:cNvPr>
                <p:cNvPicPr/>
                <p:nvPr/>
              </p:nvPicPr>
              <p:blipFill>
                <a:blip r:embed="rId4"/>
                <a:stretch>
                  <a:fillRect/>
                </a:stretch>
              </p:blipFill>
              <p:spPr>
                <a:xfrm>
                  <a:off x="5769253" y="5745309"/>
                  <a:ext cx="1889280" cy="474840"/>
                </a:xfrm>
                <a:prstGeom prst="rect">
                  <a:avLst/>
                </a:prstGeom>
              </p:spPr>
            </p:pic>
          </mc:Fallback>
        </mc:AlternateContent>
      </p:grpSp>
      <p:sp>
        <p:nvSpPr>
          <p:cNvPr id="6" name="Date Placeholder 5">
            <a:extLst>
              <a:ext uri="{FF2B5EF4-FFF2-40B4-BE49-F238E27FC236}">
                <a16:creationId xmlns:a16="http://schemas.microsoft.com/office/drawing/2014/main" id="{938143C2-98B7-CAD9-0FDA-DB4696BEF0F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148266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F53C-A7FD-46A2-E6A1-48F56F964F51}"/>
              </a:ext>
            </a:extLst>
          </p:cNvPr>
          <p:cNvSpPr>
            <a:spLocks noGrp="1"/>
          </p:cNvSpPr>
          <p:nvPr>
            <p:ph type="title"/>
          </p:nvPr>
        </p:nvSpPr>
        <p:spPr/>
        <p:txBody>
          <a:bodyPr/>
          <a:lstStyle/>
          <a:p>
            <a:r>
              <a:rPr lang="en-US" err="1"/>
              <a:t>Nỗi</a:t>
            </a:r>
            <a:r>
              <a:rPr lang="en-US"/>
              <a:t> </a:t>
            </a:r>
            <a:r>
              <a:rPr lang="en-US" err="1"/>
              <a:t>sợ</a:t>
            </a:r>
            <a:r>
              <a:rPr lang="en-US"/>
              <a:t> </a:t>
            </a:r>
            <a:r>
              <a:rPr lang="en-US" err="1"/>
              <a:t>trang</a:t>
            </a:r>
            <a:r>
              <a:rPr lang="en-US"/>
              <a:t> </a:t>
            </a:r>
            <a:r>
              <a:rPr lang="en-US" err="1"/>
              <a:t>giấy</a:t>
            </a:r>
            <a:r>
              <a:rPr lang="en-US"/>
              <a:t> </a:t>
            </a:r>
            <a:r>
              <a:rPr lang="en-US" err="1"/>
              <a:t>trống</a:t>
            </a:r>
            <a:r>
              <a:rPr lang="en-US"/>
              <a:t> (Fear of blank paper)</a:t>
            </a:r>
            <a:endParaRPr lang="en-GB"/>
          </a:p>
        </p:txBody>
      </p:sp>
      <p:sp>
        <p:nvSpPr>
          <p:cNvPr id="3" name="Content Placeholder 2">
            <a:extLst>
              <a:ext uri="{FF2B5EF4-FFF2-40B4-BE49-F238E27FC236}">
                <a16:creationId xmlns:a16="http://schemas.microsoft.com/office/drawing/2014/main" id="{DF1150F8-B016-7B21-48BE-C436160A1E50}"/>
              </a:ext>
            </a:extLst>
          </p:cNvPr>
          <p:cNvSpPr>
            <a:spLocks noGrp="1"/>
          </p:cNvSpPr>
          <p:nvPr>
            <p:ph idx="1"/>
          </p:nvPr>
        </p:nvSpPr>
        <p:spPr>
          <a:xfrm>
            <a:off x="838200" y="1459832"/>
            <a:ext cx="3862137" cy="4717131"/>
          </a:xfrm>
        </p:spPr>
        <p:txBody>
          <a:bodyPr/>
          <a:lstStyle/>
          <a:p>
            <a:r>
              <a:rPr lang="en-US" err="1">
                <a:solidFill>
                  <a:srgbClr val="FF0000"/>
                </a:solidFill>
              </a:rPr>
              <a:t>Viết</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lúc</a:t>
            </a:r>
            <a:r>
              <a:rPr lang="en-US">
                <a:solidFill>
                  <a:srgbClr val="FF0000"/>
                </a:solidFill>
              </a:rPr>
              <a:t> </a:t>
            </a:r>
            <a:r>
              <a:rPr lang="en-US" err="1">
                <a:solidFill>
                  <a:srgbClr val="FF0000"/>
                </a:solidFill>
              </a:rPr>
              <a:t>đọc</a:t>
            </a:r>
            <a:r>
              <a:rPr lang="en-US">
                <a:solidFill>
                  <a:srgbClr val="FF0000"/>
                </a:solidFill>
              </a:rPr>
              <a:t>!</a:t>
            </a:r>
          </a:p>
          <a:p>
            <a:endParaRPr lang="en-US"/>
          </a:p>
          <a:p>
            <a:endParaRPr lang="en-US"/>
          </a:p>
        </p:txBody>
      </p:sp>
      <p:sp>
        <p:nvSpPr>
          <p:cNvPr id="4" name="Footer Placeholder 3">
            <a:extLst>
              <a:ext uri="{FF2B5EF4-FFF2-40B4-BE49-F238E27FC236}">
                <a16:creationId xmlns:a16="http://schemas.microsoft.com/office/drawing/2014/main" id="{FC232E54-EE3F-3C9D-0276-22F0404B76A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364711-7C1C-42EB-5588-91F6D0A42AF2}"/>
              </a:ext>
            </a:extLst>
          </p:cNvPr>
          <p:cNvSpPr>
            <a:spLocks noGrp="1"/>
          </p:cNvSpPr>
          <p:nvPr>
            <p:ph type="sldNum" sz="quarter" idx="12"/>
          </p:nvPr>
        </p:nvSpPr>
        <p:spPr/>
        <p:txBody>
          <a:bodyPr/>
          <a:lstStyle/>
          <a:p>
            <a:fld id="{558478D3-4DD5-4D7B-8D8D-7EA87687E863}" type="slidenum">
              <a:rPr lang="en-US" smtClean="0"/>
              <a:pPr/>
              <a:t>231</a:t>
            </a:fld>
            <a:endParaRPr lang="en-US"/>
          </a:p>
        </p:txBody>
      </p:sp>
      <p:sp>
        <p:nvSpPr>
          <p:cNvPr id="6" name="Date Placeholder 5">
            <a:extLst>
              <a:ext uri="{FF2B5EF4-FFF2-40B4-BE49-F238E27FC236}">
                <a16:creationId xmlns:a16="http://schemas.microsoft.com/office/drawing/2014/main" id="{802596D9-6485-3CA3-E842-7900873859A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7481521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F53C-A7FD-46A2-E6A1-48F56F964F51}"/>
              </a:ext>
            </a:extLst>
          </p:cNvPr>
          <p:cNvSpPr>
            <a:spLocks noGrp="1"/>
          </p:cNvSpPr>
          <p:nvPr>
            <p:ph type="title"/>
          </p:nvPr>
        </p:nvSpPr>
        <p:spPr/>
        <p:txBody>
          <a:bodyPr/>
          <a:lstStyle/>
          <a:p>
            <a:r>
              <a:rPr lang="en-US" err="1"/>
              <a:t>Nỗi</a:t>
            </a:r>
            <a:r>
              <a:rPr lang="en-US"/>
              <a:t> </a:t>
            </a:r>
            <a:r>
              <a:rPr lang="en-US" err="1"/>
              <a:t>sợ</a:t>
            </a:r>
            <a:r>
              <a:rPr lang="en-US"/>
              <a:t> </a:t>
            </a:r>
            <a:r>
              <a:rPr lang="en-US" err="1"/>
              <a:t>trang</a:t>
            </a:r>
            <a:r>
              <a:rPr lang="en-US"/>
              <a:t> </a:t>
            </a:r>
            <a:r>
              <a:rPr lang="en-US" err="1"/>
              <a:t>giấy</a:t>
            </a:r>
            <a:r>
              <a:rPr lang="en-US"/>
              <a:t> </a:t>
            </a:r>
            <a:r>
              <a:rPr lang="en-US" err="1"/>
              <a:t>trống</a:t>
            </a:r>
            <a:r>
              <a:rPr lang="en-US"/>
              <a:t> (Fear of blank paper)</a:t>
            </a:r>
            <a:endParaRPr lang="en-GB"/>
          </a:p>
        </p:txBody>
      </p:sp>
      <p:sp>
        <p:nvSpPr>
          <p:cNvPr id="3" name="Content Placeholder 2">
            <a:extLst>
              <a:ext uri="{FF2B5EF4-FFF2-40B4-BE49-F238E27FC236}">
                <a16:creationId xmlns:a16="http://schemas.microsoft.com/office/drawing/2014/main" id="{DF1150F8-B016-7B21-48BE-C436160A1E50}"/>
              </a:ext>
            </a:extLst>
          </p:cNvPr>
          <p:cNvSpPr>
            <a:spLocks noGrp="1"/>
          </p:cNvSpPr>
          <p:nvPr>
            <p:ph idx="1"/>
          </p:nvPr>
        </p:nvSpPr>
        <p:spPr>
          <a:xfrm>
            <a:off x="838200" y="1459832"/>
            <a:ext cx="3862137" cy="4717131"/>
          </a:xfrm>
        </p:spPr>
        <p:txBody>
          <a:bodyPr/>
          <a:lstStyle/>
          <a:p>
            <a:r>
              <a:rPr lang="en-US" err="1">
                <a:solidFill>
                  <a:srgbClr val="FF0000"/>
                </a:solidFill>
              </a:rPr>
              <a:t>Viết</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lúc</a:t>
            </a:r>
            <a:r>
              <a:rPr lang="en-US">
                <a:solidFill>
                  <a:srgbClr val="FF0000"/>
                </a:solidFill>
              </a:rPr>
              <a:t> </a:t>
            </a:r>
            <a:r>
              <a:rPr lang="en-US" err="1">
                <a:solidFill>
                  <a:srgbClr val="FF0000"/>
                </a:solidFill>
              </a:rPr>
              <a:t>đọc</a:t>
            </a:r>
            <a:r>
              <a:rPr lang="en-US">
                <a:solidFill>
                  <a:srgbClr val="FF0000"/>
                </a:solidFill>
              </a:rPr>
              <a:t>!</a:t>
            </a:r>
          </a:p>
          <a:p>
            <a:endParaRPr lang="en-US"/>
          </a:p>
          <a:p>
            <a:endParaRPr lang="en-US"/>
          </a:p>
          <a:p>
            <a:r>
              <a:rPr lang="en-US" err="1"/>
              <a:t>Bộ</a:t>
            </a:r>
            <a:r>
              <a:rPr lang="en-US"/>
              <a:t> </a:t>
            </a:r>
            <a:r>
              <a:rPr lang="en-US" err="1"/>
              <a:t>từ</a:t>
            </a:r>
            <a:r>
              <a:rPr lang="en-US"/>
              <a:t> (</a:t>
            </a:r>
            <a:r>
              <a:rPr lang="en-US" err="1"/>
              <a:t>wordstack</a:t>
            </a:r>
            <a:r>
              <a:rPr lang="en-US"/>
              <a:t>)</a:t>
            </a:r>
            <a:endParaRPr lang="en-GB"/>
          </a:p>
        </p:txBody>
      </p:sp>
      <p:sp>
        <p:nvSpPr>
          <p:cNvPr id="4" name="Footer Placeholder 3">
            <a:extLst>
              <a:ext uri="{FF2B5EF4-FFF2-40B4-BE49-F238E27FC236}">
                <a16:creationId xmlns:a16="http://schemas.microsoft.com/office/drawing/2014/main" id="{FC232E54-EE3F-3C9D-0276-22F0404B76A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364711-7C1C-42EB-5588-91F6D0A42AF2}"/>
              </a:ext>
            </a:extLst>
          </p:cNvPr>
          <p:cNvSpPr>
            <a:spLocks noGrp="1"/>
          </p:cNvSpPr>
          <p:nvPr>
            <p:ph type="sldNum" sz="quarter" idx="12"/>
          </p:nvPr>
        </p:nvSpPr>
        <p:spPr/>
        <p:txBody>
          <a:bodyPr/>
          <a:lstStyle/>
          <a:p>
            <a:fld id="{558478D3-4DD5-4D7B-8D8D-7EA87687E863}" type="slidenum">
              <a:rPr lang="en-US" smtClean="0"/>
              <a:pPr/>
              <a:t>232</a:t>
            </a:fld>
            <a:endParaRPr lang="en-US"/>
          </a:p>
        </p:txBody>
      </p:sp>
      <p:pic>
        <p:nvPicPr>
          <p:cNvPr id="9" name="Picture 8">
            <a:extLst>
              <a:ext uri="{FF2B5EF4-FFF2-40B4-BE49-F238E27FC236}">
                <a16:creationId xmlns:a16="http://schemas.microsoft.com/office/drawing/2014/main" id="{0398FF95-D753-D58B-9111-58B58543A405}"/>
              </a:ext>
            </a:extLst>
          </p:cNvPr>
          <p:cNvPicPr>
            <a:picLocks noChangeAspect="1"/>
          </p:cNvPicPr>
          <p:nvPr/>
        </p:nvPicPr>
        <p:blipFill>
          <a:blip r:embed="rId2"/>
          <a:stretch>
            <a:fillRect/>
          </a:stretch>
        </p:blipFill>
        <p:spPr>
          <a:xfrm>
            <a:off x="6982828" y="1070434"/>
            <a:ext cx="3862137" cy="5086239"/>
          </a:xfrm>
          <a:prstGeom prst="rect">
            <a:avLst/>
          </a:prstGeom>
        </p:spPr>
      </p:pic>
      <p:sp>
        <p:nvSpPr>
          <p:cNvPr id="6" name="Date Placeholder 5">
            <a:extLst>
              <a:ext uri="{FF2B5EF4-FFF2-40B4-BE49-F238E27FC236}">
                <a16:creationId xmlns:a16="http://schemas.microsoft.com/office/drawing/2014/main" id="{CF544C50-A16F-3095-9015-DFB559B3C784}"/>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1614225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F53C-A7FD-46A2-E6A1-48F56F964F51}"/>
              </a:ext>
            </a:extLst>
          </p:cNvPr>
          <p:cNvSpPr>
            <a:spLocks noGrp="1"/>
          </p:cNvSpPr>
          <p:nvPr>
            <p:ph type="title"/>
          </p:nvPr>
        </p:nvSpPr>
        <p:spPr/>
        <p:txBody>
          <a:bodyPr/>
          <a:lstStyle/>
          <a:p>
            <a:r>
              <a:rPr lang="en-US" err="1"/>
              <a:t>Nỗi</a:t>
            </a:r>
            <a:r>
              <a:rPr lang="en-US"/>
              <a:t> </a:t>
            </a:r>
            <a:r>
              <a:rPr lang="en-US" err="1"/>
              <a:t>sợ</a:t>
            </a:r>
            <a:r>
              <a:rPr lang="en-US"/>
              <a:t> </a:t>
            </a:r>
            <a:r>
              <a:rPr lang="en-US" err="1"/>
              <a:t>trang</a:t>
            </a:r>
            <a:r>
              <a:rPr lang="en-US"/>
              <a:t> </a:t>
            </a:r>
            <a:r>
              <a:rPr lang="en-US" err="1"/>
              <a:t>giấy</a:t>
            </a:r>
            <a:r>
              <a:rPr lang="en-US"/>
              <a:t> </a:t>
            </a:r>
            <a:r>
              <a:rPr lang="en-US" err="1"/>
              <a:t>trống</a:t>
            </a:r>
            <a:r>
              <a:rPr lang="en-US"/>
              <a:t> (Fear of blank paper)</a:t>
            </a:r>
            <a:endParaRPr lang="en-GB"/>
          </a:p>
        </p:txBody>
      </p:sp>
      <p:sp>
        <p:nvSpPr>
          <p:cNvPr id="3" name="Content Placeholder 2">
            <a:extLst>
              <a:ext uri="{FF2B5EF4-FFF2-40B4-BE49-F238E27FC236}">
                <a16:creationId xmlns:a16="http://schemas.microsoft.com/office/drawing/2014/main" id="{DF1150F8-B016-7B21-48BE-C436160A1E50}"/>
              </a:ext>
            </a:extLst>
          </p:cNvPr>
          <p:cNvSpPr>
            <a:spLocks noGrp="1"/>
          </p:cNvSpPr>
          <p:nvPr>
            <p:ph idx="1"/>
          </p:nvPr>
        </p:nvSpPr>
        <p:spPr>
          <a:xfrm>
            <a:off x="838200" y="1459832"/>
            <a:ext cx="3862137" cy="4717131"/>
          </a:xfrm>
        </p:spPr>
        <p:txBody>
          <a:bodyPr/>
          <a:lstStyle/>
          <a:p>
            <a:r>
              <a:rPr lang="en-US" err="1">
                <a:solidFill>
                  <a:srgbClr val="FF0000"/>
                </a:solidFill>
              </a:rPr>
              <a:t>Viết</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lúc</a:t>
            </a:r>
            <a:r>
              <a:rPr lang="en-US">
                <a:solidFill>
                  <a:srgbClr val="FF0000"/>
                </a:solidFill>
              </a:rPr>
              <a:t> </a:t>
            </a:r>
            <a:r>
              <a:rPr lang="en-US" err="1">
                <a:solidFill>
                  <a:srgbClr val="FF0000"/>
                </a:solidFill>
              </a:rPr>
              <a:t>đọc</a:t>
            </a:r>
            <a:r>
              <a:rPr lang="en-US">
                <a:solidFill>
                  <a:srgbClr val="FF0000"/>
                </a:solidFill>
              </a:rPr>
              <a:t>!</a:t>
            </a:r>
          </a:p>
          <a:p>
            <a:endParaRPr lang="en-US"/>
          </a:p>
          <a:p>
            <a:endParaRPr lang="en-US"/>
          </a:p>
          <a:p>
            <a:r>
              <a:rPr lang="en-US" err="1"/>
              <a:t>Bộ</a:t>
            </a:r>
            <a:r>
              <a:rPr lang="en-US"/>
              <a:t> </a:t>
            </a:r>
            <a:r>
              <a:rPr lang="en-US" err="1"/>
              <a:t>từ</a:t>
            </a:r>
            <a:r>
              <a:rPr lang="en-US"/>
              <a:t> (</a:t>
            </a:r>
            <a:r>
              <a:rPr lang="en-US" err="1"/>
              <a:t>wordstack</a:t>
            </a:r>
            <a:r>
              <a:rPr lang="en-US"/>
              <a:t>)</a:t>
            </a:r>
          </a:p>
          <a:p>
            <a:endParaRPr lang="en-US"/>
          </a:p>
          <a:p>
            <a:endParaRPr lang="en-US"/>
          </a:p>
          <a:p>
            <a:r>
              <a:rPr lang="en-US" err="1"/>
              <a:t>Bản</a:t>
            </a:r>
            <a:r>
              <a:rPr lang="en-US"/>
              <a:t> </a:t>
            </a:r>
            <a:r>
              <a:rPr lang="en-US" err="1"/>
              <a:t>đồ</a:t>
            </a:r>
            <a:r>
              <a:rPr lang="en-US"/>
              <a:t> ý </a:t>
            </a:r>
            <a:r>
              <a:rPr lang="en-US" err="1"/>
              <a:t>tưởng</a:t>
            </a:r>
            <a:endParaRPr lang="en-GB"/>
          </a:p>
        </p:txBody>
      </p:sp>
      <p:sp>
        <p:nvSpPr>
          <p:cNvPr id="4" name="Footer Placeholder 3">
            <a:extLst>
              <a:ext uri="{FF2B5EF4-FFF2-40B4-BE49-F238E27FC236}">
                <a16:creationId xmlns:a16="http://schemas.microsoft.com/office/drawing/2014/main" id="{FC232E54-EE3F-3C9D-0276-22F0404B76A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364711-7C1C-42EB-5588-91F6D0A42AF2}"/>
              </a:ext>
            </a:extLst>
          </p:cNvPr>
          <p:cNvSpPr>
            <a:spLocks noGrp="1"/>
          </p:cNvSpPr>
          <p:nvPr>
            <p:ph type="sldNum" sz="quarter" idx="12"/>
          </p:nvPr>
        </p:nvSpPr>
        <p:spPr/>
        <p:txBody>
          <a:bodyPr/>
          <a:lstStyle/>
          <a:p>
            <a:fld id="{558478D3-4DD5-4D7B-8D8D-7EA87687E863}" type="slidenum">
              <a:rPr lang="en-US" smtClean="0"/>
              <a:pPr/>
              <a:t>233</a:t>
            </a:fld>
            <a:endParaRPr lang="en-US"/>
          </a:p>
        </p:txBody>
      </p:sp>
      <p:pic>
        <p:nvPicPr>
          <p:cNvPr id="7" name="Picture 6">
            <a:extLst>
              <a:ext uri="{FF2B5EF4-FFF2-40B4-BE49-F238E27FC236}">
                <a16:creationId xmlns:a16="http://schemas.microsoft.com/office/drawing/2014/main" id="{531C979C-7BC6-5E65-774C-8536B0FC2FD7}"/>
              </a:ext>
            </a:extLst>
          </p:cNvPr>
          <p:cNvPicPr>
            <a:picLocks noChangeAspect="1"/>
          </p:cNvPicPr>
          <p:nvPr/>
        </p:nvPicPr>
        <p:blipFill>
          <a:blip r:embed="rId2"/>
          <a:stretch>
            <a:fillRect/>
          </a:stretch>
        </p:blipFill>
        <p:spPr>
          <a:xfrm>
            <a:off x="5125005" y="1315454"/>
            <a:ext cx="6401693" cy="4439270"/>
          </a:xfrm>
          <a:prstGeom prst="rect">
            <a:avLst/>
          </a:prstGeom>
        </p:spPr>
      </p:pic>
      <p:sp>
        <p:nvSpPr>
          <p:cNvPr id="6" name="Date Placeholder 5">
            <a:extLst>
              <a:ext uri="{FF2B5EF4-FFF2-40B4-BE49-F238E27FC236}">
                <a16:creationId xmlns:a16="http://schemas.microsoft.com/office/drawing/2014/main" id="{9FA3D69C-875C-ABD6-0B12-ACD4305B7B26}"/>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1480304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0609C-0498-054E-836F-8F3F2DE8105D}"/>
              </a:ext>
            </a:extLst>
          </p:cNvPr>
          <p:cNvSpPr>
            <a:spLocks noGrp="1"/>
          </p:cNvSpPr>
          <p:nvPr>
            <p:ph type="title"/>
          </p:nvPr>
        </p:nvSpPr>
        <p:spPr/>
        <p:txBody>
          <a:bodyPr/>
          <a:lstStyle/>
          <a:p>
            <a:r>
              <a:rPr lang="en-US" err="1"/>
              <a:t>Các</a:t>
            </a:r>
            <a:r>
              <a:rPr lang="en-US"/>
              <a:t> </a:t>
            </a:r>
            <a:r>
              <a:rPr lang="en-US" err="1"/>
              <a:t>lưu</a:t>
            </a:r>
            <a:r>
              <a:rPr lang="en-US"/>
              <a:t> ý </a:t>
            </a:r>
            <a:r>
              <a:rPr lang="en-US" err="1"/>
              <a:t>khác</a:t>
            </a:r>
            <a:endParaRPr lang="en-GB"/>
          </a:p>
        </p:txBody>
      </p:sp>
      <p:sp>
        <p:nvSpPr>
          <p:cNvPr id="3" name="Content Placeholder 2">
            <a:extLst>
              <a:ext uri="{FF2B5EF4-FFF2-40B4-BE49-F238E27FC236}">
                <a16:creationId xmlns:a16="http://schemas.microsoft.com/office/drawing/2014/main" id="{51E01F50-4383-18B9-4A6D-939DB0F53752}"/>
              </a:ext>
            </a:extLst>
          </p:cNvPr>
          <p:cNvSpPr>
            <a:spLocks noGrp="1"/>
          </p:cNvSpPr>
          <p:nvPr>
            <p:ph idx="1"/>
          </p:nvPr>
        </p:nvSpPr>
        <p:spPr/>
        <p:txBody>
          <a:bodyPr/>
          <a:lstStyle/>
          <a:p>
            <a:pPr>
              <a:lnSpc>
                <a:spcPct val="150000"/>
              </a:lnSpc>
            </a:pPr>
            <a:r>
              <a:rPr lang="en-US" err="1"/>
              <a:t>Tập</a:t>
            </a:r>
            <a:r>
              <a:rPr lang="en-US"/>
              <a:t> </a:t>
            </a:r>
            <a:r>
              <a:rPr lang="en-US" err="1"/>
              <a:t>trung</a:t>
            </a:r>
            <a:r>
              <a:rPr lang="en-US"/>
              <a:t> </a:t>
            </a:r>
            <a:r>
              <a:rPr lang="en-US" err="1"/>
              <a:t>vào</a:t>
            </a:r>
            <a:r>
              <a:rPr lang="en-US"/>
              <a:t> </a:t>
            </a:r>
            <a:r>
              <a:rPr lang="en-US" err="1"/>
              <a:t>thông</a:t>
            </a:r>
            <a:r>
              <a:rPr lang="en-US"/>
              <a:t> </a:t>
            </a:r>
            <a:r>
              <a:rPr lang="en-US" err="1"/>
              <a:t>điệp</a:t>
            </a:r>
            <a:r>
              <a:rPr lang="en-US"/>
              <a:t> </a:t>
            </a:r>
            <a:r>
              <a:rPr lang="en-US" err="1"/>
              <a:t>chính</a:t>
            </a:r>
            <a:r>
              <a:rPr lang="en-US"/>
              <a:t>/</a:t>
            </a:r>
            <a:r>
              <a:rPr lang="en-US" err="1"/>
              <a:t>kết</a:t>
            </a:r>
            <a:r>
              <a:rPr lang="en-US"/>
              <a:t> </a:t>
            </a:r>
            <a:r>
              <a:rPr lang="en-US" err="1"/>
              <a:t>luận</a:t>
            </a:r>
            <a:r>
              <a:rPr lang="en-US"/>
              <a:t> </a:t>
            </a:r>
            <a:r>
              <a:rPr lang="en-US" err="1"/>
              <a:t>chính</a:t>
            </a:r>
            <a:r>
              <a:rPr lang="en-US"/>
              <a:t> </a:t>
            </a:r>
            <a:r>
              <a:rPr lang="en-US" err="1"/>
              <a:t>của</a:t>
            </a:r>
            <a:r>
              <a:rPr lang="en-US"/>
              <a:t> </a:t>
            </a:r>
            <a:r>
              <a:rPr lang="en-US" err="1"/>
              <a:t>bài</a:t>
            </a:r>
            <a:r>
              <a:rPr lang="en-US"/>
              <a:t> </a:t>
            </a:r>
            <a:r>
              <a:rPr lang="en-US" err="1"/>
              <a:t>báo</a:t>
            </a:r>
            <a:endParaRPr lang="en-US"/>
          </a:p>
          <a:p>
            <a:pPr>
              <a:lnSpc>
                <a:spcPct val="150000"/>
              </a:lnSpc>
            </a:pPr>
            <a:r>
              <a:rPr lang="en-US" err="1"/>
              <a:t>Cấu</a:t>
            </a:r>
            <a:r>
              <a:rPr lang="en-US"/>
              <a:t> </a:t>
            </a:r>
            <a:r>
              <a:rPr lang="en-US" err="1"/>
              <a:t>trúc</a:t>
            </a:r>
            <a:r>
              <a:rPr lang="en-US"/>
              <a:t> song </a:t>
            </a:r>
            <a:r>
              <a:rPr lang="en-US" err="1"/>
              <a:t>song</a:t>
            </a:r>
            <a:endParaRPr lang="en-US"/>
          </a:p>
          <a:p>
            <a:pPr>
              <a:lnSpc>
                <a:spcPct val="150000"/>
              </a:lnSpc>
            </a:pPr>
            <a:r>
              <a:rPr lang="en-US" err="1"/>
              <a:t>Ghi</a:t>
            </a:r>
            <a:r>
              <a:rPr lang="en-US"/>
              <a:t> </a:t>
            </a:r>
            <a:r>
              <a:rPr lang="en-US" err="1"/>
              <a:t>nhận</a:t>
            </a:r>
            <a:r>
              <a:rPr lang="en-US"/>
              <a:t> </a:t>
            </a:r>
            <a:r>
              <a:rPr lang="en-US" err="1"/>
              <a:t>rõ</a:t>
            </a:r>
            <a:r>
              <a:rPr lang="en-US"/>
              <a:t> </a:t>
            </a:r>
            <a:r>
              <a:rPr lang="en-US" err="1"/>
              <a:t>ràng</a:t>
            </a:r>
            <a:r>
              <a:rPr lang="en-US"/>
              <a:t> </a:t>
            </a:r>
            <a:r>
              <a:rPr lang="en-US" err="1"/>
              <a:t>trong</a:t>
            </a:r>
            <a:r>
              <a:rPr lang="en-US"/>
              <a:t> </a:t>
            </a:r>
            <a:r>
              <a:rPr lang="en-US" err="1"/>
              <a:t>nội</a:t>
            </a:r>
            <a:r>
              <a:rPr lang="en-US"/>
              <a:t> dung </a:t>
            </a:r>
            <a:r>
              <a:rPr lang="en-US" err="1"/>
              <a:t>các</a:t>
            </a:r>
            <a:r>
              <a:rPr lang="en-US"/>
              <a:t> </a:t>
            </a:r>
            <a:r>
              <a:rPr lang="en-US" err="1"/>
              <a:t>hạn</a:t>
            </a:r>
            <a:r>
              <a:rPr lang="en-US"/>
              <a:t> </a:t>
            </a:r>
            <a:r>
              <a:rPr lang="en-US" err="1"/>
              <a:t>chế</a:t>
            </a:r>
            <a:r>
              <a:rPr lang="en-US"/>
              <a:t> </a:t>
            </a:r>
            <a:r>
              <a:rPr lang="en-US" err="1"/>
              <a:t>của</a:t>
            </a:r>
            <a:r>
              <a:rPr lang="en-US"/>
              <a:t> </a:t>
            </a:r>
            <a:r>
              <a:rPr lang="en-US" err="1"/>
              <a:t>nghiên</a:t>
            </a:r>
            <a:r>
              <a:rPr lang="en-US"/>
              <a:t> </a:t>
            </a:r>
            <a:r>
              <a:rPr lang="en-US" err="1"/>
              <a:t>cứu</a:t>
            </a:r>
            <a:endParaRPr lang="en-US"/>
          </a:p>
          <a:p>
            <a:pPr>
              <a:lnSpc>
                <a:spcPct val="150000"/>
              </a:lnSpc>
            </a:pPr>
            <a:r>
              <a:rPr lang="en-US" err="1"/>
              <a:t>Đối</a:t>
            </a:r>
            <a:r>
              <a:rPr lang="en-US"/>
              <a:t> </a:t>
            </a:r>
            <a:r>
              <a:rPr lang="en-US" err="1"/>
              <a:t>với</a:t>
            </a:r>
            <a:r>
              <a:rPr lang="en-US"/>
              <a:t> </a:t>
            </a:r>
            <a:r>
              <a:rPr lang="en-US" err="1"/>
              <a:t>văn</a:t>
            </a:r>
            <a:r>
              <a:rPr lang="en-US"/>
              <a:t> </a:t>
            </a:r>
            <a:r>
              <a:rPr lang="en-US" err="1"/>
              <a:t>phong</a:t>
            </a:r>
            <a:r>
              <a:rPr lang="en-US"/>
              <a:t>, </a:t>
            </a:r>
            <a:r>
              <a:rPr lang="en-US" err="1"/>
              <a:t>ưu</a:t>
            </a:r>
            <a:r>
              <a:rPr lang="en-US"/>
              <a:t> </a:t>
            </a:r>
            <a:r>
              <a:rPr lang="en-US" err="1"/>
              <a:t>tiên</a:t>
            </a:r>
            <a:r>
              <a:rPr lang="en-US"/>
              <a:t> </a:t>
            </a:r>
            <a:r>
              <a:rPr lang="en-US" err="1"/>
              <a:t>rõ</a:t>
            </a:r>
            <a:r>
              <a:rPr lang="en-US"/>
              <a:t> </a:t>
            </a:r>
            <a:r>
              <a:rPr lang="en-US" err="1"/>
              <a:t>nghĩa</a:t>
            </a:r>
            <a:r>
              <a:rPr lang="en-US"/>
              <a:t> </a:t>
            </a:r>
            <a:r>
              <a:rPr lang="en-US" err="1"/>
              <a:t>dễ</a:t>
            </a:r>
            <a:r>
              <a:rPr lang="en-US"/>
              <a:t> </a:t>
            </a:r>
            <a:r>
              <a:rPr lang="en-US" err="1"/>
              <a:t>hiểu</a:t>
            </a:r>
            <a:endParaRPr lang="en-US"/>
          </a:p>
          <a:p>
            <a:pPr>
              <a:lnSpc>
                <a:spcPct val="150000"/>
              </a:lnSpc>
            </a:pPr>
            <a:r>
              <a:rPr lang="en-US" err="1"/>
              <a:t>Luôn</a:t>
            </a:r>
            <a:r>
              <a:rPr lang="en-US"/>
              <a:t> </a:t>
            </a:r>
            <a:r>
              <a:rPr lang="en-US" err="1"/>
              <a:t>tự</a:t>
            </a:r>
            <a:r>
              <a:rPr lang="en-US"/>
              <a:t> </a:t>
            </a:r>
            <a:r>
              <a:rPr lang="en-US" err="1"/>
              <a:t>đọc</a:t>
            </a:r>
            <a:r>
              <a:rPr lang="en-US"/>
              <a:t> </a:t>
            </a:r>
            <a:r>
              <a:rPr lang="en-US" err="1"/>
              <a:t>và</a:t>
            </a:r>
            <a:r>
              <a:rPr lang="en-US"/>
              <a:t> </a:t>
            </a:r>
            <a:r>
              <a:rPr lang="en-US" err="1"/>
              <a:t>sửa</a:t>
            </a:r>
            <a:r>
              <a:rPr lang="en-US"/>
              <a:t> </a:t>
            </a:r>
            <a:r>
              <a:rPr lang="en-US" err="1"/>
              <a:t>bài</a:t>
            </a:r>
            <a:r>
              <a:rPr lang="en-US"/>
              <a:t> </a:t>
            </a:r>
            <a:r>
              <a:rPr lang="en-US" err="1"/>
              <a:t>báo</a:t>
            </a:r>
            <a:r>
              <a:rPr lang="en-US"/>
              <a:t> </a:t>
            </a:r>
            <a:r>
              <a:rPr lang="en-US" err="1"/>
              <a:t>trước</a:t>
            </a:r>
            <a:endParaRPr lang="en-US"/>
          </a:p>
          <a:p>
            <a:pPr>
              <a:lnSpc>
                <a:spcPct val="150000"/>
              </a:lnSpc>
            </a:pPr>
            <a:r>
              <a:rPr lang="en-US" err="1"/>
              <a:t>Nhờ</a:t>
            </a:r>
            <a:r>
              <a:rPr lang="en-US"/>
              <a:t> </a:t>
            </a:r>
            <a:r>
              <a:rPr lang="en-US" err="1"/>
              <a:t>người</a:t>
            </a:r>
            <a:r>
              <a:rPr lang="en-US"/>
              <a:t> </a:t>
            </a:r>
            <a:r>
              <a:rPr lang="en-US" err="1"/>
              <a:t>không</a:t>
            </a:r>
            <a:r>
              <a:rPr lang="en-US"/>
              <a:t> </a:t>
            </a:r>
            <a:r>
              <a:rPr lang="en-US" err="1"/>
              <a:t>trong</a:t>
            </a:r>
            <a:r>
              <a:rPr lang="en-US"/>
              <a:t> </a:t>
            </a:r>
            <a:r>
              <a:rPr lang="en-US" err="1"/>
              <a:t>nhóm</a:t>
            </a:r>
            <a:r>
              <a:rPr lang="en-US"/>
              <a:t> </a:t>
            </a:r>
            <a:r>
              <a:rPr lang="en-US" err="1"/>
              <a:t>nghiên</a:t>
            </a:r>
            <a:r>
              <a:rPr lang="en-US"/>
              <a:t> </a:t>
            </a:r>
            <a:r>
              <a:rPr lang="en-US" err="1"/>
              <a:t>cứu</a:t>
            </a:r>
            <a:r>
              <a:rPr lang="en-US"/>
              <a:t> </a:t>
            </a:r>
            <a:r>
              <a:rPr lang="en-US" err="1"/>
              <a:t>đọc</a:t>
            </a:r>
            <a:r>
              <a:rPr lang="en-US"/>
              <a:t> </a:t>
            </a:r>
            <a:r>
              <a:rPr lang="en-US" err="1"/>
              <a:t>và</a:t>
            </a:r>
            <a:r>
              <a:rPr lang="en-US"/>
              <a:t> </a:t>
            </a:r>
            <a:r>
              <a:rPr lang="en-US" err="1"/>
              <a:t>sửa</a:t>
            </a:r>
            <a:endParaRPr lang="en-GB"/>
          </a:p>
        </p:txBody>
      </p:sp>
      <p:sp>
        <p:nvSpPr>
          <p:cNvPr id="4" name="Footer Placeholder 3">
            <a:extLst>
              <a:ext uri="{FF2B5EF4-FFF2-40B4-BE49-F238E27FC236}">
                <a16:creationId xmlns:a16="http://schemas.microsoft.com/office/drawing/2014/main" id="{08784122-FE6F-2651-51D4-C8A540DFC2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2FE04C6-DAC1-F525-F981-CA82D3C40FB3}"/>
              </a:ext>
            </a:extLst>
          </p:cNvPr>
          <p:cNvSpPr>
            <a:spLocks noGrp="1"/>
          </p:cNvSpPr>
          <p:nvPr>
            <p:ph type="sldNum" sz="quarter" idx="12"/>
          </p:nvPr>
        </p:nvSpPr>
        <p:spPr/>
        <p:txBody>
          <a:bodyPr/>
          <a:lstStyle/>
          <a:p>
            <a:fld id="{558478D3-4DD5-4D7B-8D8D-7EA87687E863}" type="slidenum">
              <a:rPr lang="en-US" smtClean="0"/>
              <a:pPr/>
              <a:t>234</a:t>
            </a:fld>
            <a:endParaRPr lang="en-US"/>
          </a:p>
        </p:txBody>
      </p:sp>
      <p:sp>
        <p:nvSpPr>
          <p:cNvPr id="6" name="Date Placeholder 5">
            <a:extLst>
              <a:ext uri="{FF2B5EF4-FFF2-40B4-BE49-F238E27FC236}">
                <a16:creationId xmlns:a16="http://schemas.microsoft.com/office/drawing/2014/main" id="{8A83ECE2-027D-EB66-436D-DDE0792E08D4}"/>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91769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FB93D-C250-F0A6-F8E6-18488AA839A4}"/>
              </a:ext>
            </a:extLst>
          </p:cNvPr>
          <p:cNvSpPr>
            <a:spLocks noGrp="1"/>
          </p:cNvSpPr>
          <p:nvPr>
            <p:ph type="title"/>
          </p:nvPr>
        </p:nvSpPr>
        <p:spPr/>
        <p:txBody>
          <a:bodyPr/>
          <a:lstStyle/>
          <a:p>
            <a:r>
              <a:rPr lang="en-US" err="1"/>
              <a:t>Bài</a:t>
            </a:r>
            <a:r>
              <a:rPr lang="en-US"/>
              <a:t> </a:t>
            </a:r>
            <a:r>
              <a:rPr lang="en-US" err="1"/>
              <a:t>tập</a:t>
            </a:r>
            <a:r>
              <a:rPr lang="en-US"/>
              <a:t>:</a:t>
            </a:r>
            <a:endParaRPr lang="en-GB"/>
          </a:p>
        </p:txBody>
      </p:sp>
      <p:sp>
        <p:nvSpPr>
          <p:cNvPr id="3" name="Content Placeholder 2">
            <a:extLst>
              <a:ext uri="{FF2B5EF4-FFF2-40B4-BE49-F238E27FC236}">
                <a16:creationId xmlns:a16="http://schemas.microsoft.com/office/drawing/2014/main" id="{E36775CC-EA3B-DB21-AD4A-C527A61F4BEC}"/>
              </a:ext>
            </a:extLst>
          </p:cNvPr>
          <p:cNvSpPr>
            <a:spLocks noGrp="1"/>
          </p:cNvSpPr>
          <p:nvPr>
            <p:ph idx="1"/>
          </p:nvPr>
        </p:nvSpPr>
        <p:spPr/>
        <p:txBody>
          <a:bodyPr/>
          <a:lstStyle/>
          <a:p>
            <a:r>
              <a:rPr lang="en-US" err="1"/>
              <a:t>Tính</a:t>
            </a:r>
            <a:r>
              <a:rPr lang="en-US"/>
              <a:t> </a:t>
            </a:r>
            <a:r>
              <a:rPr lang="en-US" err="1"/>
              <a:t>khả</a:t>
            </a:r>
            <a:r>
              <a:rPr lang="en-US"/>
              <a:t> </a:t>
            </a:r>
            <a:r>
              <a:rPr lang="en-US" err="1"/>
              <a:t>thi</a:t>
            </a:r>
            <a:r>
              <a:rPr lang="en-US"/>
              <a:t> </a:t>
            </a:r>
            <a:r>
              <a:rPr lang="en-US" err="1"/>
              <a:t>của</a:t>
            </a:r>
            <a:r>
              <a:rPr lang="en-US"/>
              <a:t> </a:t>
            </a:r>
            <a:r>
              <a:rPr lang="en-US" err="1"/>
              <a:t>chủ</a:t>
            </a:r>
            <a:r>
              <a:rPr lang="en-US"/>
              <a:t> </a:t>
            </a:r>
            <a:r>
              <a:rPr lang="en-US" err="1"/>
              <a:t>đề</a:t>
            </a:r>
            <a:r>
              <a:rPr lang="en-US"/>
              <a:t> </a:t>
            </a:r>
            <a:r>
              <a:rPr lang="en-US" err="1"/>
              <a:t>nghiên</a:t>
            </a:r>
            <a:r>
              <a:rPr lang="en-US"/>
              <a:t> </a:t>
            </a:r>
            <a:r>
              <a:rPr lang="en-US" err="1"/>
              <a:t>cứu</a:t>
            </a:r>
            <a:r>
              <a:rPr lang="en-US"/>
              <a:t> </a:t>
            </a:r>
            <a:r>
              <a:rPr lang="en-US" err="1"/>
              <a:t>bạn</a:t>
            </a:r>
            <a:r>
              <a:rPr lang="en-US"/>
              <a:t> </a:t>
            </a:r>
            <a:r>
              <a:rPr lang="en-US" err="1"/>
              <a:t>vừa</a:t>
            </a:r>
            <a:r>
              <a:rPr lang="en-US"/>
              <a:t> </a:t>
            </a:r>
            <a:r>
              <a:rPr lang="en-US" err="1"/>
              <a:t>đưa</a:t>
            </a:r>
            <a:r>
              <a:rPr lang="en-US"/>
              <a:t> </a:t>
            </a:r>
            <a:r>
              <a:rPr lang="en-US" err="1"/>
              <a:t>ra</a:t>
            </a:r>
            <a:r>
              <a:rPr lang="en-US"/>
              <a:t>?</a:t>
            </a:r>
          </a:p>
          <a:p>
            <a:r>
              <a:rPr lang="en-US" err="1"/>
              <a:t>Nó</a:t>
            </a:r>
            <a:r>
              <a:rPr lang="en-US"/>
              <a:t> </a:t>
            </a:r>
            <a:r>
              <a:rPr lang="en-US" err="1"/>
              <a:t>có</a:t>
            </a:r>
            <a:r>
              <a:rPr lang="en-US"/>
              <a:t> </a:t>
            </a:r>
            <a:r>
              <a:rPr lang="en-US" err="1"/>
              <a:t>thú</a:t>
            </a:r>
            <a:r>
              <a:rPr lang="en-US"/>
              <a:t> </a:t>
            </a:r>
            <a:r>
              <a:rPr lang="en-US" err="1"/>
              <a:t>vị</a:t>
            </a:r>
            <a:r>
              <a:rPr lang="en-US"/>
              <a:t> </a:t>
            </a:r>
            <a:r>
              <a:rPr lang="en-US" err="1"/>
              <a:t>với</a:t>
            </a:r>
            <a:r>
              <a:rPr lang="en-US"/>
              <a:t> </a:t>
            </a:r>
            <a:r>
              <a:rPr lang="en-US" err="1"/>
              <a:t>số</a:t>
            </a:r>
            <a:r>
              <a:rPr lang="en-US"/>
              <a:t> </a:t>
            </a:r>
            <a:r>
              <a:rPr lang="en-US" err="1"/>
              <a:t>đông</a:t>
            </a:r>
            <a:r>
              <a:rPr lang="en-US"/>
              <a:t> </a:t>
            </a:r>
            <a:r>
              <a:rPr lang="en-US" err="1"/>
              <a:t>mọi</a:t>
            </a:r>
            <a:r>
              <a:rPr lang="en-US"/>
              <a:t> </a:t>
            </a:r>
            <a:r>
              <a:rPr lang="en-US" err="1"/>
              <a:t>người</a:t>
            </a:r>
            <a:r>
              <a:rPr lang="en-US"/>
              <a:t>?</a:t>
            </a:r>
          </a:p>
          <a:p>
            <a:r>
              <a:rPr lang="en-US" err="1"/>
              <a:t>Tính</a:t>
            </a:r>
            <a:r>
              <a:rPr lang="en-US"/>
              <a:t> </a:t>
            </a:r>
            <a:r>
              <a:rPr lang="en-US" err="1"/>
              <a:t>mới</a:t>
            </a:r>
            <a:r>
              <a:rPr lang="en-US"/>
              <a:t> </a:t>
            </a:r>
            <a:r>
              <a:rPr lang="en-US" err="1"/>
              <a:t>của</a:t>
            </a:r>
            <a:r>
              <a:rPr lang="en-US"/>
              <a:t> </a:t>
            </a:r>
            <a:r>
              <a:rPr lang="en-US" err="1"/>
              <a:t>đề</a:t>
            </a:r>
            <a:r>
              <a:rPr lang="en-US"/>
              <a:t> </a:t>
            </a:r>
            <a:r>
              <a:rPr lang="en-US" err="1"/>
              <a:t>tài</a:t>
            </a:r>
            <a:r>
              <a:rPr lang="en-US"/>
              <a:t>?</a:t>
            </a:r>
          </a:p>
          <a:p>
            <a:r>
              <a:rPr lang="en-US" err="1"/>
              <a:t>Tính</a:t>
            </a:r>
            <a:r>
              <a:rPr lang="en-US"/>
              <a:t> </a:t>
            </a:r>
            <a:r>
              <a:rPr lang="en-US" err="1"/>
              <a:t>đạo</a:t>
            </a:r>
            <a:r>
              <a:rPr lang="en-US"/>
              <a:t> </a:t>
            </a:r>
            <a:r>
              <a:rPr lang="en-US" err="1"/>
              <a:t>đức</a:t>
            </a:r>
            <a:r>
              <a:rPr lang="en-US"/>
              <a:t>?</a:t>
            </a:r>
          </a:p>
          <a:p>
            <a:r>
              <a:rPr lang="en-US" err="1"/>
              <a:t>Tầm</a:t>
            </a:r>
            <a:r>
              <a:rPr lang="en-US"/>
              <a:t> </a:t>
            </a:r>
            <a:r>
              <a:rPr lang="en-US" err="1"/>
              <a:t>quan</a:t>
            </a:r>
            <a:r>
              <a:rPr lang="en-US"/>
              <a:t> </a:t>
            </a:r>
            <a:r>
              <a:rPr lang="en-US" err="1"/>
              <a:t>trọng</a:t>
            </a:r>
            <a:r>
              <a:rPr lang="en-US"/>
              <a:t>?</a:t>
            </a:r>
          </a:p>
          <a:p>
            <a:endParaRPr lang="en-GB"/>
          </a:p>
        </p:txBody>
      </p:sp>
      <p:sp>
        <p:nvSpPr>
          <p:cNvPr id="4" name="Footer Placeholder 3">
            <a:extLst>
              <a:ext uri="{FF2B5EF4-FFF2-40B4-BE49-F238E27FC236}">
                <a16:creationId xmlns:a16="http://schemas.microsoft.com/office/drawing/2014/main" id="{D4378CDB-4697-2B9D-51DA-B906B7F2F6B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8DCC26D9-D43F-9AC5-AEF1-10F142ED0987}"/>
              </a:ext>
            </a:extLst>
          </p:cNvPr>
          <p:cNvSpPr>
            <a:spLocks noGrp="1"/>
          </p:cNvSpPr>
          <p:nvPr>
            <p:ph type="sldNum" sz="quarter" idx="12"/>
          </p:nvPr>
        </p:nvSpPr>
        <p:spPr/>
        <p:txBody>
          <a:bodyPr/>
          <a:lstStyle/>
          <a:p>
            <a:fld id="{558478D3-4DD5-4D7B-8D8D-7EA87687E863}" type="slidenum">
              <a:rPr lang="en-US" smtClean="0"/>
              <a:pPr/>
              <a:t>24</a:t>
            </a:fld>
            <a:endParaRPr lang="en-US"/>
          </a:p>
        </p:txBody>
      </p:sp>
      <p:sp>
        <p:nvSpPr>
          <p:cNvPr id="6" name="Date Placeholder 5">
            <a:extLst>
              <a:ext uri="{FF2B5EF4-FFF2-40B4-BE49-F238E27FC236}">
                <a16:creationId xmlns:a16="http://schemas.microsoft.com/office/drawing/2014/main" id="{3AC0E8F9-5E55-850A-39EE-ABD09C4D022A}"/>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506114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Tổng</a:t>
            </a:r>
            <a:r>
              <a:rPr lang="en-US"/>
              <a:t> </a:t>
            </a:r>
            <a:r>
              <a:rPr lang="en-US" err="1"/>
              <a:t>quan</a:t>
            </a:r>
            <a:r>
              <a:rPr lang="en-US"/>
              <a:t> </a:t>
            </a:r>
            <a:r>
              <a:rPr lang="en-US" err="1"/>
              <a:t>tài</a:t>
            </a:r>
            <a:r>
              <a:rPr lang="en-US"/>
              <a:t> </a:t>
            </a:r>
            <a:r>
              <a:rPr lang="en-US" err="1"/>
              <a:t>liệu</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25</a:t>
            </a:fld>
            <a:endParaRPr lang="en-US"/>
          </a:p>
        </p:txBody>
      </p:sp>
      <p:sp>
        <p:nvSpPr>
          <p:cNvPr id="2" name="Date Placeholder 1">
            <a:extLst>
              <a:ext uri="{FF2B5EF4-FFF2-40B4-BE49-F238E27FC236}">
                <a16:creationId xmlns:a16="http://schemas.microsoft.com/office/drawing/2014/main" id="{F56C8925-834B-A1CD-030F-C357B0359A29}"/>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155606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CB962-56EE-0933-424A-76836CE4DD75}"/>
              </a:ext>
            </a:extLst>
          </p:cNvPr>
          <p:cNvSpPr>
            <a:spLocks noGrp="1"/>
          </p:cNvSpPr>
          <p:nvPr>
            <p:ph type="title"/>
          </p:nvPr>
        </p:nvSpPr>
        <p:spPr/>
        <p:txBody>
          <a:bodyPr/>
          <a:lstStyle/>
          <a:p>
            <a:r>
              <a:rPr lang="en-US" err="1"/>
              <a:t>Mục</a:t>
            </a:r>
            <a:r>
              <a:rPr lang="en-US"/>
              <a:t> </a:t>
            </a:r>
            <a:r>
              <a:rPr lang="en-US" err="1"/>
              <a:t>đích</a:t>
            </a:r>
            <a:r>
              <a:rPr lang="en-US"/>
              <a:t>?</a:t>
            </a:r>
            <a:endParaRPr lang="en-GB"/>
          </a:p>
        </p:txBody>
      </p:sp>
      <p:sp>
        <p:nvSpPr>
          <p:cNvPr id="3" name="Content Placeholder 2">
            <a:extLst>
              <a:ext uri="{FF2B5EF4-FFF2-40B4-BE49-F238E27FC236}">
                <a16:creationId xmlns:a16="http://schemas.microsoft.com/office/drawing/2014/main" id="{92B29235-CAC4-5EB0-5217-89898B06218C}"/>
              </a:ext>
            </a:extLst>
          </p:cNvPr>
          <p:cNvSpPr>
            <a:spLocks noGrp="1"/>
          </p:cNvSpPr>
          <p:nvPr>
            <p:ph idx="1"/>
          </p:nvPr>
        </p:nvSpPr>
        <p:spPr/>
        <p:txBody>
          <a:bodyPr>
            <a:normAutofit fontScale="92500"/>
          </a:bodyPr>
          <a:lstStyle/>
          <a:p>
            <a:pPr>
              <a:lnSpc>
                <a:spcPct val="150000"/>
              </a:lnSpc>
            </a:pPr>
            <a:r>
              <a:rPr lang="en-US" err="1"/>
              <a:t>Tìm</a:t>
            </a:r>
            <a:r>
              <a:rPr lang="en-US"/>
              <a:t> </a:t>
            </a:r>
            <a:r>
              <a:rPr lang="en-US" err="1"/>
              <a:t>hiểu</a:t>
            </a:r>
            <a:r>
              <a:rPr lang="en-US"/>
              <a:t> </a:t>
            </a:r>
            <a:r>
              <a:rPr lang="en-US" err="1"/>
              <a:t>về</a:t>
            </a:r>
            <a:r>
              <a:rPr lang="en-US"/>
              <a:t> </a:t>
            </a:r>
            <a:r>
              <a:rPr lang="en-US" err="1"/>
              <a:t>những</a:t>
            </a:r>
            <a:r>
              <a:rPr lang="en-US"/>
              <a:t> </a:t>
            </a:r>
            <a:r>
              <a:rPr lang="en-US" err="1"/>
              <a:t>nghiên</a:t>
            </a:r>
            <a:r>
              <a:rPr lang="en-US"/>
              <a:t> </a:t>
            </a:r>
            <a:r>
              <a:rPr lang="en-US" err="1"/>
              <a:t>cứu</a:t>
            </a:r>
            <a:r>
              <a:rPr lang="en-US"/>
              <a:t> </a:t>
            </a:r>
            <a:r>
              <a:rPr lang="en-US" err="1"/>
              <a:t>trước</a:t>
            </a:r>
            <a:r>
              <a:rPr lang="en-US"/>
              <a:t> </a:t>
            </a:r>
            <a:r>
              <a:rPr lang="en-US" err="1"/>
              <a:t>trong</a:t>
            </a:r>
            <a:r>
              <a:rPr lang="en-US"/>
              <a:t> </a:t>
            </a:r>
            <a:r>
              <a:rPr lang="en-US" err="1"/>
              <a:t>chủ</a:t>
            </a:r>
            <a:r>
              <a:rPr lang="en-US"/>
              <a:t> </a:t>
            </a:r>
            <a:r>
              <a:rPr lang="en-US" err="1"/>
              <a:t>đề</a:t>
            </a:r>
            <a:r>
              <a:rPr lang="en-US"/>
              <a:t> </a:t>
            </a:r>
            <a:r>
              <a:rPr lang="en-US" err="1"/>
              <a:t>nghiên</a:t>
            </a:r>
            <a:r>
              <a:rPr lang="en-US"/>
              <a:t> </a:t>
            </a:r>
            <a:r>
              <a:rPr lang="en-US" err="1"/>
              <a:t>cứu</a:t>
            </a:r>
            <a:endParaRPr lang="en-US"/>
          </a:p>
          <a:p>
            <a:pPr>
              <a:lnSpc>
                <a:spcPct val="150000"/>
              </a:lnSpc>
            </a:pPr>
            <a:r>
              <a:rPr lang="en-US" err="1"/>
              <a:t>Xác</a:t>
            </a:r>
            <a:r>
              <a:rPr lang="en-US"/>
              <a:t> </a:t>
            </a:r>
            <a:r>
              <a:rPr lang="en-US" err="1"/>
              <a:t>định</a:t>
            </a:r>
            <a:r>
              <a:rPr lang="en-US"/>
              <a:t> </a:t>
            </a:r>
            <a:r>
              <a:rPr lang="en-US" err="1"/>
              <a:t>khoảng</a:t>
            </a:r>
            <a:r>
              <a:rPr lang="en-US"/>
              <a:t> </a:t>
            </a:r>
            <a:r>
              <a:rPr lang="en-US" err="1"/>
              <a:t>trống</a:t>
            </a:r>
            <a:r>
              <a:rPr lang="en-US"/>
              <a:t> </a:t>
            </a:r>
            <a:r>
              <a:rPr lang="en-US" err="1"/>
              <a:t>kiến</a:t>
            </a:r>
            <a:r>
              <a:rPr lang="en-US"/>
              <a:t> </a:t>
            </a:r>
            <a:r>
              <a:rPr lang="en-US" err="1"/>
              <a:t>thức</a:t>
            </a:r>
            <a:r>
              <a:rPr lang="en-US"/>
              <a:t> (literature gaps)</a:t>
            </a:r>
          </a:p>
          <a:p>
            <a:pPr>
              <a:lnSpc>
                <a:spcPct val="150000"/>
              </a:lnSpc>
            </a:pPr>
            <a:r>
              <a:rPr lang="en-US"/>
              <a:t>Thu </a:t>
            </a:r>
            <a:r>
              <a:rPr lang="en-US" err="1"/>
              <a:t>hẹp</a:t>
            </a:r>
            <a:r>
              <a:rPr lang="en-US"/>
              <a:t> </a:t>
            </a:r>
            <a:r>
              <a:rPr lang="en-US" err="1"/>
              <a:t>chủ</a:t>
            </a:r>
            <a:r>
              <a:rPr lang="en-US"/>
              <a:t> </a:t>
            </a:r>
            <a:r>
              <a:rPr lang="en-US" err="1"/>
              <a:t>đề</a:t>
            </a:r>
            <a:r>
              <a:rPr lang="en-US"/>
              <a:t> </a:t>
            </a:r>
            <a:r>
              <a:rPr lang="en-US" err="1"/>
              <a:t>nghiên</a:t>
            </a:r>
            <a:r>
              <a:rPr lang="en-US"/>
              <a:t> </a:t>
            </a:r>
            <a:r>
              <a:rPr lang="en-US" err="1"/>
              <a:t>cứu</a:t>
            </a:r>
            <a:r>
              <a:rPr lang="en-US"/>
              <a:t> </a:t>
            </a:r>
            <a:r>
              <a:rPr lang="en-US" err="1"/>
              <a:t>thành</a:t>
            </a:r>
            <a:r>
              <a:rPr lang="en-US"/>
              <a:t> </a:t>
            </a:r>
            <a:r>
              <a:rPr lang="en-US" err="1"/>
              <a:t>các</a:t>
            </a:r>
            <a:r>
              <a:rPr lang="en-US"/>
              <a:t> </a:t>
            </a:r>
            <a:r>
              <a:rPr lang="en-US" err="1"/>
              <a:t>câu</a:t>
            </a:r>
            <a:r>
              <a:rPr lang="en-US"/>
              <a:t> </a:t>
            </a:r>
            <a:r>
              <a:rPr lang="en-US" err="1"/>
              <a:t>hỏi</a:t>
            </a:r>
            <a:r>
              <a:rPr lang="en-US"/>
              <a:t> </a:t>
            </a:r>
            <a:r>
              <a:rPr lang="en-US" err="1"/>
              <a:t>nghiên</a:t>
            </a:r>
            <a:r>
              <a:rPr lang="en-US"/>
              <a:t> </a:t>
            </a:r>
            <a:r>
              <a:rPr lang="en-US" err="1"/>
              <a:t>cứu</a:t>
            </a:r>
            <a:r>
              <a:rPr lang="en-US"/>
              <a:t> </a:t>
            </a:r>
            <a:r>
              <a:rPr lang="en-US" err="1"/>
              <a:t>và</a:t>
            </a:r>
            <a:r>
              <a:rPr lang="en-US"/>
              <a:t> </a:t>
            </a:r>
            <a:r>
              <a:rPr lang="en-US" err="1"/>
              <a:t>giả</a:t>
            </a:r>
            <a:r>
              <a:rPr lang="en-US"/>
              <a:t> </a:t>
            </a:r>
            <a:r>
              <a:rPr lang="en-US" err="1"/>
              <a:t>thuyết</a:t>
            </a:r>
            <a:endParaRPr lang="en-US"/>
          </a:p>
          <a:p>
            <a:pPr>
              <a:lnSpc>
                <a:spcPct val="150000"/>
              </a:lnSpc>
            </a:pPr>
            <a:r>
              <a:rPr lang="en-US" err="1"/>
              <a:t>Xác</a:t>
            </a:r>
            <a:r>
              <a:rPr lang="en-US"/>
              <a:t> </a:t>
            </a:r>
            <a:r>
              <a:rPr lang="en-US" err="1"/>
              <a:t>định</a:t>
            </a:r>
            <a:r>
              <a:rPr lang="en-US"/>
              <a:t> </a:t>
            </a:r>
            <a:r>
              <a:rPr lang="en-US" err="1"/>
              <a:t>khung</a:t>
            </a:r>
            <a:r>
              <a:rPr lang="en-US"/>
              <a:t> </a:t>
            </a:r>
            <a:r>
              <a:rPr lang="en-US" err="1"/>
              <a:t>lý</a:t>
            </a:r>
            <a:r>
              <a:rPr lang="en-US"/>
              <a:t> </a:t>
            </a:r>
            <a:r>
              <a:rPr lang="en-US" err="1"/>
              <a:t>thuyết</a:t>
            </a:r>
            <a:r>
              <a:rPr lang="en-US"/>
              <a:t> (theory framework) </a:t>
            </a:r>
            <a:r>
              <a:rPr lang="en-US" err="1"/>
              <a:t>cho</a:t>
            </a:r>
            <a:r>
              <a:rPr lang="en-US"/>
              <a:t> </a:t>
            </a:r>
            <a:r>
              <a:rPr lang="en-US" err="1"/>
              <a:t>nghiên</a:t>
            </a:r>
            <a:r>
              <a:rPr lang="en-US"/>
              <a:t> </a:t>
            </a:r>
            <a:r>
              <a:rPr lang="en-US" err="1"/>
              <a:t>cứu</a:t>
            </a:r>
            <a:r>
              <a:rPr lang="en-US"/>
              <a:t> </a:t>
            </a:r>
            <a:r>
              <a:rPr lang="en-US" err="1"/>
              <a:t>hiện</a:t>
            </a:r>
            <a:r>
              <a:rPr lang="en-US"/>
              <a:t> </a:t>
            </a:r>
            <a:r>
              <a:rPr lang="en-US" err="1"/>
              <a:t>tại</a:t>
            </a:r>
            <a:endParaRPr lang="en-US"/>
          </a:p>
          <a:p>
            <a:pPr>
              <a:lnSpc>
                <a:spcPct val="150000"/>
              </a:lnSpc>
            </a:pPr>
            <a:r>
              <a:rPr lang="en-US" err="1"/>
              <a:t>Định</a:t>
            </a:r>
            <a:r>
              <a:rPr lang="en-US"/>
              <a:t> </a:t>
            </a:r>
            <a:r>
              <a:rPr lang="en-US" err="1"/>
              <a:t>hướng</a:t>
            </a:r>
            <a:r>
              <a:rPr lang="en-US"/>
              <a:t> </a:t>
            </a:r>
            <a:r>
              <a:rPr lang="en-US" err="1"/>
              <a:t>phương</a:t>
            </a:r>
            <a:r>
              <a:rPr lang="en-US"/>
              <a:t> </a:t>
            </a:r>
            <a:r>
              <a:rPr lang="en-US" err="1"/>
              <a:t>pháp</a:t>
            </a:r>
            <a:r>
              <a:rPr lang="en-US"/>
              <a:t> </a:t>
            </a:r>
            <a:r>
              <a:rPr lang="en-US" err="1"/>
              <a:t>nghiên</a:t>
            </a:r>
            <a:r>
              <a:rPr lang="en-US"/>
              <a:t> </a:t>
            </a:r>
            <a:r>
              <a:rPr lang="en-US" err="1"/>
              <a:t>cứu</a:t>
            </a:r>
            <a:r>
              <a:rPr lang="en-US"/>
              <a:t> </a:t>
            </a:r>
          </a:p>
          <a:p>
            <a:pPr>
              <a:lnSpc>
                <a:spcPct val="150000"/>
              </a:lnSpc>
            </a:pPr>
            <a:r>
              <a:rPr lang="en-US" err="1"/>
              <a:t>Xây</a:t>
            </a:r>
            <a:r>
              <a:rPr lang="en-US"/>
              <a:t> </a:t>
            </a:r>
            <a:r>
              <a:rPr lang="en-US" err="1"/>
              <a:t>dựng</a:t>
            </a:r>
            <a:r>
              <a:rPr lang="en-US"/>
              <a:t> </a:t>
            </a:r>
            <a:r>
              <a:rPr lang="en-US" err="1"/>
              <a:t>hệ</a:t>
            </a:r>
            <a:r>
              <a:rPr lang="en-US"/>
              <a:t> </a:t>
            </a:r>
            <a:r>
              <a:rPr lang="en-US" err="1"/>
              <a:t>thống</a:t>
            </a:r>
            <a:r>
              <a:rPr lang="en-US"/>
              <a:t> </a:t>
            </a:r>
            <a:r>
              <a:rPr lang="en-US" err="1"/>
              <a:t>tài</a:t>
            </a:r>
            <a:r>
              <a:rPr lang="en-US"/>
              <a:t> </a:t>
            </a:r>
            <a:r>
              <a:rPr lang="en-US" err="1"/>
              <a:t>liệu</a:t>
            </a:r>
            <a:r>
              <a:rPr lang="en-US"/>
              <a:t> </a:t>
            </a:r>
            <a:r>
              <a:rPr lang="en-US" err="1"/>
              <a:t>tham</a:t>
            </a:r>
            <a:r>
              <a:rPr lang="en-US"/>
              <a:t> </a:t>
            </a:r>
            <a:r>
              <a:rPr lang="en-US" err="1"/>
              <a:t>khảo</a:t>
            </a:r>
            <a:r>
              <a:rPr lang="en-US"/>
              <a:t> </a:t>
            </a:r>
            <a:r>
              <a:rPr lang="en-US" err="1"/>
              <a:t>cho</a:t>
            </a:r>
            <a:r>
              <a:rPr lang="en-US"/>
              <a:t> </a:t>
            </a:r>
            <a:r>
              <a:rPr lang="en-US" err="1"/>
              <a:t>quá</a:t>
            </a:r>
            <a:r>
              <a:rPr lang="en-US"/>
              <a:t> </a:t>
            </a:r>
            <a:r>
              <a:rPr lang="en-US" err="1"/>
              <a:t>trình</a:t>
            </a:r>
            <a:r>
              <a:rPr lang="en-US"/>
              <a:t> </a:t>
            </a:r>
            <a:r>
              <a:rPr lang="en-US" err="1"/>
              <a:t>viết</a:t>
            </a:r>
            <a:endParaRPr lang="en-GB"/>
          </a:p>
        </p:txBody>
      </p:sp>
      <p:sp>
        <p:nvSpPr>
          <p:cNvPr id="4" name="Footer Placeholder 3">
            <a:extLst>
              <a:ext uri="{FF2B5EF4-FFF2-40B4-BE49-F238E27FC236}">
                <a16:creationId xmlns:a16="http://schemas.microsoft.com/office/drawing/2014/main" id="{6102820E-C681-71D7-D377-65842EC32B55}"/>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A711E1D1-DD6B-A835-B596-FF4439AB269B}"/>
              </a:ext>
            </a:extLst>
          </p:cNvPr>
          <p:cNvSpPr>
            <a:spLocks noGrp="1"/>
          </p:cNvSpPr>
          <p:nvPr>
            <p:ph type="sldNum" sz="quarter" idx="12"/>
          </p:nvPr>
        </p:nvSpPr>
        <p:spPr/>
        <p:txBody>
          <a:bodyPr/>
          <a:lstStyle/>
          <a:p>
            <a:fld id="{558478D3-4DD5-4D7B-8D8D-7EA87687E863}" type="slidenum">
              <a:rPr lang="en-US" smtClean="0"/>
              <a:pPr/>
              <a:t>26</a:t>
            </a:fld>
            <a:endParaRPr lang="en-US"/>
          </a:p>
        </p:txBody>
      </p:sp>
      <p:sp>
        <p:nvSpPr>
          <p:cNvPr id="6" name="Date Placeholder 5">
            <a:extLst>
              <a:ext uri="{FF2B5EF4-FFF2-40B4-BE49-F238E27FC236}">
                <a16:creationId xmlns:a16="http://schemas.microsoft.com/office/drawing/2014/main" id="{3FB2F1AD-AD69-ECC0-486B-BBB0A9B8CAC2}"/>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399609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7FB3B-D67B-5CEE-BC2A-82332EB4EDA3}"/>
              </a:ext>
            </a:extLst>
          </p:cNvPr>
          <p:cNvSpPr>
            <a:spLocks noGrp="1"/>
          </p:cNvSpPr>
          <p:nvPr>
            <p:ph type="title"/>
          </p:nvPr>
        </p:nvSpPr>
        <p:spPr/>
        <p:txBody>
          <a:bodyPr/>
          <a:lstStyle/>
          <a:p>
            <a:r>
              <a:rPr lang="en-US" err="1"/>
              <a:t>Các</a:t>
            </a:r>
            <a:r>
              <a:rPr lang="en-US"/>
              <a:t> </a:t>
            </a:r>
            <a:r>
              <a:rPr lang="en-US" err="1"/>
              <a:t>bước</a:t>
            </a:r>
            <a:r>
              <a:rPr lang="en-US"/>
              <a:t> </a:t>
            </a:r>
            <a:r>
              <a:rPr lang="en-US" err="1"/>
              <a:t>thực</a:t>
            </a:r>
            <a:r>
              <a:rPr lang="en-US"/>
              <a:t> </a:t>
            </a:r>
            <a:r>
              <a:rPr lang="en-US" err="1"/>
              <a:t>hiện</a:t>
            </a:r>
            <a:endParaRPr lang="en-GB"/>
          </a:p>
        </p:txBody>
      </p:sp>
      <p:sp>
        <p:nvSpPr>
          <p:cNvPr id="3" name="Content Placeholder 2">
            <a:extLst>
              <a:ext uri="{FF2B5EF4-FFF2-40B4-BE49-F238E27FC236}">
                <a16:creationId xmlns:a16="http://schemas.microsoft.com/office/drawing/2014/main" id="{0024B34A-63FB-0C66-A6C8-B364181CDA9D}"/>
              </a:ext>
            </a:extLst>
          </p:cNvPr>
          <p:cNvSpPr>
            <a:spLocks noGrp="1"/>
          </p:cNvSpPr>
          <p:nvPr>
            <p:ph idx="1"/>
          </p:nvPr>
        </p:nvSpPr>
        <p:spPr>
          <a:xfrm>
            <a:off x="838200" y="1459833"/>
            <a:ext cx="10515600" cy="3064042"/>
          </a:xfrm>
        </p:spPr>
        <p:txBody>
          <a:bodyPr>
            <a:normAutofit/>
          </a:bodyPr>
          <a:lstStyle/>
          <a:p>
            <a:pPr>
              <a:lnSpc>
                <a:spcPct val="200000"/>
              </a:lnSpc>
            </a:pPr>
            <a:r>
              <a:rPr lang="en-US" err="1"/>
              <a:t>Tìm</a:t>
            </a:r>
            <a:r>
              <a:rPr lang="en-US"/>
              <a:t>, </a:t>
            </a:r>
            <a:r>
              <a:rPr lang="en-US" err="1"/>
              <a:t>xác</a:t>
            </a:r>
            <a:r>
              <a:rPr lang="en-US"/>
              <a:t> </a:t>
            </a:r>
            <a:r>
              <a:rPr lang="en-US" err="1"/>
              <a:t>định</a:t>
            </a:r>
            <a:r>
              <a:rPr lang="en-US"/>
              <a:t> </a:t>
            </a:r>
            <a:r>
              <a:rPr lang="en-US" err="1"/>
              <a:t>các</a:t>
            </a:r>
            <a:r>
              <a:rPr lang="en-US"/>
              <a:t> </a:t>
            </a:r>
            <a:r>
              <a:rPr lang="en-US" err="1"/>
              <a:t>tài</a:t>
            </a:r>
            <a:r>
              <a:rPr lang="en-US"/>
              <a:t> </a:t>
            </a:r>
            <a:r>
              <a:rPr lang="en-US" err="1"/>
              <a:t>liệu</a:t>
            </a:r>
            <a:r>
              <a:rPr lang="en-US"/>
              <a:t> </a:t>
            </a:r>
            <a:r>
              <a:rPr lang="en-US" err="1"/>
              <a:t>liên</a:t>
            </a:r>
            <a:r>
              <a:rPr lang="en-US"/>
              <a:t> </a:t>
            </a:r>
            <a:r>
              <a:rPr lang="en-US" err="1"/>
              <a:t>quan</a:t>
            </a:r>
            <a:endParaRPr lang="en-US"/>
          </a:p>
          <a:p>
            <a:pPr>
              <a:lnSpc>
                <a:spcPct val="200000"/>
              </a:lnSpc>
            </a:pPr>
            <a:r>
              <a:rPr lang="en-US" err="1"/>
              <a:t>Đọc</a:t>
            </a:r>
            <a:r>
              <a:rPr lang="en-US"/>
              <a:t> </a:t>
            </a:r>
            <a:r>
              <a:rPr lang="en-US" err="1"/>
              <a:t>nhanh</a:t>
            </a:r>
            <a:r>
              <a:rPr lang="en-US"/>
              <a:t>, </a:t>
            </a:r>
            <a:r>
              <a:rPr lang="en-US" err="1"/>
              <a:t>chọn</a:t>
            </a:r>
            <a:r>
              <a:rPr lang="en-US"/>
              <a:t> </a:t>
            </a:r>
            <a:r>
              <a:rPr lang="en-US" err="1"/>
              <a:t>lọc</a:t>
            </a:r>
            <a:r>
              <a:rPr lang="en-US"/>
              <a:t>, </a:t>
            </a:r>
            <a:r>
              <a:rPr lang="en-US" err="1"/>
              <a:t>phân</a:t>
            </a:r>
            <a:r>
              <a:rPr lang="en-US"/>
              <a:t> </a:t>
            </a:r>
            <a:r>
              <a:rPr lang="en-US" err="1"/>
              <a:t>loại</a:t>
            </a:r>
            <a:endParaRPr lang="en-US"/>
          </a:p>
          <a:p>
            <a:pPr>
              <a:lnSpc>
                <a:spcPct val="200000"/>
              </a:lnSpc>
            </a:pPr>
            <a:r>
              <a:rPr lang="en-US" err="1"/>
              <a:t>Đọc</a:t>
            </a:r>
            <a:r>
              <a:rPr lang="en-US"/>
              <a:t> </a:t>
            </a:r>
            <a:r>
              <a:rPr lang="en-US" err="1"/>
              <a:t>sâu</a:t>
            </a:r>
            <a:r>
              <a:rPr lang="en-US"/>
              <a:t>, </a:t>
            </a:r>
            <a:r>
              <a:rPr lang="en-US" b="1" err="1">
                <a:solidFill>
                  <a:srgbClr val="FF0000"/>
                </a:solidFill>
              </a:rPr>
              <a:t>phân</a:t>
            </a:r>
            <a:r>
              <a:rPr lang="en-US" b="1">
                <a:solidFill>
                  <a:srgbClr val="FF0000"/>
                </a:solidFill>
              </a:rPr>
              <a:t> </a:t>
            </a:r>
            <a:r>
              <a:rPr lang="en-US" b="1" err="1">
                <a:solidFill>
                  <a:srgbClr val="FF0000"/>
                </a:solidFill>
              </a:rPr>
              <a:t>tích</a:t>
            </a:r>
            <a:r>
              <a:rPr lang="en-US" b="1">
                <a:solidFill>
                  <a:srgbClr val="FF0000"/>
                </a:solidFill>
              </a:rPr>
              <a:t>, </a:t>
            </a:r>
            <a:r>
              <a:rPr lang="en-US" b="1" err="1">
                <a:solidFill>
                  <a:srgbClr val="FF0000"/>
                </a:solidFill>
              </a:rPr>
              <a:t>tổng</a:t>
            </a:r>
            <a:r>
              <a:rPr lang="en-US" b="1">
                <a:solidFill>
                  <a:srgbClr val="FF0000"/>
                </a:solidFill>
              </a:rPr>
              <a:t> </a:t>
            </a:r>
            <a:r>
              <a:rPr lang="en-US" b="1" err="1">
                <a:solidFill>
                  <a:srgbClr val="FF0000"/>
                </a:solidFill>
              </a:rPr>
              <a:t>hợp</a:t>
            </a:r>
            <a:endParaRPr lang="en-US" b="1">
              <a:solidFill>
                <a:srgbClr val="FF0000"/>
              </a:solidFill>
            </a:endParaRPr>
          </a:p>
          <a:p>
            <a:endParaRPr lang="en-GB"/>
          </a:p>
        </p:txBody>
      </p:sp>
      <p:sp>
        <p:nvSpPr>
          <p:cNvPr id="4" name="Footer Placeholder 3">
            <a:extLst>
              <a:ext uri="{FF2B5EF4-FFF2-40B4-BE49-F238E27FC236}">
                <a16:creationId xmlns:a16="http://schemas.microsoft.com/office/drawing/2014/main" id="{BFDEA9D2-E9E3-5B1D-A78B-7E968FB5E77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A8547B4-F30F-BB6D-BCC4-0EB373F40212}"/>
              </a:ext>
            </a:extLst>
          </p:cNvPr>
          <p:cNvSpPr>
            <a:spLocks noGrp="1"/>
          </p:cNvSpPr>
          <p:nvPr>
            <p:ph type="sldNum" sz="quarter" idx="12"/>
          </p:nvPr>
        </p:nvSpPr>
        <p:spPr/>
        <p:txBody>
          <a:bodyPr/>
          <a:lstStyle/>
          <a:p>
            <a:fld id="{558478D3-4DD5-4D7B-8D8D-7EA87687E863}" type="slidenum">
              <a:rPr lang="en-US" smtClean="0"/>
              <a:pPr/>
              <a:t>27</a:t>
            </a:fld>
            <a:endParaRPr lang="en-US"/>
          </a:p>
        </p:txBody>
      </p:sp>
      <p:sp>
        <p:nvSpPr>
          <p:cNvPr id="6" name="TextBox 5">
            <a:extLst>
              <a:ext uri="{FF2B5EF4-FFF2-40B4-BE49-F238E27FC236}">
                <a16:creationId xmlns:a16="http://schemas.microsoft.com/office/drawing/2014/main" id="{693CEA67-26BB-B018-E62F-D504BC56E8FC}"/>
              </a:ext>
            </a:extLst>
          </p:cNvPr>
          <p:cNvSpPr txBox="1"/>
          <p:nvPr/>
        </p:nvSpPr>
        <p:spPr>
          <a:xfrm>
            <a:off x="838200" y="4844169"/>
            <a:ext cx="10515600" cy="1107996"/>
          </a:xfrm>
          <a:prstGeom prst="rect">
            <a:avLst/>
          </a:prstGeom>
          <a:noFill/>
        </p:spPr>
        <p:txBody>
          <a:bodyPr wrap="square" rtlCol="0">
            <a:spAutoFit/>
          </a:bodyPr>
          <a:lstStyle/>
          <a:p>
            <a:r>
              <a:rPr lang="en-US" sz="2400" err="1">
                <a:solidFill>
                  <a:srgbClr val="FF0000"/>
                </a:solidFill>
              </a:rPr>
              <a:t>Không</a:t>
            </a:r>
            <a:r>
              <a:rPr lang="en-US" sz="2400">
                <a:solidFill>
                  <a:srgbClr val="FF0000"/>
                </a:solidFill>
              </a:rPr>
              <a:t> </a:t>
            </a:r>
            <a:r>
              <a:rPr lang="en-US" sz="2400" err="1">
                <a:solidFill>
                  <a:srgbClr val="FF0000"/>
                </a:solidFill>
              </a:rPr>
              <a:t>dừng</a:t>
            </a:r>
            <a:r>
              <a:rPr lang="en-US" sz="2400">
                <a:solidFill>
                  <a:srgbClr val="FF0000"/>
                </a:solidFill>
              </a:rPr>
              <a:t> </a:t>
            </a:r>
            <a:r>
              <a:rPr lang="en-US" sz="2400" err="1">
                <a:solidFill>
                  <a:srgbClr val="FF0000"/>
                </a:solidFill>
              </a:rPr>
              <a:t>lại</a:t>
            </a:r>
            <a:r>
              <a:rPr lang="en-US" sz="2400">
                <a:solidFill>
                  <a:srgbClr val="FF0000"/>
                </a:solidFill>
              </a:rPr>
              <a:t> ở </a:t>
            </a:r>
            <a:r>
              <a:rPr lang="en-US" sz="2400" err="1">
                <a:solidFill>
                  <a:srgbClr val="FF0000"/>
                </a:solidFill>
              </a:rPr>
              <a:t>đọc</a:t>
            </a:r>
            <a:r>
              <a:rPr lang="en-US" sz="2400">
                <a:solidFill>
                  <a:srgbClr val="FF0000"/>
                </a:solidFill>
              </a:rPr>
              <a:t> </a:t>
            </a:r>
            <a:r>
              <a:rPr lang="en-US" sz="2400" err="1">
                <a:solidFill>
                  <a:srgbClr val="FF0000"/>
                </a:solidFill>
              </a:rPr>
              <a:t>và</a:t>
            </a:r>
            <a:r>
              <a:rPr lang="en-US" sz="2400">
                <a:solidFill>
                  <a:srgbClr val="FF0000"/>
                </a:solidFill>
              </a:rPr>
              <a:t> </a:t>
            </a:r>
            <a:r>
              <a:rPr lang="en-US" sz="2400" err="1">
                <a:solidFill>
                  <a:srgbClr val="FF0000"/>
                </a:solidFill>
              </a:rPr>
              <a:t>nhắc</a:t>
            </a:r>
            <a:r>
              <a:rPr lang="en-US" sz="2400">
                <a:solidFill>
                  <a:srgbClr val="FF0000"/>
                </a:solidFill>
              </a:rPr>
              <a:t> </a:t>
            </a:r>
            <a:r>
              <a:rPr lang="en-US" sz="2400" err="1">
                <a:solidFill>
                  <a:srgbClr val="FF0000"/>
                </a:solidFill>
              </a:rPr>
              <a:t>lại</a:t>
            </a:r>
            <a:r>
              <a:rPr lang="en-US" sz="2400">
                <a:solidFill>
                  <a:srgbClr val="FF0000"/>
                </a:solidFill>
              </a:rPr>
              <a:t> </a:t>
            </a:r>
            <a:r>
              <a:rPr lang="en-US" sz="2400" err="1">
                <a:solidFill>
                  <a:srgbClr val="FF0000"/>
                </a:solidFill>
              </a:rPr>
              <a:t>những</a:t>
            </a:r>
            <a:r>
              <a:rPr lang="en-US" sz="2400">
                <a:solidFill>
                  <a:srgbClr val="FF0000"/>
                </a:solidFill>
              </a:rPr>
              <a:t> </a:t>
            </a:r>
            <a:r>
              <a:rPr lang="en-US" sz="2400" err="1">
                <a:solidFill>
                  <a:srgbClr val="FF0000"/>
                </a:solidFill>
              </a:rPr>
              <a:t>nghiên</a:t>
            </a:r>
            <a:r>
              <a:rPr lang="en-US" sz="2400">
                <a:solidFill>
                  <a:srgbClr val="FF0000"/>
                </a:solidFill>
              </a:rPr>
              <a:t> </a:t>
            </a:r>
            <a:r>
              <a:rPr lang="en-US" sz="2400" err="1">
                <a:solidFill>
                  <a:srgbClr val="FF0000"/>
                </a:solidFill>
              </a:rPr>
              <a:t>cứu</a:t>
            </a:r>
            <a:r>
              <a:rPr lang="en-US" sz="2400">
                <a:solidFill>
                  <a:srgbClr val="FF0000"/>
                </a:solidFill>
              </a:rPr>
              <a:t> </a:t>
            </a:r>
            <a:r>
              <a:rPr lang="en-US" sz="2400" err="1">
                <a:solidFill>
                  <a:srgbClr val="FF0000"/>
                </a:solidFill>
              </a:rPr>
              <a:t>trước</a:t>
            </a:r>
            <a:r>
              <a:rPr lang="en-US" sz="2400">
                <a:solidFill>
                  <a:srgbClr val="FF0000"/>
                </a:solidFill>
              </a:rPr>
              <a:t> </a:t>
            </a:r>
            <a:r>
              <a:rPr lang="en-US" sz="2400" err="1">
                <a:solidFill>
                  <a:srgbClr val="FF0000"/>
                </a:solidFill>
              </a:rPr>
              <a:t>mà</a:t>
            </a:r>
            <a:r>
              <a:rPr lang="en-US" sz="2400">
                <a:solidFill>
                  <a:srgbClr val="FF0000"/>
                </a:solidFill>
              </a:rPr>
              <a:t> </a:t>
            </a:r>
            <a:r>
              <a:rPr lang="en-US" sz="2400" err="1">
                <a:solidFill>
                  <a:srgbClr val="FF0000"/>
                </a:solidFill>
              </a:rPr>
              <a:t>cần</a:t>
            </a:r>
            <a:r>
              <a:rPr lang="en-US" sz="2400">
                <a:solidFill>
                  <a:srgbClr val="FF0000"/>
                </a:solidFill>
              </a:rPr>
              <a:t> </a:t>
            </a:r>
            <a:r>
              <a:rPr lang="en-US" sz="2400" b="1" err="1">
                <a:solidFill>
                  <a:srgbClr val="FF0000"/>
                </a:solidFill>
              </a:rPr>
              <a:t>xác</a:t>
            </a:r>
            <a:r>
              <a:rPr lang="en-US" sz="2400" b="1">
                <a:solidFill>
                  <a:srgbClr val="FF0000"/>
                </a:solidFill>
              </a:rPr>
              <a:t> </a:t>
            </a:r>
            <a:r>
              <a:rPr lang="en-US" sz="2400" b="1" err="1">
                <a:solidFill>
                  <a:srgbClr val="FF0000"/>
                </a:solidFill>
              </a:rPr>
              <a:t>định</a:t>
            </a:r>
            <a:r>
              <a:rPr lang="en-US" sz="2400" b="1">
                <a:solidFill>
                  <a:srgbClr val="FF0000"/>
                </a:solidFill>
              </a:rPr>
              <a:t> </a:t>
            </a:r>
            <a:r>
              <a:rPr lang="en-US" sz="2400" b="1" err="1">
                <a:solidFill>
                  <a:srgbClr val="FF0000"/>
                </a:solidFill>
              </a:rPr>
              <a:t>được</a:t>
            </a:r>
            <a:r>
              <a:rPr lang="en-US" sz="2400" b="1">
                <a:solidFill>
                  <a:srgbClr val="FF0000"/>
                </a:solidFill>
              </a:rPr>
              <a:t> </a:t>
            </a:r>
            <a:r>
              <a:rPr lang="en-US" sz="2400" b="1" err="1">
                <a:solidFill>
                  <a:srgbClr val="FF0000"/>
                </a:solidFill>
              </a:rPr>
              <a:t>điểm</a:t>
            </a:r>
            <a:r>
              <a:rPr lang="en-US" sz="2400" b="1">
                <a:solidFill>
                  <a:srgbClr val="FF0000"/>
                </a:solidFill>
              </a:rPr>
              <a:t> </a:t>
            </a:r>
            <a:r>
              <a:rPr lang="en-US" sz="2400" b="1" err="1">
                <a:solidFill>
                  <a:srgbClr val="FF0000"/>
                </a:solidFill>
              </a:rPr>
              <a:t>chung</a:t>
            </a:r>
            <a:r>
              <a:rPr lang="en-US" sz="2400" b="1">
                <a:solidFill>
                  <a:srgbClr val="FF0000"/>
                </a:solidFill>
              </a:rPr>
              <a:t>, xu </a:t>
            </a:r>
            <a:r>
              <a:rPr lang="en-US" sz="2400" b="1" err="1">
                <a:solidFill>
                  <a:srgbClr val="FF0000"/>
                </a:solidFill>
              </a:rPr>
              <a:t>hướng</a:t>
            </a:r>
            <a:r>
              <a:rPr lang="en-US" sz="2400" b="1">
                <a:solidFill>
                  <a:srgbClr val="FF0000"/>
                </a:solidFill>
              </a:rPr>
              <a:t>, </a:t>
            </a:r>
            <a:r>
              <a:rPr lang="en-US" sz="2400" b="1" err="1">
                <a:solidFill>
                  <a:srgbClr val="FF0000"/>
                </a:solidFill>
              </a:rPr>
              <a:t>và</a:t>
            </a:r>
            <a:r>
              <a:rPr lang="en-US" sz="2400" b="1">
                <a:solidFill>
                  <a:srgbClr val="FF0000"/>
                </a:solidFill>
              </a:rPr>
              <a:t> </a:t>
            </a:r>
            <a:r>
              <a:rPr lang="en-US" sz="2400" b="1" err="1">
                <a:solidFill>
                  <a:srgbClr val="FF0000"/>
                </a:solidFill>
              </a:rPr>
              <a:t>đưa</a:t>
            </a:r>
            <a:r>
              <a:rPr lang="en-US" sz="2400" b="1">
                <a:solidFill>
                  <a:srgbClr val="FF0000"/>
                </a:solidFill>
              </a:rPr>
              <a:t> </a:t>
            </a:r>
            <a:r>
              <a:rPr lang="en-US" sz="2400" b="1" err="1">
                <a:solidFill>
                  <a:srgbClr val="FF0000"/>
                </a:solidFill>
              </a:rPr>
              <a:t>ra</a:t>
            </a:r>
            <a:r>
              <a:rPr lang="en-US" sz="2400" b="1">
                <a:solidFill>
                  <a:srgbClr val="FF0000"/>
                </a:solidFill>
              </a:rPr>
              <a:t> </a:t>
            </a:r>
            <a:r>
              <a:rPr lang="en-US" sz="2400" b="1" err="1">
                <a:solidFill>
                  <a:srgbClr val="FF0000"/>
                </a:solidFill>
              </a:rPr>
              <a:t>các</a:t>
            </a:r>
            <a:r>
              <a:rPr lang="en-US" sz="2400" b="1">
                <a:solidFill>
                  <a:srgbClr val="FF0000"/>
                </a:solidFill>
              </a:rPr>
              <a:t> ý </a:t>
            </a:r>
            <a:r>
              <a:rPr lang="en-US" sz="2400" b="1" err="1">
                <a:solidFill>
                  <a:srgbClr val="FF0000"/>
                </a:solidFill>
              </a:rPr>
              <a:t>kiến</a:t>
            </a:r>
            <a:r>
              <a:rPr lang="en-US" sz="2400" b="1">
                <a:solidFill>
                  <a:srgbClr val="FF0000"/>
                </a:solidFill>
              </a:rPr>
              <a:t> </a:t>
            </a:r>
            <a:r>
              <a:rPr lang="en-US" sz="2400" b="1" err="1">
                <a:solidFill>
                  <a:srgbClr val="FF0000"/>
                </a:solidFill>
              </a:rPr>
              <a:t>tổng</a:t>
            </a:r>
            <a:r>
              <a:rPr lang="en-US" sz="2400" b="1">
                <a:solidFill>
                  <a:srgbClr val="FF0000"/>
                </a:solidFill>
              </a:rPr>
              <a:t> </a:t>
            </a:r>
            <a:r>
              <a:rPr lang="en-US" sz="2400" b="1" err="1">
                <a:solidFill>
                  <a:srgbClr val="FF0000"/>
                </a:solidFill>
              </a:rPr>
              <a:t>hợp</a:t>
            </a:r>
            <a:endParaRPr lang="en-US" sz="2400" b="1">
              <a:solidFill>
                <a:srgbClr val="FF0000"/>
              </a:solidFill>
            </a:endParaRPr>
          </a:p>
          <a:p>
            <a:endParaRPr lang="en-GB"/>
          </a:p>
        </p:txBody>
      </p:sp>
      <p:sp>
        <p:nvSpPr>
          <p:cNvPr id="7" name="Date Placeholder 6">
            <a:extLst>
              <a:ext uri="{FF2B5EF4-FFF2-40B4-BE49-F238E27FC236}">
                <a16:creationId xmlns:a16="http://schemas.microsoft.com/office/drawing/2014/main" id="{E11ADD36-8D29-3597-4C1C-F775A6F005D0}"/>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882472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72D9D-D7F6-7960-E178-D5991EB2FFC4}"/>
              </a:ext>
            </a:extLst>
          </p:cNvPr>
          <p:cNvSpPr>
            <a:spLocks noGrp="1"/>
          </p:cNvSpPr>
          <p:nvPr>
            <p:ph type="title"/>
          </p:nvPr>
        </p:nvSpPr>
        <p:spPr/>
        <p:txBody>
          <a:bodyPr/>
          <a:lstStyle/>
          <a:p>
            <a:r>
              <a:rPr lang="en-US" err="1"/>
              <a:t>Các</a:t>
            </a:r>
            <a:r>
              <a:rPr lang="en-US"/>
              <a:t> </a:t>
            </a:r>
            <a:r>
              <a:rPr lang="en-US" err="1"/>
              <a:t>loại</a:t>
            </a:r>
            <a:r>
              <a:rPr lang="en-US"/>
              <a:t> </a:t>
            </a:r>
            <a:r>
              <a:rPr lang="en-US" err="1"/>
              <a:t>tài</a:t>
            </a:r>
            <a:r>
              <a:rPr lang="en-US"/>
              <a:t> </a:t>
            </a:r>
            <a:r>
              <a:rPr lang="en-US" err="1"/>
              <a:t>liệu</a:t>
            </a:r>
            <a:r>
              <a:rPr lang="en-US"/>
              <a:t>	</a:t>
            </a:r>
            <a:endParaRPr lang="en-GB"/>
          </a:p>
        </p:txBody>
      </p:sp>
      <p:sp>
        <p:nvSpPr>
          <p:cNvPr id="3" name="Content Placeholder 2">
            <a:extLst>
              <a:ext uri="{FF2B5EF4-FFF2-40B4-BE49-F238E27FC236}">
                <a16:creationId xmlns:a16="http://schemas.microsoft.com/office/drawing/2014/main" id="{FEE80411-A520-D3EE-5193-5A4C5033D170}"/>
              </a:ext>
            </a:extLst>
          </p:cNvPr>
          <p:cNvSpPr>
            <a:spLocks noGrp="1"/>
          </p:cNvSpPr>
          <p:nvPr>
            <p:ph idx="1"/>
          </p:nvPr>
        </p:nvSpPr>
        <p:spPr/>
        <p:txBody>
          <a:bodyPr/>
          <a:lstStyle/>
          <a:p>
            <a:r>
              <a:rPr lang="en-US" err="1"/>
              <a:t>Sách</a:t>
            </a:r>
            <a:r>
              <a:rPr lang="en-US"/>
              <a:t> </a:t>
            </a:r>
            <a:r>
              <a:rPr lang="en-US" err="1"/>
              <a:t>chuyên</a:t>
            </a:r>
            <a:r>
              <a:rPr lang="en-US"/>
              <a:t> </a:t>
            </a:r>
            <a:r>
              <a:rPr lang="en-US" err="1"/>
              <a:t>khảo</a:t>
            </a:r>
            <a:endParaRPr lang="en-US"/>
          </a:p>
          <a:p>
            <a:r>
              <a:rPr lang="en-US" err="1"/>
              <a:t>Sách</a:t>
            </a:r>
            <a:r>
              <a:rPr lang="en-US"/>
              <a:t> </a:t>
            </a:r>
            <a:r>
              <a:rPr lang="en-US" err="1"/>
              <a:t>tổng</a:t>
            </a:r>
            <a:r>
              <a:rPr lang="en-US"/>
              <a:t> </a:t>
            </a:r>
            <a:r>
              <a:rPr lang="en-US" err="1"/>
              <a:t>hợp</a:t>
            </a:r>
            <a:r>
              <a:rPr lang="en-US"/>
              <a:t>/</a:t>
            </a:r>
            <a:r>
              <a:rPr lang="en-US" err="1"/>
              <a:t>chương</a:t>
            </a:r>
            <a:r>
              <a:rPr lang="en-US"/>
              <a:t> </a:t>
            </a:r>
            <a:r>
              <a:rPr lang="en-US" err="1"/>
              <a:t>sách</a:t>
            </a:r>
            <a:endParaRPr lang="en-US"/>
          </a:p>
          <a:p>
            <a:r>
              <a:rPr lang="en-US" err="1"/>
              <a:t>Bài</a:t>
            </a:r>
            <a:r>
              <a:rPr lang="en-US"/>
              <a:t> </a:t>
            </a:r>
            <a:r>
              <a:rPr lang="en-US" err="1"/>
              <a:t>báo</a:t>
            </a:r>
            <a:r>
              <a:rPr lang="en-US"/>
              <a:t> (</a:t>
            </a:r>
            <a:r>
              <a:rPr lang="en-US" err="1"/>
              <a:t>có</a:t>
            </a:r>
            <a:r>
              <a:rPr lang="en-US"/>
              <a:t>/</a:t>
            </a:r>
            <a:r>
              <a:rPr lang="en-US" err="1"/>
              <a:t>không</a:t>
            </a:r>
            <a:r>
              <a:rPr lang="en-US"/>
              <a:t> qua </a:t>
            </a:r>
            <a:r>
              <a:rPr lang="en-US" err="1"/>
              <a:t>phản</a:t>
            </a:r>
            <a:r>
              <a:rPr lang="en-US"/>
              <a:t> </a:t>
            </a:r>
            <a:r>
              <a:rPr lang="en-US" err="1"/>
              <a:t>biện</a:t>
            </a:r>
            <a:r>
              <a:rPr lang="en-US"/>
              <a:t> </a:t>
            </a:r>
            <a:r>
              <a:rPr lang="en-US" err="1"/>
              <a:t>đồng</a:t>
            </a:r>
            <a:r>
              <a:rPr lang="en-US"/>
              <a:t> </a:t>
            </a:r>
            <a:r>
              <a:rPr lang="en-US" err="1"/>
              <a:t>cấp</a:t>
            </a:r>
            <a:r>
              <a:rPr lang="en-US"/>
              <a:t>)</a:t>
            </a:r>
          </a:p>
          <a:p>
            <a:r>
              <a:rPr lang="en-US" err="1"/>
              <a:t>Bài</a:t>
            </a:r>
            <a:r>
              <a:rPr lang="en-US"/>
              <a:t> </a:t>
            </a:r>
            <a:r>
              <a:rPr lang="en-US" err="1"/>
              <a:t>hội</a:t>
            </a:r>
            <a:r>
              <a:rPr lang="en-US"/>
              <a:t> </a:t>
            </a:r>
            <a:r>
              <a:rPr lang="en-US" err="1"/>
              <a:t>nghị</a:t>
            </a:r>
            <a:endParaRPr lang="en-US"/>
          </a:p>
          <a:p>
            <a:r>
              <a:rPr lang="en-US" err="1"/>
              <a:t>Bản</a:t>
            </a:r>
            <a:r>
              <a:rPr lang="en-US"/>
              <a:t> </a:t>
            </a:r>
            <a:r>
              <a:rPr lang="en-US" err="1"/>
              <a:t>thảo</a:t>
            </a:r>
            <a:r>
              <a:rPr lang="en-US"/>
              <a:t> </a:t>
            </a:r>
            <a:r>
              <a:rPr lang="en-US" err="1"/>
              <a:t>tiền</a:t>
            </a:r>
            <a:r>
              <a:rPr lang="en-US"/>
              <a:t> </a:t>
            </a:r>
            <a:r>
              <a:rPr lang="en-US" err="1"/>
              <a:t>xuất</a:t>
            </a:r>
            <a:r>
              <a:rPr lang="en-US"/>
              <a:t> </a:t>
            </a:r>
            <a:r>
              <a:rPr lang="en-US" err="1"/>
              <a:t>bản</a:t>
            </a:r>
            <a:r>
              <a:rPr lang="en-US"/>
              <a:t> (preprint)</a:t>
            </a:r>
          </a:p>
          <a:p>
            <a:r>
              <a:rPr lang="en-US" err="1"/>
              <a:t>Luận</a:t>
            </a:r>
            <a:r>
              <a:rPr lang="en-US"/>
              <a:t> </a:t>
            </a:r>
            <a:r>
              <a:rPr lang="en-US" err="1"/>
              <a:t>án</a:t>
            </a:r>
            <a:r>
              <a:rPr lang="en-US"/>
              <a:t>/</a:t>
            </a:r>
            <a:r>
              <a:rPr lang="en-US" err="1"/>
              <a:t>luận</a:t>
            </a:r>
            <a:r>
              <a:rPr lang="en-US"/>
              <a:t> </a:t>
            </a:r>
            <a:r>
              <a:rPr lang="en-US" err="1"/>
              <a:t>văn</a:t>
            </a:r>
            <a:endParaRPr lang="en-US"/>
          </a:p>
          <a:p>
            <a:r>
              <a:rPr lang="en-US" err="1"/>
              <a:t>Báo</a:t>
            </a:r>
            <a:r>
              <a:rPr lang="en-US"/>
              <a:t> </a:t>
            </a:r>
            <a:r>
              <a:rPr lang="en-US" err="1"/>
              <a:t>cáo</a:t>
            </a:r>
            <a:r>
              <a:rPr lang="en-US"/>
              <a:t> </a:t>
            </a:r>
            <a:r>
              <a:rPr lang="en-US" err="1"/>
              <a:t>tư</a:t>
            </a:r>
            <a:r>
              <a:rPr lang="en-US"/>
              <a:t> </a:t>
            </a:r>
            <a:r>
              <a:rPr lang="en-US" err="1"/>
              <a:t>vấn</a:t>
            </a:r>
            <a:r>
              <a:rPr lang="en-US"/>
              <a:t> </a:t>
            </a:r>
          </a:p>
          <a:p>
            <a:r>
              <a:rPr lang="en-US"/>
              <a:t>Văn </a:t>
            </a:r>
            <a:r>
              <a:rPr lang="en-US" err="1"/>
              <a:t>bản</a:t>
            </a:r>
            <a:r>
              <a:rPr lang="en-US"/>
              <a:t> </a:t>
            </a:r>
            <a:r>
              <a:rPr lang="en-US" err="1"/>
              <a:t>luật</a:t>
            </a:r>
            <a:endParaRPr lang="en-US"/>
          </a:p>
          <a:p>
            <a:endParaRPr lang="en-US"/>
          </a:p>
          <a:p>
            <a:endParaRPr lang="en-US"/>
          </a:p>
          <a:p>
            <a:endParaRPr lang="en-GB"/>
          </a:p>
        </p:txBody>
      </p:sp>
      <p:sp>
        <p:nvSpPr>
          <p:cNvPr id="4" name="Footer Placeholder 3">
            <a:extLst>
              <a:ext uri="{FF2B5EF4-FFF2-40B4-BE49-F238E27FC236}">
                <a16:creationId xmlns:a16="http://schemas.microsoft.com/office/drawing/2014/main" id="{199E79F1-166A-1F21-D415-0C1125E4ED65}"/>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5A2DE00-BBC9-CBF3-D357-89D8AE0FB464}"/>
              </a:ext>
            </a:extLst>
          </p:cNvPr>
          <p:cNvSpPr>
            <a:spLocks noGrp="1"/>
          </p:cNvSpPr>
          <p:nvPr>
            <p:ph type="sldNum" sz="quarter" idx="12"/>
          </p:nvPr>
        </p:nvSpPr>
        <p:spPr/>
        <p:txBody>
          <a:bodyPr/>
          <a:lstStyle/>
          <a:p>
            <a:fld id="{558478D3-4DD5-4D7B-8D8D-7EA87687E863}" type="slidenum">
              <a:rPr lang="en-US" smtClean="0"/>
              <a:pPr/>
              <a:t>28</a:t>
            </a:fld>
            <a:endParaRPr lang="en-US"/>
          </a:p>
        </p:txBody>
      </p:sp>
      <p:sp>
        <p:nvSpPr>
          <p:cNvPr id="6" name="Date Placeholder 5">
            <a:extLst>
              <a:ext uri="{FF2B5EF4-FFF2-40B4-BE49-F238E27FC236}">
                <a16:creationId xmlns:a16="http://schemas.microsoft.com/office/drawing/2014/main" id="{C7F8ED7E-6FB6-042D-C764-35473A20549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266732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7341-0167-4CB4-5964-F5F9A5338D52}"/>
              </a:ext>
            </a:extLst>
          </p:cNvPr>
          <p:cNvSpPr>
            <a:spLocks noGrp="1"/>
          </p:cNvSpPr>
          <p:nvPr>
            <p:ph type="title"/>
          </p:nvPr>
        </p:nvSpPr>
        <p:spPr/>
        <p:txBody>
          <a:bodyPr/>
          <a:lstStyle/>
          <a:p>
            <a:r>
              <a:rPr lang="en-US" err="1"/>
              <a:t>Tìm</a:t>
            </a:r>
            <a:r>
              <a:rPr lang="en-US"/>
              <a:t> </a:t>
            </a:r>
            <a:r>
              <a:rPr lang="en-US" err="1"/>
              <a:t>kiếm</a:t>
            </a:r>
            <a:r>
              <a:rPr lang="en-US"/>
              <a:t> </a:t>
            </a:r>
            <a:r>
              <a:rPr lang="en-US" err="1"/>
              <a:t>tài</a:t>
            </a:r>
            <a:r>
              <a:rPr lang="en-US"/>
              <a:t> </a:t>
            </a:r>
            <a:r>
              <a:rPr lang="en-US" err="1"/>
              <a:t>liệu</a:t>
            </a:r>
            <a:r>
              <a:rPr lang="en-US"/>
              <a:t> (1)</a:t>
            </a:r>
            <a:endParaRPr lang="en-GB"/>
          </a:p>
        </p:txBody>
      </p:sp>
      <p:sp>
        <p:nvSpPr>
          <p:cNvPr id="3" name="Content Placeholder 2">
            <a:extLst>
              <a:ext uri="{FF2B5EF4-FFF2-40B4-BE49-F238E27FC236}">
                <a16:creationId xmlns:a16="http://schemas.microsoft.com/office/drawing/2014/main" id="{3714155B-E389-4EF2-57D3-329B2AF37B9D}"/>
              </a:ext>
            </a:extLst>
          </p:cNvPr>
          <p:cNvSpPr>
            <a:spLocks noGrp="1"/>
          </p:cNvSpPr>
          <p:nvPr>
            <p:ph idx="1"/>
          </p:nvPr>
        </p:nvSpPr>
        <p:spPr/>
        <p:txBody>
          <a:bodyPr/>
          <a:lstStyle/>
          <a:p>
            <a:r>
              <a:rPr lang="en-US"/>
              <a:t>Thông qua </a:t>
            </a:r>
            <a:r>
              <a:rPr lang="en-US" err="1"/>
              <a:t>các</a:t>
            </a:r>
            <a:r>
              <a:rPr lang="en-US"/>
              <a:t> </a:t>
            </a:r>
            <a:r>
              <a:rPr lang="en-US" err="1"/>
              <a:t>cơ</a:t>
            </a:r>
            <a:r>
              <a:rPr lang="en-US"/>
              <a:t> </a:t>
            </a:r>
            <a:r>
              <a:rPr lang="en-US" err="1"/>
              <a:t>sở</a:t>
            </a:r>
            <a:r>
              <a:rPr lang="en-US"/>
              <a:t> </a:t>
            </a:r>
            <a:r>
              <a:rPr lang="en-US" err="1"/>
              <a:t>dữ</a:t>
            </a:r>
            <a:r>
              <a:rPr lang="en-US"/>
              <a:t> </a:t>
            </a:r>
            <a:r>
              <a:rPr lang="en-US" err="1"/>
              <a:t>liệu</a:t>
            </a:r>
            <a:endParaRPr lang="en-US"/>
          </a:p>
          <a:p>
            <a:pPr lvl="1"/>
            <a:r>
              <a:rPr lang="en-US"/>
              <a:t>Scopus (</a:t>
            </a:r>
            <a:r>
              <a:rPr lang="en-US" err="1"/>
              <a:t>thông</a:t>
            </a:r>
            <a:r>
              <a:rPr lang="en-US"/>
              <a:t> qua </a:t>
            </a:r>
            <a:r>
              <a:rPr lang="en-US" err="1"/>
              <a:t>thư</a:t>
            </a:r>
            <a:r>
              <a:rPr lang="en-US"/>
              <a:t> </a:t>
            </a:r>
            <a:r>
              <a:rPr lang="en-US" err="1"/>
              <a:t>viện</a:t>
            </a:r>
            <a:r>
              <a:rPr lang="en-US"/>
              <a:t> </a:t>
            </a:r>
            <a:r>
              <a:rPr lang="en-US" err="1"/>
              <a:t>trường</a:t>
            </a:r>
            <a:r>
              <a:rPr lang="en-US"/>
              <a:t>/</a:t>
            </a:r>
            <a:r>
              <a:rPr lang="en-US" err="1"/>
              <a:t>thư</a:t>
            </a:r>
            <a:r>
              <a:rPr lang="en-US"/>
              <a:t> </a:t>
            </a:r>
            <a:r>
              <a:rPr lang="en-US" err="1"/>
              <a:t>viện</a:t>
            </a:r>
            <a:r>
              <a:rPr lang="en-US"/>
              <a:t> khoa </a:t>
            </a:r>
            <a:r>
              <a:rPr lang="en-US" err="1"/>
              <a:t>học</a:t>
            </a:r>
            <a:r>
              <a:rPr lang="en-US"/>
              <a:t> </a:t>
            </a:r>
            <a:r>
              <a:rPr lang="en-US" err="1"/>
              <a:t>kỹ</a:t>
            </a:r>
            <a:r>
              <a:rPr lang="en-US"/>
              <a:t> </a:t>
            </a:r>
            <a:r>
              <a:rPr lang="en-US" err="1"/>
              <a:t>thuật</a:t>
            </a:r>
            <a:r>
              <a:rPr lang="en-US"/>
              <a:t>)</a:t>
            </a:r>
          </a:p>
          <a:p>
            <a:pPr lvl="1"/>
            <a:r>
              <a:rPr lang="en-US"/>
              <a:t>Google scholar</a:t>
            </a:r>
          </a:p>
        </p:txBody>
      </p:sp>
      <p:sp>
        <p:nvSpPr>
          <p:cNvPr id="4" name="Footer Placeholder 3">
            <a:extLst>
              <a:ext uri="{FF2B5EF4-FFF2-40B4-BE49-F238E27FC236}">
                <a16:creationId xmlns:a16="http://schemas.microsoft.com/office/drawing/2014/main" id="{E729AE15-D1D2-F4E3-F729-B4B089C7E2B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ED37CE7-5870-D597-1732-5468F631156D}"/>
              </a:ext>
            </a:extLst>
          </p:cNvPr>
          <p:cNvSpPr>
            <a:spLocks noGrp="1"/>
          </p:cNvSpPr>
          <p:nvPr>
            <p:ph type="sldNum" sz="quarter" idx="12"/>
          </p:nvPr>
        </p:nvSpPr>
        <p:spPr/>
        <p:txBody>
          <a:bodyPr/>
          <a:lstStyle/>
          <a:p>
            <a:fld id="{558478D3-4DD5-4D7B-8D8D-7EA87687E863}" type="slidenum">
              <a:rPr lang="en-US" smtClean="0"/>
              <a:pPr/>
              <a:t>29</a:t>
            </a:fld>
            <a:endParaRPr lang="en-US"/>
          </a:p>
        </p:txBody>
      </p:sp>
      <p:pic>
        <p:nvPicPr>
          <p:cNvPr id="13" name="Picture 12">
            <a:extLst>
              <a:ext uri="{FF2B5EF4-FFF2-40B4-BE49-F238E27FC236}">
                <a16:creationId xmlns:a16="http://schemas.microsoft.com/office/drawing/2014/main" id="{C8706936-9805-C0ED-8629-4830639C1D18}"/>
              </a:ext>
            </a:extLst>
          </p:cNvPr>
          <p:cNvPicPr>
            <a:picLocks noChangeAspect="1"/>
          </p:cNvPicPr>
          <p:nvPr/>
        </p:nvPicPr>
        <p:blipFill>
          <a:blip r:embed="rId2"/>
          <a:stretch>
            <a:fillRect/>
          </a:stretch>
        </p:blipFill>
        <p:spPr>
          <a:xfrm>
            <a:off x="1452100" y="2823047"/>
            <a:ext cx="8969715" cy="2999292"/>
          </a:xfrm>
          <a:prstGeom prst="rect">
            <a:avLst/>
          </a:prstGeom>
        </p:spPr>
      </p:pic>
      <p:sp>
        <p:nvSpPr>
          <p:cNvPr id="15" name="TextBox 14">
            <a:extLst>
              <a:ext uri="{FF2B5EF4-FFF2-40B4-BE49-F238E27FC236}">
                <a16:creationId xmlns:a16="http://schemas.microsoft.com/office/drawing/2014/main" id="{8E77950B-2A94-3858-A73A-D8092B1F409B}"/>
              </a:ext>
            </a:extLst>
          </p:cNvPr>
          <p:cNvSpPr txBox="1"/>
          <p:nvPr/>
        </p:nvSpPr>
        <p:spPr>
          <a:xfrm>
            <a:off x="7682164" y="5822339"/>
            <a:ext cx="3400926" cy="369332"/>
          </a:xfrm>
          <a:prstGeom prst="rect">
            <a:avLst/>
          </a:prstGeom>
          <a:noFill/>
        </p:spPr>
        <p:txBody>
          <a:bodyPr wrap="square" rtlCol="0">
            <a:spAutoFit/>
          </a:bodyPr>
          <a:lstStyle/>
          <a:p>
            <a:r>
              <a:rPr lang="en-US"/>
              <a:t>Source: </a:t>
            </a:r>
            <a:r>
              <a:rPr lang="en-US" err="1">
                <a:effectLst/>
              </a:rPr>
              <a:t>Shaffril</a:t>
            </a:r>
            <a:r>
              <a:rPr lang="en-US">
                <a:effectLst/>
              </a:rPr>
              <a:t> et al. (2018)</a:t>
            </a:r>
            <a:endParaRPr lang="en-GB"/>
          </a:p>
        </p:txBody>
      </p:sp>
      <p:sp>
        <p:nvSpPr>
          <p:cNvPr id="6" name="Date Placeholder 5">
            <a:extLst>
              <a:ext uri="{FF2B5EF4-FFF2-40B4-BE49-F238E27FC236}">
                <a16:creationId xmlns:a16="http://schemas.microsoft.com/office/drawing/2014/main" id="{6AC949C4-BBDC-6360-DF20-87309C18DEC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349840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Mục</a:t>
            </a:r>
            <a:r>
              <a:rPr lang="en-US" sz="5400"/>
              <a:t> </a:t>
            </a:r>
            <a:r>
              <a:rPr lang="en-US" sz="5400" err="1"/>
              <a:t>tiêu</a:t>
            </a:r>
            <a:r>
              <a:rPr lang="en-US" sz="5400"/>
              <a:t> </a:t>
            </a:r>
            <a:r>
              <a:rPr lang="en-US" sz="5400" err="1"/>
              <a:t>lớp</a:t>
            </a:r>
            <a:r>
              <a:rPr lang="en-US" sz="5400"/>
              <a:t> </a:t>
            </a:r>
            <a:r>
              <a:rPr lang="en-US" sz="5400" err="1"/>
              <a:t>học</a:t>
            </a:r>
            <a:endParaRPr lang="en-US" sz="5400"/>
          </a:p>
        </p:txBody>
      </p:sp>
      <p:sp>
        <p:nvSpPr>
          <p:cNvPr id="6" name="Content Placeholder 5">
            <a:extLst>
              <a:ext uri="{FF2B5EF4-FFF2-40B4-BE49-F238E27FC236}">
                <a16:creationId xmlns:a16="http://schemas.microsoft.com/office/drawing/2014/main" id="{E695415D-6686-7116-3C09-B1B91B1B1482}"/>
              </a:ext>
            </a:extLst>
          </p:cNvPr>
          <p:cNvSpPr>
            <a:spLocks noGrp="1"/>
          </p:cNvSpPr>
          <p:nvPr>
            <p:ph idx="1"/>
          </p:nvPr>
        </p:nvSpPr>
        <p:spPr/>
        <p:txBody>
          <a:bodyPr/>
          <a:lstStyle/>
          <a:p>
            <a:pPr>
              <a:lnSpc>
                <a:spcPct val="200000"/>
              </a:lnSpc>
            </a:pPr>
            <a:r>
              <a:rPr lang="en-US" err="1"/>
              <a:t>Giới</a:t>
            </a:r>
            <a:r>
              <a:rPr lang="en-US"/>
              <a:t> </a:t>
            </a:r>
            <a:r>
              <a:rPr lang="en-US" err="1"/>
              <a:t>thiệu</a:t>
            </a:r>
            <a:r>
              <a:rPr lang="en-US"/>
              <a:t> </a:t>
            </a:r>
            <a:r>
              <a:rPr lang="en-US" err="1"/>
              <a:t>khái</a:t>
            </a:r>
            <a:r>
              <a:rPr lang="en-US"/>
              <a:t> </a:t>
            </a:r>
            <a:r>
              <a:rPr lang="en-US" err="1"/>
              <a:t>niệm</a:t>
            </a:r>
            <a:r>
              <a:rPr lang="en-US"/>
              <a:t> </a:t>
            </a:r>
            <a:r>
              <a:rPr lang="en-US" err="1"/>
              <a:t>cơ</a:t>
            </a:r>
            <a:r>
              <a:rPr lang="en-US"/>
              <a:t> </a:t>
            </a:r>
            <a:r>
              <a:rPr lang="en-US" err="1"/>
              <a:t>bản</a:t>
            </a:r>
            <a:r>
              <a:rPr lang="en-US"/>
              <a:t> </a:t>
            </a:r>
          </a:p>
          <a:p>
            <a:pPr>
              <a:lnSpc>
                <a:spcPct val="200000"/>
              </a:lnSpc>
            </a:pPr>
            <a:r>
              <a:rPr lang="en-US" err="1"/>
              <a:t>Thảo</a:t>
            </a:r>
            <a:r>
              <a:rPr lang="en-US"/>
              <a:t> </a:t>
            </a:r>
            <a:r>
              <a:rPr lang="en-US" err="1"/>
              <a:t>luận</a:t>
            </a:r>
            <a:r>
              <a:rPr lang="en-US"/>
              <a:t> </a:t>
            </a:r>
            <a:r>
              <a:rPr lang="en-US" err="1"/>
              <a:t>xác</a:t>
            </a:r>
            <a:r>
              <a:rPr lang="en-US"/>
              <a:t> </a:t>
            </a:r>
            <a:r>
              <a:rPr lang="en-US" err="1"/>
              <a:t>định</a:t>
            </a:r>
            <a:r>
              <a:rPr lang="en-US"/>
              <a:t> </a:t>
            </a:r>
            <a:r>
              <a:rPr lang="en-US" err="1"/>
              <a:t>vấn</a:t>
            </a:r>
            <a:r>
              <a:rPr lang="en-US"/>
              <a:t> </a:t>
            </a:r>
            <a:r>
              <a:rPr lang="en-US" err="1"/>
              <a:t>đề</a:t>
            </a:r>
            <a:r>
              <a:rPr lang="en-US"/>
              <a:t> </a:t>
            </a:r>
            <a:r>
              <a:rPr lang="en-US" err="1"/>
              <a:t>nghiên</a:t>
            </a:r>
            <a:r>
              <a:rPr lang="en-US"/>
              <a:t> </a:t>
            </a:r>
            <a:r>
              <a:rPr lang="en-US" err="1"/>
              <a:t>cứu</a:t>
            </a:r>
            <a:endParaRPr lang="en-US"/>
          </a:p>
          <a:p>
            <a:pPr>
              <a:lnSpc>
                <a:spcPct val="200000"/>
              </a:lnSpc>
            </a:pPr>
            <a:r>
              <a:rPr lang="en-US" err="1"/>
              <a:t>Thảo</a:t>
            </a:r>
            <a:r>
              <a:rPr lang="en-US"/>
              <a:t> </a:t>
            </a:r>
            <a:r>
              <a:rPr lang="en-US" err="1"/>
              <a:t>luận</a:t>
            </a:r>
            <a:r>
              <a:rPr lang="en-US"/>
              <a:t> </a:t>
            </a:r>
            <a:r>
              <a:rPr lang="en-US" err="1"/>
              <a:t>định</a:t>
            </a:r>
            <a:r>
              <a:rPr lang="en-US"/>
              <a:t> </a:t>
            </a:r>
            <a:r>
              <a:rPr lang="en-US" err="1"/>
              <a:t>hướng</a:t>
            </a:r>
            <a:r>
              <a:rPr lang="en-US"/>
              <a:t> </a:t>
            </a:r>
            <a:r>
              <a:rPr lang="en-US" err="1"/>
              <a:t>phương</a:t>
            </a:r>
            <a:r>
              <a:rPr lang="en-US"/>
              <a:t> </a:t>
            </a:r>
            <a:r>
              <a:rPr lang="en-US" err="1"/>
              <a:t>pháp</a:t>
            </a:r>
            <a:r>
              <a:rPr lang="en-US"/>
              <a:t> </a:t>
            </a:r>
            <a:r>
              <a:rPr lang="en-US" err="1"/>
              <a:t>sử</a:t>
            </a:r>
            <a:r>
              <a:rPr lang="en-US"/>
              <a:t> </a:t>
            </a:r>
            <a:r>
              <a:rPr lang="en-US" err="1"/>
              <a:t>dụng</a:t>
            </a:r>
            <a:r>
              <a:rPr lang="en-US"/>
              <a:t> (</a:t>
            </a:r>
            <a:r>
              <a:rPr lang="en-US" err="1"/>
              <a:t>tên</a:t>
            </a:r>
            <a:r>
              <a:rPr lang="en-US"/>
              <a:t> </a:t>
            </a:r>
            <a:r>
              <a:rPr lang="en-US" err="1"/>
              <a:t>phương</a:t>
            </a:r>
            <a:r>
              <a:rPr lang="en-US"/>
              <a:t> </a:t>
            </a:r>
            <a:r>
              <a:rPr lang="en-US" err="1"/>
              <a:t>pháp</a:t>
            </a:r>
            <a:r>
              <a:rPr lang="en-US"/>
              <a:t>)</a:t>
            </a:r>
          </a:p>
          <a:p>
            <a:pPr>
              <a:lnSpc>
                <a:spcPct val="200000"/>
              </a:lnSpc>
            </a:pPr>
            <a:r>
              <a:rPr lang="en-US" err="1"/>
              <a:t>Thực</a:t>
            </a:r>
            <a:r>
              <a:rPr lang="en-US"/>
              <a:t> </a:t>
            </a:r>
            <a:r>
              <a:rPr lang="en-US" err="1"/>
              <a:t>hành</a:t>
            </a:r>
            <a:r>
              <a:rPr lang="en-US"/>
              <a:t> </a:t>
            </a:r>
            <a:r>
              <a:rPr lang="en-US" err="1"/>
              <a:t>phân</a:t>
            </a:r>
            <a:r>
              <a:rPr lang="en-US"/>
              <a:t> </a:t>
            </a:r>
            <a:r>
              <a:rPr lang="en-US" err="1"/>
              <a:t>tích</a:t>
            </a:r>
            <a:r>
              <a:rPr lang="en-US"/>
              <a:t> </a:t>
            </a:r>
            <a:r>
              <a:rPr lang="en-US" err="1"/>
              <a:t>cơ</a:t>
            </a:r>
            <a:r>
              <a:rPr lang="en-US"/>
              <a:t> </a:t>
            </a:r>
            <a:r>
              <a:rPr lang="en-US" err="1"/>
              <a:t>bản</a:t>
            </a:r>
            <a:r>
              <a:rPr lang="en-US"/>
              <a:t> </a:t>
            </a:r>
            <a:r>
              <a:rPr lang="en-US" err="1"/>
              <a:t>với</a:t>
            </a:r>
            <a:r>
              <a:rPr lang="en-US"/>
              <a:t> R</a:t>
            </a:r>
          </a:p>
          <a:p>
            <a:endParaRPr lang="en-US"/>
          </a:p>
          <a:p>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a:t>
            </a:fld>
            <a:endParaRPr lang="en-US"/>
          </a:p>
        </p:txBody>
      </p:sp>
      <p:sp>
        <p:nvSpPr>
          <p:cNvPr id="3" name="Date Placeholder 2">
            <a:extLst>
              <a:ext uri="{FF2B5EF4-FFF2-40B4-BE49-F238E27FC236}">
                <a16:creationId xmlns:a16="http://schemas.microsoft.com/office/drawing/2014/main" id="{0FB52A16-5591-A790-0751-EBF59E4338C7}"/>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782767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7341-0167-4CB4-5964-F5F9A5338D52}"/>
              </a:ext>
            </a:extLst>
          </p:cNvPr>
          <p:cNvSpPr>
            <a:spLocks noGrp="1"/>
          </p:cNvSpPr>
          <p:nvPr>
            <p:ph type="title"/>
          </p:nvPr>
        </p:nvSpPr>
        <p:spPr/>
        <p:txBody>
          <a:bodyPr/>
          <a:lstStyle/>
          <a:p>
            <a:r>
              <a:rPr lang="en-US" err="1"/>
              <a:t>Tìm</a:t>
            </a:r>
            <a:r>
              <a:rPr lang="en-US"/>
              <a:t> </a:t>
            </a:r>
            <a:r>
              <a:rPr lang="en-US" err="1"/>
              <a:t>kiếm</a:t>
            </a:r>
            <a:r>
              <a:rPr lang="en-US"/>
              <a:t> </a:t>
            </a:r>
            <a:r>
              <a:rPr lang="en-US" err="1"/>
              <a:t>tài</a:t>
            </a:r>
            <a:r>
              <a:rPr lang="en-US"/>
              <a:t> </a:t>
            </a:r>
            <a:r>
              <a:rPr lang="en-US" err="1"/>
              <a:t>liệu</a:t>
            </a:r>
            <a:r>
              <a:rPr lang="en-US"/>
              <a:t> (2)</a:t>
            </a:r>
            <a:endParaRPr lang="en-GB"/>
          </a:p>
        </p:txBody>
      </p:sp>
      <p:sp>
        <p:nvSpPr>
          <p:cNvPr id="3" name="Content Placeholder 2">
            <a:extLst>
              <a:ext uri="{FF2B5EF4-FFF2-40B4-BE49-F238E27FC236}">
                <a16:creationId xmlns:a16="http://schemas.microsoft.com/office/drawing/2014/main" id="{3714155B-E389-4EF2-57D3-329B2AF37B9D}"/>
              </a:ext>
            </a:extLst>
          </p:cNvPr>
          <p:cNvSpPr>
            <a:spLocks noGrp="1"/>
          </p:cNvSpPr>
          <p:nvPr>
            <p:ph idx="1"/>
          </p:nvPr>
        </p:nvSpPr>
        <p:spPr/>
        <p:txBody>
          <a:bodyPr/>
          <a:lstStyle/>
          <a:p>
            <a:r>
              <a:rPr lang="en-US" err="1"/>
              <a:t>Tài</a:t>
            </a:r>
            <a:r>
              <a:rPr lang="en-US"/>
              <a:t> </a:t>
            </a:r>
            <a:r>
              <a:rPr lang="en-US" err="1"/>
              <a:t>liệu</a:t>
            </a:r>
            <a:r>
              <a:rPr lang="en-US"/>
              <a:t> </a:t>
            </a:r>
            <a:r>
              <a:rPr lang="en-US" err="1"/>
              <a:t>tham</a:t>
            </a:r>
            <a:r>
              <a:rPr lang="en-US"/>
              <a:t> </a:t>
            </a:r>
            <a:r>
              <a:rPr lang="en-US" err="1"/>
              <a:t>khảo</a:t>
            </a:r>
            <a:r>
              <a:rPr lang="en-US"/>
              <a:t> </a:t>
            </a:r>
          </a:p>
          <a:p>
            <a:r>
              <a:rPr lang="en-US" err="1"/>
              <a:t>Các</a:t>
            </a:r>
            <a:r>
              <a:rPr lang="en-US"/>
              <a:t> </a:t>
            </a:r>
            <a:r>
              <a:rPr lang="en-US" err="1"/>
              <a:t>bài</a:t>
            </a:r>
            <a:r>
              <a:rPr lang="en-US"/>
              <a:t> </a:t>
            </a:r>
            <a:r>
              <a:rPr lang="en-US" err="1"/>
              <a:t>trích</a:t>
            </a:r>
            <a:r>
              <a:rPr lang="en-US"/>
              <a:t> </a:t>
            </a:r>
            <a:r>
              <a:rPr lang="en-US" err="1"/>
              <a:t>dẫn</a:t>
            </a:r>
            <a:r>
              <a:rPr lang="en-US"/>
              <a:t> </a:t>
            </a:r>
            <a:r>
              <a:rPr lang="en-US" err="1"/>
              <a:t>lại</a:t>
            </a:r>
            <a:endParaRPr lang="en-GB"/>
          </a:p>
        </p:txBody>
      </p:sp>
      <p:sp>
        <p:nvSpPr>
          <p:cNvPr id="4" name="Footer Placeholder 3">
            <a:extLst>
              <a:ext uri="{FF2B5EF4-FFF2-40B4-BE49-F238E27FC236}">
                <a16:creationId xmlns:a16="http://schemas.microsoft.com/office/drawing/2014/main" id="{E729AE15-D1D2-F4E3-F729-B4B089C7E2B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ED37CE7-5870-D597-1732-5468F631156D}"/>
              </a:ext>
            </a:extLst>
          </p:cNvPr>
          <p:cNvSpPr>
            <a:spLocks noGrp="1"/>
          </p:cNvSpPr>
          <p:nvPr>
            <p:ph type="sldNum" sz="quarter" idx="12"/>
          </p:nvPr>
        </p:nvSpPr>
        <p:spPr/>
        <p:txBody>
          <a:bodyPr/>
          <a:lstStyle/>
          <a:p>
            <a:fld id="{558478D3-4DD5-4D7B-8D8D-7EA87687E863}" type="slidenum">
              <a:rPr lang="en-US" smtClean="0"/>
              <a:pPr/>
              <a:t>30</a:t>
            </a:fld>
            <a:endParaRPr lang="en-US"/>
          </a:p>
        </p:txBody>
      </p:sp>
      <p:pic>
        <p:nvPicPr>
          <p:cNvPr id="7" name="Picture 6">
            <a:extLst>
              <a:ext uri="{FF2B5EF4-FFF2-40B4-BE49-F238E27FC236}">
                <a16:creationId xmlns:a16="http://schemas.microsoft.com/office/drawing/2014/main" id="{54A6D238-0731-79E2-8062-D9D1BA7947E7}"/>
              </a:ext>
            </a:extLst>
          </p:cNvPr>
          <p:cNvPicPr>
            <a:picLocks noChangeAspect="1"/>
          </p:cNvPicPr>
          <p:nvPr/>
        </p:nvPicPr>
        <p:blipFill>
          <a:blip r:embed="rId3"/>
          <a:stretch>
            <a:fillRect/>
          </a:stretch>
        </p:blipFill>
        <p:spPr>
          <a:xfrm>
            <a:off x="1553421" y="2822794"/>
            <a:ext cx="8717537" cy="2439769"/>
          </a:xfrm>
          <a:prstGeom prst="rect">
            <a:avLst/>
          </a:prstGeom>
        </p:spPr>
      </p:pic>
      <p:sp>
        <p:nvSpPr>
          <p:cNvPr id="14" name="Hình Bầu dục 13">
            <a:extLst>
              <a:ext uri="{FF2B5EF4-FFF2-40B4-BE49-F238E27FC236}">
                <a16:creationId xmlns:a16="http://schemas.microsoft.com/office/drawing/2014/main" id="{59CBCF09-8B15-4D27-9ABD-309978542796}"/>
              </a:ext>
            </a:extLst>
          </p:cNvPr>
          <p:cNvSpPr/>
          <p:nvPr/>
        </p:nvSpPr>
        <p:spPr>
          <a:xfrm>
            <a:off x="3384884" y="4727367"/>
            <a:ext cx="1315453" cy="449179"/>
          </a:xfrm>
          <a:prstGeom prst="ellipse">
            <a:avLst/>
          </a:prstGeom>
          <a:solidFill>
            <a:srgbClr val="E71224">
              <a:alpha val="5000"/>
            </a:srgbClr>
          </a:solidFill>
          <a:ln w="72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6" name="Date Placeholder 5">
            <a:extLst>
              <a:ext uri="{FF2B5EF4-FFF2-40B4-BE49-F238E27FC236}">
                <a16:creationId xmlns:a16="http://schemas.microsoft.com/office/drawing/2014/main" id="{430950F6-4178-2B8A-92A3-DA2AF25BDCFD}"/>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282663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103C-A9D0-B465-7DCB-8F013BDA9071}"/>
              </a:ext>
            </a:extLst>
          </p:cNvPr>
          <p:cNvSpPr>
            <a:spLocks noGrp="1"/>
          </p:cNvSpPr>
          <p:nvPr>
            <p:ph type="title"/>
          </p:nvPr>
        </p:nvSpPr>
        <p:spPr/>
        <p:txBody>
          <a:bodyPr/>
          <a:lstStyle/>
          <a:p>
            <a:r>
              <a:rPr lang="en-US" err="1"/>
              <a:t>Đọc</a:t>
            </a:r>
            <a:r>
              <a:rPr lang="en-US"/>
              <a:t> </a:t>
            </a:r>
            <a:r>
              <a:rPr lang="en-US" err="1"/>
              <a:t>nhanh</a:t>
            </a:r>
            <a:r>
              <a:rPr lang="en-US"/>
              <a:t>, </a:t>
            </a:r>
            <a:r>
              <a:rPr lang="en-US" err="1"/>
              <a:t>chọn</a:t>
            </a:r>
            <a:r>
              <a:rPr lang="en-US"/>
              <a:t> </a:t>
            </a:r>
            <a:r>
              <a:rPr lang="en-US" err="1"/>
              <a:t>lọc</a:t>
            </a:r>
            <a:r>
              <a:rPr lang="en-US"/>
              <a:t>, </a:t>
            </a:r>
            <a:r>
              <a:rPr lang="en-US" err="1"/>
              <a:t>phân</a:t>
            </a:r>
            <a:r>
              <a:rPr lang="en-US"/>
              <a:t> </a:t>
            </a:r>
            <a:r>
              <a:rPr lang="en-US" err="1"/>
              <a:t>loại</a:t>
            </a:r>
            <a:endParaRPr lang="en-GB"/>
          </a:p>
        </p:txBody>
      </p:sp>
      <p:sp>
        <p:nvSpPr>
          <p:cNvPr id="6" name="Date Placeholder 5">
            <a:extLst>
              <a:ext uri="{FF2B5EF4-FFF2-40B4-BE49-F238E27FC236}">
                <a16:creationId xmlns:a16="http://schemas.microsoft.com/office/drawing/2014/main" id="{0552A2D9-27E0-23E9-CF07-27944AC506B9}"/>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1140B238-691A-D073-7E44-351994DA9E7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0427CD2-B4D9-55AC-BE3C-277AE3BB5978}"/>
              </a:ext>
            </a:extLst>
          </p:cNvPr>
          <p:cNvSpPr>
            <a:spLocks noGrp="1"/>
          </p:cNvSpPr>
          <p:nvPr>
            <p:ph type="sldNum" sz="quarter" idx="12"/>
          </p:nvPr>
        </p:nvSpPr>
        <p:spPr/>
        <p:txBody>
          <a:bodyPr/>
          <a:lstStyle/>
          <a:p>
            <a:fld id="{558478D3-4DD5-4D7B-8D8D-7EA87687E863}" type="slidenum">
              <a:rPr lang="en-US" smtClean="0"/>
              <a:pPr/>
              <a:t>31</a:t>
            </a:fld>
            <a:endParaRPr lang="en-US"/>
          </a:p>
        </p:txBody>
      </p:sp>
      <p:sp>
        <p:nvSpPr>
          <p:cNvPr id="11" name="Content Placeholder 10">
            <a:extLst>
              <a:ext uri="{FF2B5EF4-FFF2-40B4-BE49-F238E27FC236}">
                <a16:creationId xmlns:a16="http://schemas.microsoft.com/office/drawing/2014/main" id="{2F1FCDE7-DC02-CD75-486B-780C68EE04AB}"/>
              </a:ext>
            </a:extLst>
          </p:cNvPr>
          <p:cNvSpPr>
            <a:spLocks noGrp="1"/>
          </p:cNvSpPr>
          <p:nvPr>
            <p:ph idx="1"/>
          </p:nvPr>
        </p:nvSpPr>
        <p:spPr/>
        <p:txBody>
          <a:bodyPr/>
          <a:lstStyle/>
          <a:p>
            <a:r>
              <a:rPr lang="en-US"/>
              <a:t>EndNote</a:t>
            </a:r>
          </a:p>
          <a:p>
            <a:r>
              <a:rPr lang="en-US"/>
              <a:t>Mendeley</a:t>
            </a:r>
          </a:p>
          <a:p>
            <a:r>
              <a:rPr lang="en-US"/>
              <a:t>Zotero</a:t>
            </a:r>
            <a:endParaRPr lang="en-001"/>
          </a:p>
        </p:txBody>
      </p:sp>
    </p:spTree>
    <p:extLst>
      <p:ext uri="{BB962C8B-B14F-4D97-AF65-F5344CB8AC3E}">
        <p14:creationId xmlns:p14="http://schemas.microsoft.com/office/powerpoint/2010/main" val="243704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A8DB5-1C10-4CB6-BC00-9D8F194D7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FBC0F-C85F-780D-98B7-9930F40C75A3}"/>
              </a:ext>
            </a:extLst>
          </p:cNvPr>
          <p:cNvSpPr>
            <a:spLocks noGrp="1"/>
          </p:cNvSpPr>
          <p:nvPr>
            <p:ph type="title"/>
          </p:nvPr>
        </p:nvSpPr>
        <p:spPr/>
        <p:txBody>
          <a:bodyPr/>
          <a:lstStyle/>
          <a:p>
            <a:r>
              <a:rPr lang="en-US" err="1"/>
              <a:t>Đọc</a:t>
            </a:r>
            <a:r>
              <a:rPr lang="en-US"/>
              <a:t> </a:t>
            </a:r>
            <a:r>
              <a:rPr lang="en-US" err="1"/>
              <a:t>nhanh</a:t>
            </a:r>
            <a:r>
              <a:rPr lang="en-US"/>
              <a:t>, </a:t>
            </a:r>
            <a:r>
              <a:rPr lang="en-US" err="1"/>
              <a:t>chọn</a:t>
            </a:r>
            <a:r>
              <a:rPr lang="en-US"/>
              <a:t> </a:t>
            </a:r>
            <a:r>
              <a:rPr lang="en-US" err="1"/>
              <a:t>lọc</a:t>
            </a:r>
            <a:r>
              <a:rPr lang="en-US"/>
              <a:t>, </a:t>
            </a:r>
            <a:r>
              <a:rPr lang="en-US" err="1"/>
              <a:t>phân</a:t>
            </a:r>
            <a:r>
              <a:rPr lang="en-US"/>
              <a:t> </a:t>
            </a:r>
            <a:r>
              <a:rPr lang="en-US" err="1"/>
              <a:t>loại</a:t>
            </a:r>
            <a:endParaRPr lang="en-GB"/>
          </a:p>
        </p:txBody>
      </p:sp>
      <p:sp>
        <p:nvSpPr>
          <p:cNvPr id="4" name="Footer Placeholder 3">
            <a:extLst>
              <a:ext uri="{FF2B5EF4-FFF2-40B4-BE49-F238E27FC236}">
                <a16:creationId xmlns:a16="http://schemas.microsoft.com/office/drawing/2014/main" id="{704FE6FD-BAF2-B938-C772-9AA533CCB7B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EE21E8E-A948-BEB0-4308-1A09BE14A45B}"/>
              </a:ext>
            </a:extLst>
          </p:cNvPr>
          <p:cNvSpPr>
            <a:spLocks noGrp="1"/>
          </p:cNvSpPr>
          <p:nvPr>
            <p:ph type="sldNum" sz="quarter" idx="12"/>
          </p:nvPr>
        </p:nvSpPr>
        <p:spPr/>
        <p:txBody>
          <a:bodyPr/>
          <a:lstStyle/>
          <a:p>
            <a:fld id="{558478D3-4DD5-4D7B-8D8D-7EA87687E863}" type="slidenum">
              <a:rPr lang="en-US" smtClean="0"/>
              <a:pPr/>
              <a:t>32</a:t>
            </a:fld>
            <a:endParaRPr lang="en-US"/>
          </a:p>
        </p:txBody>
      </p:sp>
      <p:sp>
        <p:nvSpPr>
          <p:cNvPr id="6" name="Date Placeholder 5">
            <a:extLst>
              <a:ext uri="{FF2B5EF4-FFF2-40B4-BE49-F238E27FC236}">
                <a16:creationId xmlns:a16="http://schemas.microsoft.com/office/drawing/2014/main" id="{F2D4DE89-B63F-9037-AECC-8D36D976A1AA}"/>
              </a:ext>
            </a:extLst>
          </p:cNvPr>
          <p:cNvSpPr>
            <a:spLocks noGrp="1"/>
          </p:cNvSpPr>
          <p:nvPr>
            <p:ph type="dt" sz="half" idx="10"/>
          </p:nvPr>
        </p:nvSpPr>
        <p:spPr/>
        <p:txBody>
          <a:bodyPr/>
          <a:lstStyle/>
          <a:p>
            <a:r>
              <a:rPr lang="en-001"/>
              <a:t>26/10/2024</a:t>
            </a:r>
          </a:p>
        </p:txBody>
      </p:sp>
      <p:pic>
        <p:nvPicPr>
          <p:cNvPr id="8" name="Picture 7">
            <a:extLst>
              <a:ext uri="{FF2B5EF4-FFF2-40B4-BE49-F238E27FC236}">
                <a16:creationId xmlns:a16="http://schemas.microsoft.com/office/drawing/2014/main" id="{9F4AF6DC-BE97-D16C-0A3A-D1A7531E55D9}"/>
              </a:ext>
            </a:extLst>
          </p:cNvPr>
          <p:cNvPicPr>
            <a:picLocks noChangeAspect="1"/>
          </p:cNvPicPr>
          <p:nvPr/>
        </p:nvPicPr>
        <p:blipFill>
          <a:blip r:embed="rId3"/>
          <a:stretch>
            <a:fillRect/>
          </a:stretch>
        </p:blipFill>
        <p:spPr>
          <a:xfrm>
            <a:off x="1765102" y="1008006"/>
            <a:ext cx="8661796" cy="5380950"/>
          </a:xfrm>
          <a:prstGeom prst="rect">
            <a:avLst/>
          </a:prstGeom>
        </p:spPr>
      </p:pic>
    </p:spTree>
    <p:extLst>
      <p:ext uri="{BB962C8B-B14F-4D97-AF65-F5344CB8AC3E}">
        <p14:creationId xmlns:p14="http://schemas.microsoft.com/office/powerpoint/2010/main" val="2329608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9530-8836-5AE6-BAEF-CF91C4E78E58}"/>
              </a:ext>
            </a:extLst>
          </p:cNvPr>
          <p:cNvSpPr>
            <a:spLocks noGrp="1"/>
          </p:cNvSpPr>
          <p:nvPr>
            <p:ph type="title"/>
          </p:nvPr>
        </p:nvSpPr>
        <p:spPr/>
        <p:txBody>
          <a:bodyPr/>
          <a:lstStyle/>
          <a:p>
            <a:r>
              <a:rPr lang="en-US" err="1"/>
              <a:t>Đọc</a:t>
            </a:r>
            <a:r>
              <a:rPr lang="en-US"/>
              <a:t> </a:t>
            </a:r>
            <a:r>
              <a:rPr lang="en-US" err="1"/>
              <a:t>nhanh</a:t>
            </a:r>
            <a:r>
              <a:rPr lang="en-US"/>
              <a:t>, </a:t>
            </a:r>
            <a:r>
              <a:rPr lang="en-US" err="1"/>
              <a:t>chọn</a:t>
            </a:r>
            <a:r>
              <a:rPr lang="en-US"/>
              <a:t> </a:t>
            </a:r>
            <a:r>
              <a:rPr lang="en-US" err="1"/>
              <a:t>lọc</a:t>
            </a:r>
            <a:r>
              <a:rPr lang="en-US"/>
              <a:t>, </a:t>
            </a:r>
            <a:r>
              <a:rPr lang="en-US" err="1"/>
              <a:t>phân</a:t>
            </a:r>
            <a:r>
              <a:rPr lang="en-US"/>
              <a:t> </a:t>
            </a:r>
            <a:r>
              <a:rPr lang="en-US" err="1"/>
              <a:t>loại</a:t>
            </a:r>
            <a:endParaRPr lang="en-GB"/>
          </a:p>
        </p:txBody>
      </p:sp>
      <p:sp>
        <p:nvSpPr>
          <p:cNvPr id="3" name="Content Placeholder 2">
            <a:extLst>
              <a:ext uri="{FF2B5EF4-FFF2-40B4-BE49-F238E27FC236}">
                <a16:creationId xmlns:a16="http://schemas.microsoft.com/office/drawing/2014/main" id="{185FB33B-5A66-8D96-E0AC-FCA94E2E2E18}"/>
              </a:ext>
            </a:extLst>
          </p:cNvPr>
          <p:cNvSpPr>
            <a:spLocks noGrp="1"/>
          </p:cNvSpPr>
          <p:nvPr>
            <p:ph idx="1"/>
          </p:nvPr>
        </p:nvSpPr>
        <p:spPr/>
        <p:txBody>
          <a:bodyPr/>
          <a:lstStyle/>
          <a:p>
            <a:r>
              <a:rPr lang="en-US" err="1"/>
              <a:t>Cấu</a:t>
            </a:r>
            <a:r>
              <a:rPr lang="en-US"/>
              <a:t> </a:t>
            </a:r>
            <a:r>
              <a:rPr lang="en-US" err="1"/>
              <a:t>trúc</a:t>
            </a:r>
            <a:r>
              <a:rPr lang="en-US"/>
              <a:t> </a:t>
            </a:r>
            <a:r>
              <a:rPr lang="en-US" err="1"/>
              <a:t>một</a:t>
            </a:r>
            <a:r>
              <a:rPr lang="en-US"/>
              <a:t> </a:t>
            </a:r>
            <a:r>
              <a:rPr lang="en-US" err="1"/>
              <a:t>bài</a:t>
            </a:r>
            <a:r>
              <a:rPr lang="en-US"/>
              <a:t> </a:t>
            </a:r>
            <a:r>
              <a:rPr lang="en-US" err="1"/>
              <a:t>báo</a:t>
            </a:r>
            <a:r>
              <a:rPr lang="en-US"/>
              <a:t> - </a:t>
            </a:r>
            <a:r>
              <a:rPr lang="en-US" b="1" err="1">
                <a:solidFill>
                  <a:srgbClr val="FF0000"/>
                </a:solidFill>
              </a:rPr>
              <a:t>IMR</a:t>
            </a:r>
            <a:r>
              <a:rPr lang="en-US" b="1" err="1"/>
              <a:t>a</a:t>
            </a:r>
            <a:r>
              <a:rPr lang="en-US" b="1" err="1">
                <a:solidFill>
                  <a:srgbClr val="FF0000"/>
                </a:solidFill>
              </a:rPr>
              <a:t>D</a:t>
            </a:r>
            <a:endParaRPr lang="en-US" b="1">
              <a:solidFill>
                <a:srgbClr val="FF0000"/>
              </a:solidFill>
            </a:endParaRPr>
          </a:p>
          <a:p>
            <a:pPr lvl="1"/>
            <a:r>
              <a:rPr lang="en-US"/>
              <a:t>Abstract </a:t>
            </a:r>
          </a:p>
          <a:p>
            <a:pPr lvl="1"/>
            <a:r>
              <a:rPr lang="en-US" b="1">
                <a:solidFill>
                  <a:srgbClr val="FF0000"/>
                </a:solidFill>
              </a:rPr>
              <a:t>I</a:t>
            </a:r>
            <a:r>
              <a:rPr lang="en-US"/>
              <a:t>ntroduction</a:t>
            </a:r>
          </a:p>
          <a:p>
            <a:pPr lvl="1"/>
            <a:r>
              <a:rPr lang="en-US" b="1">
                <a:solidFill>
                  <a:srgbClr val="FF0000"/>
                </a:solidFill>
              </a:rPr>
              <a:t>M</a:t>
            </a:r>
            <a:r>
              <a:rPr lang="en-US"/>
              <a:t>ethods</a:t>
            </a:r>
          </a:p>
          <a:p>
            <a:pPr lvl="1"/>
            <a:r>
              <a:rPr lang="en-US" b="1">
                <a:solidFill>
                  <a:srgbClr val="FF0000"/>
                </a:solidFill>
              </a:rPr>
              <a:t>R</a:t>
            </a:r>
            <a:r>
              <a:rPr lang="en-US"/>
              <a:t>esults</a:t>
            </a:r>
          </a:p>
          <a:p>
            <a:pPr lvl="1"/>
            <a:r>
              <a:rPr lang="en-US" b="1">
                <a:solidFill>
                  <a:srgbClr val="FF0000"/>
                </a:solidFill>
              </a:rPr>
              <a:t>D</a:t>
            </a:r>
            <a:r>
              <a:rPr lang="en-US"/>
              <a:t>iscussion</a:t>
            </a:r>
          </a:p>
          <a:p>
            <a:pPr lvl="1"/>
            <a:r>
              <a:rPr lang="en-US"/>
              <a:t>(Conclusion)</a:t>
            </a:r>
            <a:endParaRPr lang="en-GB"/>
          </a:p>
        </p:txBody>
      </p:sp>
      <p:sp>
        <p:nvSpPr>
          <p:cNvPr id="4" name="Footer Placeholder 3">
            <a:extLst>
              <a:ext uri="{FF2B5EF4-FFF2-40B4-BE49-F238E27FC236}">
                <a16:creationId xmlns:a16="http://schemas.microsoft.com/office/drawing/2014/main" id="{D295C997-199A-27B4-692D-D700EEF6F28E}"/>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714722-21FE-FCCB-98E9-5012D83F42CC}"/>
              </a:ext>
            </a:extLst>
          </p:cNvPr>
          <p:cNvSpPr>
            <a:spLocks noGrp="1"/>
          </p:cNvSpPr>
          <p:nvPr>
            <p:ph type="sldNum" sz="quarter" idx="12"/>
          </p:nvPr>
        </p:nvSpPr>
        <p:spPr/>
        <p:txBody>
          <a:bodyPr/>
          <a:lstStyle/>
          <a:p>
            <a:fld id="{558478D3-4DD5-4D7B-8D8D-7EA87687E863}" type="slidenum">
              <a:rPr lang="en-US" smtClean="0"/>
              <a:pPr/>
              <a:t>33</a:t>
            </a:fld>
            <a:endParaRPr lang="en-US"/>
          </a:p>
        </p:txBody>
      </p:sp>
      <p:sp>
        <p:nvSpPr>
          <p:cNvPr id="6" name="TextBox 5">
            <a:extLst>
              <a:ext uri="{FF2B5EF4-FFF2-40B4-BE49-F238E27FC236}">
                <a16:creationId xmlns:a16="http://schemas.microsoft.com/office/drawing/2014/main" id="{D972F403-3AF1-4F0D-A2A9-2DC3F0C062B4}"/>
              </a:ext>
            </a:extLst>
          </p:cNvPr>
          <p:cNvSpPr txBox="1"/>
          <p:nvPr/>
        </p:nvSpPr>
        <p:spPr>
          <a:xfrm>
            <a:off x="838200" y="4844169"/>
            <a:ext cx="10515600" cy="738664"/>
          </a:xfrm>
          <a:prstGeom prst="rect">
            <a:avLst/>
          </a:prstGeom>
          <a:noFill/>
        </p:spPr>
        <p:txBody>
          <a:bodyPr wrap="square" rtlCol="0">
            <a:spAutoFit/>
          </a:bodyPr>
          <a:lstStyle/>
          <a:p>
            <a:r>
              <a:rPr lang="en-US" sz="2400">
                <a:solidFill>
                  <a:srgbClr val="FF0000"/>
                </a:solidFill>
              </a:rPr>
              <a:t>“It is impossible to be a good writer without being a good reader first”</a:t>
            </a:r>
            <a:endParaRPr lang="en-US" sz="2400" b="1">
              <a:solidFill>
                <a:srgbClr val="FF0000"/>
              </a:solidFill>
            </a:endParaRPr>
          </a:p>
          <a:p>
            <a:endParaRPr lang="en-GB"/>
          </a:p>
        </p:txBody>
      </p:sp>
      <p:sp>
        <p:nvSpPr>
          <p:cNvPr id="7" name="Date Placeholder 6">
            <a:extLst>
              <a:ext uri="{FF2B5EF4-FFF2-40B4-BE49-F238E27FC236}">
                <a16:creationId xmlns:a16="http://schemas.microsoft.com/office/drawing/2014/main" id="{5C934642-DF62-DD22-AE3D-928DB5B707B2}"/>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195130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54B98-80DE-4BFF-3B26-7E3C7A9181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0C026-A113-5150-0023-6DB795FF0423}"/>
              </a:ext>
            </a:extLst>
          </p:cNvPr>
          <p:cNvSpPr>
            <a:spLocks noGrp="1"/>
          </p:cNvSpPr>
          <p:nvPr>
            <p:ph type="title"/>
          </p:nvPr>
        </p:nvSpPr>
        <p:spPr/>
        <p:txBody>
          <a:bodyPr/>
          <a:lstStyle/>
          <a:p>
            <a:r>
              <a:rPr lang="en-US" err="1"/>
              <a:t>Đọc</a:t>
            </a:r>
            <a:r>
              <a:rPr lang="en-US"/>
              <a:t> </a:t>
            </a:r>
            <a:r>
              <a:rPr lang="en-US" err="1"/>
              <a:t>nhanh</a:t>
            </a:r>
            <a:r>
              <a:rPr lang="en-US"/>
              <a:t>, </a:t>
            </a:r>
            <a:r>
              <a:rPr lang="en-US" err="1"/>
              <a:t>chọn</a:t>
            </a:r>
            <a:r>
              <a:rPr lang="en-US"/>
              <a:t> </a:t>
            </a:r>
            <a:r>
              <a:rPr lang="en-US" err="1"/>
              <a:t>lọc</a:t>
            </a:r>
            <a:r>
              <a:rPr lang="en-US"/>
              <a:t>, </a:t>
            </a:r>
            <a:r>
              <a:rPr lang="en-US" err="1"/>
              <a:t>phân</a:t>
            </a:r>
            <a:r>
              <a:rPr lang="en-US"/>
              <a:t> </a:t>
            </a:r>
            <a:r>
              <a:rPr lang="en-US" err="1"/>
              <a:t>loại</a:t>
            </a:r>
            <a:endParaRPr lang="en-GB"/>
          </a:p>
        </p:txBody>
      </p:sp>
      <p:sp>
        <p:nvSpPr>
          <p:cNvPr id="4" name="Footer Placeholder 3">
            <a:extLst>
              <a:ext uri="{FF2B5EF4-FFF2-40B4-BE49-F238E27FC236}">
                <a16:creationId xmlns:a16="http://schemas.microsoft.com/office/drawing/2014/main" id="{17B8591D-2CB0-5D44-4A33-4FBF4550127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C28C1C69-FF6C-0E94-ECBE-D0533FA46097}"/>
              </a:ext>
            </a:extLst>
          </p:cNvPr>
          <p:cNvSpPr>
            <a:spLocks noGrp="1"/>
          </p:cNvSpPr>
          <p:nvPr>
            <p:ph type="sldNum" sz="quarter" idx="12"/>
          </p:nvPr>
        </p:nvSpPr>
        <p:spPr/>
        <p:txBody>
          <a:bodyPr/>
          <a:lstStyle/>
          <a:p>
            <a:fld id="{558478D3-4DD5-4D7B-8D8D-7EA87687E863}" type="slidenum">
              <a:rPr lang="en-US" smtClean="0"/>
              <a:pPr/>
              <a:t>34</a:t>
            </a:fld>
            <a:endParaRPr lang="en-US"/>
          </a:p>
        </p:txBody>
      </p:sp>
      <p:sp>
        <p:nvSpPr>
          <p:cNvPr id="6" name="Date Placeholder 5">
            <a:extLst>
              <a:ext uri="{FF2B5EF4-FFF2-40B4-BE49-F238E27FC236}">
                <a16:creationId xmlns:a16="http://schemas.microsoft.com/office/drawing/2014/main" id="{C9118579-EB49-8D8D-36F7-8D994A4DAAAF}"/>
              </a:ext>
            </a:extLst>
          </p:cNvPr>
          <p:cNvSpPr>
            <a:spLocks noGrp="1"/>
          </p:cNvSpPr>
          <p:nvPr>
            <p:ph type="dt" sz="half" idx="10"/>
          </p:nvPr>
        </p:nvSpPr>
        <p:spPr/>
        <p:txBody>
          <a:bodyPr/>
          <a:lstStyle/>
          <a:p>
            <a:r>
              <a:rPr lang="en-001"/>
              <a:t>26/10/2024</a:t>
            </a:r>
          </a:p>
        </p:txBody>
      </p:sp>
      <p:pic>
        <p:nvPicPr>
          <p:cNvPr id="10" name="Picture 9">
            <a:extLst>
              <a:ext uri="{FF2B5EF4-FFF2-40B4-BE49-F238E27FC236}">
                <a16:creationId xmlns:a16="http://schemas.microsoft.com/office/drawing/2014/main" id="{250E8CAD-F875-ADF6-5EC7-B1228337C685}"/>
              </a:ext>
            </a:extLst>
          </p:cNvPr>
          <p:cNvPicPr>
            <a:picLocks noChangeAspect="1"/>
          </p:cNvPicPr>
          <p:nvPr/>
        </p:nvPicPr>
        <p:blipFill>
          <a:blip r:embed="rId3"/>
          <a:stretch>
            <a:fillRect/>
          </a:stretch>
        </p:blipFill>
        <p:spPr>
          <a:xfrm>
            <a:off x="1765102" y="1008006"/>
            <a:ext cx="8661796" cy="5348344"/>
          </a:xfrm>
          <a:prstGeom prst="rect">
            <a:avLst/>
          </a:prstGeom>
        </p:spPr>
      </p:pic>
    </p:spTree>
    <p:extLst>
      <p:ext uri="{BB962C8B-B14F-4D97-AF65-F5344CB8AC3E}">
        <p14:creationId xmlns:p14="http://schemas.microsoft.com/office/powerpoint/2010/main" val="1610991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9530-8836-5AE6-BAEF-CF91C4E78E58}"/>
              </a:ext>
            </a:extLst>
          </p:cNvPr>
          <p:cNvSpPr>
            <a:spLocks noGrp="1"/>
          </p:cNvSpPr>
          <p:nvPr>
            <p:ph type="title"/>
          </p:nvPr>
        </p:nvSpPr>
        <p:spPr/>
        <p:txBody>
          <a:bodyPr/>
          <a:lstStyle/>
          <a:p>
            <a:r>
              <a:rPr lang="en-US" err="1"/>
              <a:t>Đọc</a:t>
            </a:r>
            <a:r>
              <a:rPr lang="en-US"/>
              <a:t> </a:t>
            </a:r>
            <a:r>
              <a:rPr lang="en-US" err="1"/>
              <a:t>sâu</a:t>
            </a:r>
            <a:r>
              <a:rPr lang="en-US"/>
              <a:t>, </a:t>
            </a:r>
            <a:r>
              <a:rPr lang="en-US" err="1"/>
              <a:t>phân</a:t>
            </a:r>
            <a:r>
              <a:rPr lang="en-US"/>
              <a:t> </a:t>
            </a:r>
            <a:r>
              <a:rPr lang="en-US" err="1"/>
              <a:t>tích</a:t>
            </a:r>
            <a:r>
              <a:rPr lang="en-US"/>
              <a:t>, </a:t>
            </a:r>
            <a:r>
              <a:rPr lang="en-US" err="1"/>
              <a:t>và</a:t>
            </a:r>
            <a:r>
              <a:rPr lang="en-US"/>
              <a:t> </a:t>
            </a:r>
            <a:r>
              <a:rPr lang="en-US" err="1"/>
              <a:t>tổng</a:t>
            </a:r>
            <a:r>
              <a:rPr lang="en-US"/>
              <a:t> </a:t>
            </a:r>
            <a:r>
              <a:rPr lang="en-US" err="1"/>
              <a:t>hợp</a:t>
            </a:r>
            <a:endParaRPr lang="en-GB"/>
          </a:p>
        </p:txBody>
      </p:sp>
      <p:sp>
        <p:nvSpPr>
          <p:cNvPr id="4" name="Footer Placeholder 3">
            <a:extLst>
              <a:ext uri="{FF2B5EF4-FFF2-40B4-BE49-F238E27FC236}">
                <a16:creationId xmlns:a16="http://schemas.microsoft.com/office/drawing/2014/main" id="{D295C997-199A-27B4-692D-D700EEF6F28E}"/>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714722-21FE-FCCB-98E9-5012D83F42CC}"/>
              </a:ext>
            </a:extLst>
          </p:cNvPr>
          <p:cNvSpPr>
            <a:spLocks noGrp="1"/>
          </p:cNvSpPr>
          <p:nvPr>
            <p:ph type="sldNum" sz="quarter" idx="12"/>
          </p:nvPr>
        </p:nvSpPr>
        <p:spPr/>
        <p:txBody>
          <a:bodyPr/>
          <a:lstStyle/>
          <a:p>
            <a:fld id="{558478D3-4DD5-4D7B-8D8D-7EA87687E863}" type="slidenum">
              <a:rPr lang="en-US" smtClean="0"/>
              <a:pPr/>
              <a:t>35</a:t>
            </a:fld>
            <a:endParaRPr lang="en-US"/>
          </a:p>
        </p:txBody>
      </p:sp>
      <p:sp>
        <p:nvSpPr>
          <p:cNvPr id="6" name="Date Placeholder 5">
            <a:extLst>
              <a:ext uri="{FF2B5EF4-FFF2-40B4-BE49-F238E27FC236}">
                <a16:creationId xmlns:a16="http://schemas.microsoft.com/office/drawing/2014/main" id="{F3DE1110-8E58-6BFF-4A12-1F4E07DB9F91}"/>
              </a:ext>
            </a:extLst>
          </p:cNvPr>
          <p:cNvSpPr>
            <a:spLocks noGrp="1"/>
          </p:cNvSpPr>
          <p:nvPr>
            <p:ph type="dt" sz="half" idx="10"/>
          </p:nvPr>
        </p:nvSpPr>
        <p:spPr/>
        <p:txBody>
          <a:bodyPr/>
          <a:lstStyle/>
          <a:p>
            <a:r>
              <a:rPr lang="en-001"/>
              <a:t>26/10/2024</a:t>
            </a:r>
          </a:p>
        </p:txBody>
      </p:sp>
      <p:sp>
        <p:nvSpPr>
          <p:cNvPr id="8" name="Content Placeholder 7">
            <a:extLst>
              <a:ext uri="{FF2B5EF4-FFF2-40B4-BE49-F238E27FC236}">
                <a16:creationId xmlns:a16="http://schemas.microsoft.com/office/drawing/2014/main" id="{09F5782E-5FCB-4E65-9C80-5DB88425BACE}"/>
              </a:ext>
            </a:extLst>
          </p:cNvPr>
          <p:cNvSpPr>
            <a:spLocks noGrp="1"/>
          </p:cNvSpPr>
          <p:nvPr>
            <p:ph idx="1"/>
          </p:nvPr>
        </p:nvSpPr>
        <p:spPr/>
        <p:txBody>
          <a:bodyPr/>
          <a:lstStyle/>
          <a:p>
            <a:r>
              <a:rPr lang="en-US" err="1"/>
              <a:t>Chỉ</a:t>
            </a:r>
            <a:r>
              <a:rPr lang="en-US"/>
              <a:t> </a:t>
            </a:r>
            <a:r>
              <a:rPr lang="en-US" err="1"/>
              <a:t>với</a:t>
            </a:r>
            <a:r>
              <a:rPr lang="en-US"/>
              <a:t> </a:t>
            </a:r>
            <a:r>
              <a:rPr lang="en-US" err="1"/>
              <a:t>những</a:t>
            </a:r>
            <a:r>
              <a:rPr lang="en-US"/>
              <a:t> </a:t>
            </a:r>
            <a:r>
              <a:rPr lang="en-US" err="1"/>
              <a:t>bài</a:t>
            </a:r>
            <a:r>
              <a:rPr lang="en-US"/>
              <a:t> </a:t>
            </a:r>
            <a:r>
              <a:rPr lang="en-US" err="1"/>
              <a:t>quan</a:t>
            </a:r>
            <a:r>
              <a:rPr lang="en-US"/>
              <a:t> </a:t>
            </a:r>
            <a:r>
              <a:rPr lang="en-US" err="1"/>
              <a:t>trọng</a:t>
            </a:r>
            <a:endParaRPr lang="en-US"/>
          </a:p>
          <a:p>
            <a:r>
              <a:rPr lang="en-US" err="1"/>
              <a:t>Tổng</a:t>
            </a:r>
            <a:r>
              <a:rPr lang="en-US"/>
              <a:t> </a:t>
            </a:r>
            <a:r>
              <a:rPr lang="en-US" err="1"/>
              <a:t>quan</a:t>
            </a:r>
            <a:r>
              <a:rPr lang="en-US"/>
              <a:t> </a:t>
            </a:r>
            <a:r>
              <a:rPr lang="en-US" err="1"/>
              <a:t>cập</a:t>
            </a:r>
            <a:r>
              <a:rPr lang="en-US"/>
              <a:t> </a:t>
            </a:r>
            <a:r>
              <a:rPr lang="en-US" err="1"/>
              <a:t>nhật</a:t>
            </a:r>
            <a:r>
              <a:rPr lang="en-US"/>
              <a:t> </a:t>
            </a:r>
            <a:r>
              <a:rPr lang="en-US" err="1"/>
              <a:t>tình</a:t>
            </a:r>
            <a:r>
              <a:rPr lang="en-US"/>
              <a:t> </a:t>
            </a:r>
            <a:r>
              <a:rPr lang="en-US" err="1"/>
              <a:t>hình</a:t>
            </a:r>
            <a:r>
              <a:rPr lang="en-US"/>
              <a:t> </a:t>
            </a:r>
            <a:r>
              <a:rPr lang="en-US" err="1"/>
              <a:t>nghiên</a:t>
            </a:r>
            <a:r>
              <a:rPr lang="en-US"/>
              <a:t> </a:t>
            </a:r>
            <a:r>
              <a:rPr lang="en-US" err="1"/>
              <a:t>cứu</a:t>
            </a:r>
            <a:r>
              <a:rPr lang="en-US"/>
              <a:t> </a:t>
            </a:r>
            <a:r>
              <a:rPr lang="en-US" err="1"/>
              <a:t>của</a:t>
            </a:r>
            <a:r>
              <a:rPr lang="en-US"/>
              <a:t> </a:t>
            </a:r>
            <a:r>
              <a:rPr lang="en-US" err="1"/>
              <a:t>vấn</a:t>
            </a:r>
            <a:r>
              <a:rPr lang="en-US"/>
              <a:t> </a:t>
            </a:r>
            <a:r>
              <a:rPr lang="en-US" err="1"/>
              <a:t>đề</a:t>
            </a:r>
            <a:r>
              <a:rPr lang="en-US"/>
              <a:t> </a:t>
            </a:r>
            <a:r>
              <a:rPr lang="en-US" err="1"/>
              <a:t>đang</a:t>
            </a:r>
            <a:r>
              <a:rPr lang="en-US"/>
              <a:t> </a:t>
            </a:r>
            <a:r>
              <a:rPr lang="en-US" err="1"/>
              <a:t>quan</a:t>
            </a:r>
            <a:r>
              <a:rPr lang="en-US"/>
              <a:t> </a:t>
            </a:r>
            <a:r>
              <a:rPr lang="en-US" err="1"/>
              <a:t>tâm</a:t>
            </a:r>
            <a:endParaRPr lang="en-US"/>
          </a:p>
          <a:p>
            <a:r>
              <a:rPr lang="en-US" err="1"/>
              <a:t>Đặt</a:t>
            </a:r>
            <a:r>
              <a:rPr lang="en-US"/>
              <a:t> </a:t>
            </a:r>
            <a:r>
              <a:rPr lang="en-US" err="1"/>
              <a:t>nền</a:t>
            </a:r>
            <a:r>
              <a:rPr lang="en-US"/>
              <a:t> </a:t>
            </a:r>
            <a:r>
              <a:rPr lang="en-US" err="1"/>
              <a:t>tảng</a:t>
            </a:r>
            <a:r>
              <a:rPr lang="en-US"/>
              <a:t> </a:t>
            </a:r>
            <a:r>
              <a:rPr lang="en-US" err="1"/>
              <a:t>của</a:t>
            </a:r>
            <a:r>
              <a:rPr lang="en-US"/>
              <a:t> </a:t>
            </a:r>
            <a:r>
              <a:rPr lang="en-US" err="1"/>
              <a:t>khung</a:t>
            </a:r>
            <a:r>
              <a:rPr lang="en-US"/>
              <a:t> </a:t>
            </a:r>
            <a:r>
              <a:rPr lang="en-US" err="1"/>
              <a:t>lý</a:t>
            </a:r>
            <a:r>
              <a:rPr lang="en-US"/>
              <a:t> </a:t>
            </a:r>
            <a:r>
              <a:rPr lang="en-US" err="1"/>
              <a:t>thuyết</a:t>
            </a:r>
            <a:r>
              <a:rPr lang="en-US"/>
              <a:t> </a:t>
            </a:r>
            <a:r>
              <a:rPr lang="en-US" err="1"/>
              <a:t>định</a:t>
            </a:r>
            <a:r>
              <a:rPr lang="en-US"/>
              <a:t> </a:t>
            </a:r>
            <a:r>
              <a:rPr lang="en-US" err="1"/>
              <a:t>sử</a:t>
            </a:r>
            <a:r>
              <a:rPr lang="en-US"/>
              <a:t> </a:t>
            </a:r>
            <a:r>
              <a:rPr lang="en-US" err="1"/>
              <a:t>dụng</a:t>
            </a:r>
            <a:endParaRPr lang="en-US"/>
          </a:p>
          <a:p>
            <a:r>
              <a:rPr lang="en-US" err="1"/>
              <a:t>Câu</a:t>
            </a:r>
            <a:r>
              <a:rPr lang="en-US"/>
              <a:t> </a:t>
            </a:r>
            <a:r>
              <a:rPr lang="en-US" err="1"/>
              <a:t>hỏi</a:t>
            </a:r>
            <a:r>
              <a:rPr lang="en-US"/>
              <a:t> </a:t>
            </a:r>
            <a:r>
              <a:rPr lang="en-US" err="1"/>
              <a:t>hoặc</a:t>
            </a:r>
            <a:r>
              <a:rPr lang="en-US"/>
              <a:t> </a:t>
            </a:r>
            <a:r>
              <a:rPr lang="en-US" err="1"/>
              <a:t>thiết</a:t>
            </a:r>
            <a:r>
              <a:rPr lang="en-US"/>
              <a:t> </a:t>
            </a:r>
            <a:r>
              <a:rPr lang="en-US" err="1"/>
              <a:t>kế</a:t>
            </a:r>
            <a:r>
              <a:rPr lang="en-US"/>
              <a:t> </a:t>
            </a:r>
            <a:r>
              <a:rPr lang="en-US" err="1"/>
              <a:t>nghiên</a:t>
            </a:r>
            <a:r>
              <a:rPr lang="en-US"/>
              <a:t> </a:t>
            </a:r>
            <a:r>
              <a:rPr lang="en-US" err="1"/>
              <a:t>cứu</a:t>
            </a:r>
            <a:r>
              <a:rPr lang="en-US"/>
              <a:t> </a:t>
            </a:r>
            <a:r>
              <a:rPr lang="en-US" err="1"/>
              <a:t>rất</a:t>
            </a:r>
            <a:r>
              <a:rPr lang="en-US"/>
              <a:t> </a:t>
            </a:r>
            <a:r>
              <a:rPr lang="en-US" err="1"/>
              <a:t>gần</a:t>
            </a:r>
            <a:r>
              <a:rPr lang="en-US"/>
              <a:t> </a:t>
            </a:r>
            <a:r>
              <a:rPr lang="en-US" err="1"/>
              <a:t>với</a:t>
            </a:r>
            <a:r>
              <a:rPr lang="en-US"/>
              <a:t> </a:t>
            </a:r>
            <a:r>
              <a:rPr lang="en-US" err="1"/>
              <a:t>nghiên</a:t>
            </a:r>
            <a:r>
              <a:rPr lang="en-US"/>
              <a:t> </a:t>
            </a:r>
            <a:r>
              <a:rPr lang="en-US" err="1"/>
              <a:t>cứu</a:t>
            </a:r>
            <a:r>
              <a:rPr lang="en-US"/>
              <a:t> </a:t>
            </a:r>
            <a:r>
              <a:rPr lang="en-US" err="1"/>
              <a:t>đang</a:t>
            </a:r>
            <a:r>
              <a:rPr lang="en-US"/>
              <a:t> </a:t>
            </a:r>
            <a:r>
              <a:rPr lang="en-US" err="1"/>
              <a:t>định</a:t>
            </a:r>
            <a:r>
              <a:rPr lang="en-US"/>
              <a:t> </a:t>
            </a:r>
            <a:r>
              <a:rPr lang="en-US" err="1"/>
              <a:t>thực</a:t>
            </a:r>
            <a:r>
              <a:rPr lang="en-US"/>
              <a:t> </a:t>
            </a:r>
            <a:r>
              <a:rPr lang="en-US" err="1"/>
              <a:t>hiện</a:t>
            </a:r>
            <a:endParaRPr lang="en-US"/>
          </a:p>
        </p:txBody>
      </p:sp>
    </p:spTree>
    <p:extLst>
      <p:ext uri="{BB962C8B-B14F-4D97-AF65-F5344CB8AC3E}">
        <p14:creationId xmlns:p14="http://schemas.microsoft.com/office/powerpoint/2010/main" val="1785570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CA440-B9E2-EA0C-7BA5-A4953AB696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0ADF38-245C-6914-2B29-87BA3E0D3345}"/>
              </a:ext>
            </a:extLst>
          </p:cNvPr>
          <p:cNvSpPr>
            <a:spLocks noGrp="1"/>
          </p:cNvSpPr>
          <p:nvPr>
            <p:ph type="title"/>
          </p:nvPr>
        </p:nvSpPr>
        <p:spPr/>
        <p:txBody>
          <a:bodyPr/>
          <a:lstStyle/>
          <a:p>
            <a:r>
              <a:rPr lang="en-US" err="1"/>
              <a:t>Đọc</a:t>
            </a:r>
            <a:r>
              <a:rPr lang="en-US"/>
              <a:t> </a:t>
            </a:r>
            <a:r>
              <a:rPr lang="en-US" err="1"/>
              <a:t>sâu</a:t>
            </a:r>
            <a:r>
              <a:rPr lang="en-US"/>
              <a:t>, </a:t>
            </a:r>
            <a:r>
              <a:rPr lang="en-US" err="1"/>
              <a:t>phân</a:t>
            </a:r>
            <a:r>
              <a:rPr lang="en-US"/>
              <a:t> </a:t>
            </a:r>
            <a:r>
              <a:rPr lang="en-US" err="1"/>
              <a:t>tích</a:t>
            </a:r>
            <a:r>
              <a:rPr lang="en-US"/>
              <a:t>, </a:t>
            </a:r>
            <a:r>
              <a:rPr lang="en-US" err="1"/>
              <a:t>và</a:t>
            </a:r>
            <a:r>
              <a:rPr lang="en-US"/>
              <a:t> </a:t>
            </a:r>
            <a:r>
              <a:rPr lang="en-US" err="1"/>
              <a:t>tổng</a:t>
            </a:r>
            <a:r>
              <a:rPr lang="en-US"/>
              <a:t> </a:t>
            </a:r>
            <a:r>
              <a:rPr lang="en-US" err="1"/>
              <a:t>hợp</a:t>
            </a:r>
            <a:endParaRPr lang="en-GB"/>
          </a:p>
        </p:txBody>
      </p:sp>
      <p:sp>
        <p:nvSpPr>
          <p:cNvPr id="3" name="Content Placeholder 2">
            <a:extLst>
              <a:ext uri="{FF2B5EF4-FFF2-40B4-BE49-F238E27FC236}">
                <a16:creationId xmlns:a16="http://schemas.microsoft.com/office/drawing/2014/main" id="{1C473BF0-5D76-6BB6-2CEF-B78E0B8FC776}"/>
              </a:ext>
            </a:extLst>
          </p:cNvPr>
          <p:cNvSpPr>
            <a:spLocks noGrp="1"/>
          </p:cNvSpPr>
          <p:nvPr>
            <p:ph idx="1"/>
          </p:nvPr>
        </p:nvSpPr>
        <p:spPr/>
        <p:txBody>
          <a:bodyPr>
            <a:normAutofit fontScale="92500"/>
          </a:bodyPr>
          <a:lstStyle/>
          <a:p>
            <a:r>
              <a:rPr lang="en-US" err="1"/>
              <a:t>Câu</a:t>
            </a:r>
            <a:r>
              <a:rPr lang="en-US"/>
              <a:t> </a:t>
            </a:r>
            <a:r>
              <a:rPr lang="en-US" err="1"/>
              <a:t>hỏi</a:t>
            </a:r>
            <a:r>
              <a:rPr lang="en-US"/>
              <a:t> </a:t>
            </a:r>
            <a:r>
              <a:rPr lang="en-US" err="1"/>
              <a:t>nghiên</a:t>
            </a:r>
            <a:r>
              <a:rPr lang="en-US"/>
              <a:t> </a:t>
            </a:r>
            <a:r>
              <a:rPr lang="en-US" err="1"/>
              <a:t>cứu</a:t>
            </a:r>
            <a:r>
              <a:rPr lang="en-US"/>
              <a:t>/</a:t>
            </a:r>
            <a:r>
              <a:rPr lang="en-US" err="1"/>
              <a:t>thông</a:t>
            </a:r>
            <a:r>
              <a:rPr lang="en-US"/>
              <a:t> </a:t>
            </a:r>
            <a:r>
              <a:rPr lang="en-US" err="1"/>
              <a:t>điệp</a:t>
            </a:r>
            <a:r>
              <a:rPr lang="en-US"/>
              <a:t> </a:t>
            </a:r>
            <a:r>
              <a:rPr lang="en-US" err="1"/>
              <a:t>chính</a:t>
            </a:r>
            <a:r>
              <a:rPr lang="en-US"/>
              <a:t> </a:t>
            </a:r>
            <a:r>
              <a:rPr lang="en-US" err="1"/>
              <a:t>của</a:t>
            </a:r>
            <a:r>
              <a:rPr lang="en-US"/>
              <a:t> </a:t>
            </a:r>
            <a:r>
              <a:rPr lang="en-US" err="1"/>
              <a:t>bài</a:t>
            </a:r>
            <a:r>
              <a:rPr lang="en-US"/>
              <a:t> </a:t>
            </a:r>
            <a:r>
              <a:rPr lang="en-US" err="1"/>
              <a:t>báo</a:t>
            </a:r>
            <a:r>
              <a:rPr lang="en-US"/>
              <a:t> </a:t>
            </a:r>
            <a:r>
              <a:rPr lang="en-US" err="1"/>
              <a:t>là</a:t>
            </a:r>
            <a:r>
              <a:rPr lang="en-US"/>
              <a:t> </a:t>
            </a:r>
            <a:r>
              <a:rPr lang="en-US" err="1"/>
              <a:t>gì</a:t>
            </a:r>
            <a:r>
              <a:rPr lang="en-US"/>
              <a:t>?</a:t>
            </a:r>
          </a:p>
          <a:p>
            <a:r>
              <a:rPr lang="en-US" err="1"/>
              <a:t>Tại</a:t>
            </a:r>
            <a:r>
              <a:rPr lang="en-US"/>
              <a:t> </a:t>
            </a:r>
            <a:r>
              <a:rPr lang="en-US" err="1"/>
              <a:t>sao</a:t>
            </a:r>
            <a:r>
              <a:rPr lang="en-US"/>
              <a:t> </a:t>
            </a:r>
            <a:r>
              <a:rPr lang="en-US" err="1"/>
              <a:t>câu</a:t>
            </a:r>
            <a:r>
              <a:rPr lang="en-US"/>
              <a:t> </a:t>
            </a:r>
            <a:r>
              <a:rPr lang="en-US" err="1"/>
              <a:t>hỏi</a:t>
            </a:r>
            <a:r>
              <a:rPr lang="en-US"/>
              <a:t> </a:t>
            </a:r>
            <a:r>
              <a:rPr lang="en-US" err="1"/>
              <a:t>đó</a:t>
            </a:r>
            <a:r>
              <a:rPr lang="en-US"/>
              <a:t> </a:t>
            </a:r>
            <a:r>
              <a:rPr lang="en-US" err="1"/>
              <a:t>cần</a:t>
            </a:r>
            <a:r>
              <a:rPr lang="en-US"/>
              <a:t> </a:t>
            </a:r>
            <a:r>
              <a:rPr lang="en-US" err="1"/>
              <a:t>được</a:t>
            </a:r>
            <a:r>
              <a:rPr lang="en-US"/>
              <a:t> </a:t>
            </a:r>
            <a:r>
              <a:rPr lang="en-US" err="1"/>
              <a:t>nghiên</a:t>
            </a:r>
            <a:r>
              <a:rPr lang="en-US"/>
              <a:t> </a:t>
            </a:r>
            <a:r>
              <a:rPr lang="en-US" err="1"/>
              <a:t>cứu</a:t>
            </a:r>
            <a:r>
              <a:rPr lang="en-US"/>
              <a:t>?</a:t>
            </a:r>
          </a:p>
          <a:p>
            <a:r>
              <a:rPr lang="en-US" err="1"/>
              <a:t>Dữ</a:t>
            </a:r>
            <a:r>
              <a:rPr lang="en-US"/>
              <a:t> </a:t>
            </a:r>
            <a:r>
              <a:rPr lang="en-US" err="1"/>
              <a:t>liệu</a:t>
            </a:r>
            <a:r>
              <a:rPr lang="en-US"/>
              <a:t> </a:t>
            </a:r>
            <a:r>
              <a:rPr lang="en-US" err="1"/>
              <a:t>nào</a:t>
            </a:r>
            <a:r>
              <a:rPr lang="en-US"/>
              <a:t> </a:t>
            </a:r>
            <a:r>
              <a:rPr lang="en-US" err="1"/>
              <a:t>cần</a:t>
            </a:r>
            <a:r>
              <a:rPr lang="en-US"/>
              <a:t> </a:t>
            </a:r>
            <a:r>
              <a:rPr lang="en-US" err="1"/>
              <a:t>để</a:t>
            </a:r>
            <a:r>
              <a:rPr lang="en-US"/>
              <a:t> </a:t>
            </a:r>
            <a:r>
              <a:rPr lang="en-US" err="1"/>
              <a:t>trả</a:t>
            </a:r>
            <a:r>
              <a:rPr lang="en-US"/>
              <a:t> </a:t>
            </a:r>
            <a:r>
              <a:rPr lang="en-US" err="1"/>
              <a:t>lời</a:t>
            </a:r>
            <a:r>
              <a:rPr lang="en-US"/>
              <a:t> </a:t>
            </a:r>
            <a:r>
              <a:rPr lang="en-US" err="1"/>
              <a:t>câu</a:t>
            </a:r>
            <a:r>
              <a:rPr lang="en-US"/>
              <a:t> </a:t>
            </a:r>
            <a:r>
              <a:rPr lang="en-US" err="1"/>
              <a:t>hỏi</a:t>
            </a:r>
            <a:r>
              <a:rPr lang="en-US"/>
              <a:t> </a:t>
            </a:r>
            <a:r>
              <a:rPr lang="en-US" err="1"/>
              <a:t>đó</a:t>
            </a:r>
            <a:r>
              <a:rPr lang="en-US"/>
              <a:t>?</a:t>
            </a:r>
          </a:p>
          <a:p>
            <a:r>
              <a:rPr lang="en-US" err="1"/>
              <a:t>Phương</a:t>
            </a:r>
            <a:r>
              <a:rPr lang="en-US"/>
              <a:t> </a:t>
            </a:r>
            <a:r>
              <a:rPr lang="en-US" err="1"/>
              <a:t>pháp</a:t>
            </a:r>
            <a:r>
              <a:rPr lang="en-US"/>
              <a:t> </a:t>
            </a:r>
            <a:r>
              <a:rPr lang="en-US" err="1"/>
              <a:t>sử</a:t>
            </a:r>
            <a:r>
              <a:rPr lang="en-US"/>
              <a:t> </a:t>
            </a:r>
            <a:r>
              <a:rPr lang="en-US" err="1"/>
              <a:t>dụng</a:t>
            </a:r>
            <a:r>
              <a:rPr lang="en-US"/>
              <a:t> </a:t>
            </a:r>
            <a:r>
              <a:rPr lang="en-US" err="1"/>
              <a:t>để</a:t>
            </a:r>
            <a:r>
              <a:rPr lang="en-US"/>
              <a:t> </a:t>
            </a:r>
            <a:r>
              <a:rPr lang="en-US" err="1"/>
              <a:t>thu</a:t>
            </a:r>
            <a:r>
              <a:rPr lang="en-US"/>
              <a:t> </a:t>
            </a:r>
            <a:r>
              <a:rPr lang="en-US" err="1"/>
              <a:t>thập</a:t>
            </a:r>
            <a:r>
              <a:rPr lang="en-US"/>
              <a:t> </a:t>
            </a:r>
            <a:r>
              <a:rPr lang="en-US" err="1"/>
              <a:t>dữ</a:t>
            </a:r>
            <a:r>
              <a:rPr lang="en-US"/>
              <a:t> </a:t>
            </a:r>
            <a:r>
              <a:rPr lang="en-US" err="1"/>
              <a:t>liệu</a:t>
            </a:r>
            <a:r>
              <a:rPr lang="en-US"/>
              <a:t>?</a:t>
            </a:r>
          </a:p>
          <a:p>
            <a:r>
              <a:rPr lang="en-US" err="1"/>
              <a:t>Phương</a:t>
            </a:r>
            <a:r>
              <a:rPr lang="en-US"/>
              <a:t> </a:t>
            </a:r>
            <a:r>
              <a:rPr lang="en-US" err="1"/>
              <a:t>pháp</a:t>
            </a:r>
            <a:r>
              <a:rPr lang="en-US"/>
              <a:t> </a:t>
            </a:r>
            <a:r>
              <a:rPr lang="en-US" err="1"/>
              <a:t>nào</a:t>
            </a:r>
            <a:r>
              <a:rPr lang="en-US"/>
              <a:t> </a:t>
            </a:r>
            <a:r>
              <a:rPr lang="en-US" err="1"/>
              <a:t>cần</a:t>
            </a:r>
            <a:r>
              <a:rPr lang="en-US"/>
              <a:t> </a:t>
            </a:r>
            <a:r>
              <a:rPr lang="en-US" err="1"/>
              <a:t>thiết</a:t>
            </a:r>
            <a:r>
              <a:rPr lang="en-US"/>
              <a:t> </a:t>
            </a:r>
            <a:r>
              <a:rPr lang="en-US" err="1"/>
              <a:t>để</a:t>
            </a:r>
            <a:r>
              <a:rPr lang="en-US"/>
              <a:t> </a:t>
            </a:r>
            <a:r>
              <a:rPr lang="en-US" err="1"/>
              <a:t>phân</a:t>
            </a:r>
            <a:r>
              <a:rPr lang="en-US"/>
              <a:t> </a:t>
            </a:r>
            <a:r>
              <a:rPr lang="en-US" err="1"/>
              <a:t>tích</a:t>
            </a:r>
            <a:r>
              <a:rPr lang="en-US"/>
              <a:t> </a:t>
            </a:r>
            <a:r>
              <a:rPr lang="en-US" err="1"/>
              <a:t>dữ</a:t>
            </a:r>
            <a:r>
              <a:rPr lang="en-US"/>
              <a:t> </a:t>
            </a:r>
            <a:r>
              <a:rPr lang="en-US" err="1"/>
              <a:t>liệu</a:t>
            </a:r>
            <a:r>
              <a:rPr lang="en-US"/>
              <a:t> </a:t>
            </a:r>
            <a:r>
              <a:rPr lang="en-US" err="1"/>
              <a:t>và</a:t>
            </a:r>
            <a:r>
              <a:rPr lang="en-US"/>
              <a:t> </a:t>
            </a:r>
            <a:r>
              <a:rPr lang="en-US" err="1"/>
              <a:t>trả</a:t>
            </a:r>
            <a:r>
              <a:rPr lang="en-US"/>
              <a:t> </a:t>
            </a:r>
            <a:r>
              <a:rPr lang="en-US" err="1"/>
              <a:t>lời</a:t>
            </a:r>
            <a:r>
              <a:rPr lang="en-US"/>
              <a:t> </a:t>
            </a:r>
            <a:r>
              <a:rPr lang="en-US" err="1"/>
              <a:t>câu</a:t>
            </a:r>
            <a:r>
              <a:rPr lang="en-US"/>
              <a:t> </a:t>
            </a:r>
            <a:r>
              <a:rPr lang="en-US" err="1"/>
              <a:t>hỏi</a:t>
            </a:r>
            <a:r>
              <a:rPr lang="en-US"/>
              <a:t> </a:t>
            </a:r>
            <a:r>
              <a:rPr lang="en-US" err="1"/>
              <a:t>chính</a:t>
            </a:r>
            <a:r>
              <a:rPr lang="en-US"/>
              <a:t>?</a:t>
            </a:r>
          </a:p>
          <a:p>
            <a:r>
              <a:rPr lang="en-US" err="1"/>
              <a:t>Kết</a:t>
            </a:r>
            <a:r>
              <a:rPr lang="en-US"/>
              <a:t> </a:t>
            </a:r>
            <a:r>
              <a:rPr lang="en-US" err="1"/>
              <a:t>quả</a:t>
            </a:r>
            <a:r>
              <a:rPr lang="en-US"/>
              <a:t> </a:t>
            </a:r>
            <a:r>
              <a:rPr lang="en-US" err="1"/>
              <a:t>chính</a:t>
            </a:r>
            <a:r>
              <a:rPr lang="en-US"/>
              <a:t> </a:t>
            </a:r>
            <a:r>
              <a:rPr lang="en-US" err="1"/>
              <a:t>của</a:t>
            </a:r>
            <a:r>
              <a:rPr lang="en-US"/>
              <a:t> </a:t>
            </a:r>
            <a:r>
              <a:rPr lang="en-US" err="1"/>
              <a:t>bài</a:t>
            </a:r>
            <a:r>
              <a:rPr lang="en-US"/>
              <a:t> </a:t>
            </a:r>
            <a:r>
              <a:rPr lang="en-US" err="1"/>
              <a:t>báo</a:t>
            </a:r>
            <a:r>
              <a:rPr lang="en-US"/>
              <a:t> </a:t>
            </a:r>
            <a:r>
              <a:rPr lang="en-US" err="1"/>
              <a:t>là</a:t>
            </a:r>
            <a:r>
              <a:rPr lang="en-US"/>
              <a:t> </a:t>
            </a:r>
            <a:r>
              <a:rPr lang="en-US" err="1"/>
              <a:t>gì</a:t>
            </a:r>
            <a:r>
              <a:rPr lang="en-US"/>
              <a:t>?</a:t>
            </a:r>
          </a:p>
          <a:p>
            <a:r>
              <a:rPr lang="en-US" err="1"/>
              <a:t>Kết</a:t>
            </a:r>
            <a:r>
              <a:rPr lang="en-US"/>
              <a:t> </a:t>
            </a:r>
            <a:r>
              <a:rPr lang="en-US" err="1"/>
              <a:t>quả</a:t>
            </a:r>
            <a:r>
              <a:rPr lang="en-US"/>
              <a:t> </a:t>
            </a:r>
            <a:r>
              <a:rPr lang="en-US" err="1"/>
              <a:t>này</a:t>
            </a:r>
            <a:r>
              <a:rPr lang="en-US"/>
              <a:t> </a:t>
            </a:r>
            <a:r>
              <a:rPr lang="en-US" err="1"/>
              <a:t>đóng</a:t>
            </a:r>
            <a:r>
              <a:rPr lang="en-US"/>
              <a:t> </a:t>
            </a:r>
            <a:r>
              <a:rPr lang="en-US" err="1"/>
              <a:t>góp</a:t>
            </a:r>
            <a:r>
              <a:rPr lang="en-US"/>
              <a:t> </a:t>
            </a:r>
            <a:r>
              <a:rPr lang="en-US" err="1"/>
              <a:t>vào</a:t>
            </a:r>
            <a:r>
              <a:rPr lang="en-US"/>
              <a:t> </a:t>
            </a:r>
            <a:r>
              <a:rPr lang="en-US" err="1"/>
              <a:t>việc</a:t>
            </a:r>
            <a:r>
              <a:rPr lang="en-US"/>
              <a:t> </a:t>
            </a:r>
            <a:r>
              <a:rPr lang="en-US" err="1"/>
              <a:t>trả</a:t>
            </a:r>
            <a:r>
              <a:rPr lang="en-US"/>
              <a:t> </a:t>
            </a:r>
            <a:r>
              <a:rPr lang="en-US" err="1"/>
              <a:t>lời</a:t>
            </a:r>
            <a:r>
              <a:rPr lang="en-US"/>
              <a:t> </a:t>
            </a:r>
            <a:r>
              <a:rPr lang="en-US" err="1"/>
              <a:t>câu</a:t>
            </a:r>
            <a:r>
              <a:rPr lang="en-US"/>
              <a:t> </a:t>
            </a:r>
            <a:r>
              <a:rPr lang="en-US" err="1"/>
              <a:t>hỏi</a:t>
            </a:r>
            <a:r>
              <a:rPr lang="en-US"/>
              <a:t> </a:t>
            </a:r>
            <a:r>
              <a:rPr lang="en-US" err="1"/>
              <a:t>chính</a:t>
            </a:r>
            <a:r>
              <a:rPr lang="en-US"/>
              <a:t> </a:t>
            </a:r>
            <a:r>
              <a:rPr lang="en-US" err="1"/>
              <a:t>như</a:t>
            </a:r>
            <a:r>
              <a:rPr lang="en-US"/>
              <a:t> </a:t>
            </a:r>
            <a:r>
              <a:rPr lang="en-US" err="1"/>
              <a:t>thế</a:t>
            </a:r>
            <a:r>
              <a:rPr lang="en-US"/>
              <a:t> </a:t>
            </a:r>
            <a:r>
              <a:rPr lang="en-US" err="1"/>
              <a:t>nào</a:t>
            </a:r>
            <a:r>
              <a:rPr lang="en-US"/>
              <a:t>?</a:t>
            </a:r>
          </a:p>
          <a:p>
            <a:r>
              <a:rPr lang="en-US" err="1">
                <a:solidFill>
                  <a:srgbClr val="C00000"/>
                </a:solidFill>
              </a:rPr>
              <a:t>Mối</a:t>
            </a:r>
            <a:r>
              <a:rPr lang="en-US">
                <a:solidFill>
                  <a:srgbClr val="C00000"/>
                </a:solidFill>
              </a:rPr>
              <a:t> </a:t>
            </a:r>
            <a:r>
              <a:rPr lang="en-US" err="1">
                <a:solidFill>
                  <a:srgbClr val="C00000"/>
                </a:solidFill>
              </a:rPr>
              <a:t>liên</a:t>
            </a:r>
            <a:r>
              <a:rPr lang="en-US">
                <a:solidFill>
                  <a:srgbClr val="C00000"/>
                </a:solidFill>
              </a:rPr>
              <a:t> </a:t>
            </a:r>
            <a:r>
              <a:rPr lang="en-US" err="1">
                <a:solidFill>
                  <a:srgbClr val="C00000"/>
                </a:solidFill>
              </a:rPr>
              <a:t>quan</a:t>
            </a:r>
            <a:r>
              <a:rPr lang="en-US">
                <a:solidFill>
                  <a:srgbClr val="C00000"/>
                </a:solidFill>
              </a:rPr>
              <a:t> </a:t>
            </a:r>
            <a:r>
              <a:rPr lang="en-US" err="1">
                <a:solidFill>
                  <a:srgbClr val="C00000"/>
                </a:solidFill>
              </a:rPr>
              <a:t>giữa</a:t>
            </a:r>
            <a:r>
              <a:rPr lang="en-US">
                <a:solidFill>
                  <a:srgbClr val="C00000"/>
                </a:solidFill>
              </a:rPr>
              <a:t> </a:t>
            </a:r>
            <a:r>
              <a:rPr lang="en-US" err="1">
                <a:solidFill>
                  <a:srgbClr val="C00000"/>
                </a:solidFill>
              </a:rPr>
              <a:t>bài</a:t>
            </a:r>
            <a:r>
              <a:rPr lang="en-US">
                <a:solidFill>
                  <a:srgbClr val="C00000"/>
                </a:solidFill>
              </a:rPr>
              <a:t> </a:t>
            </a:r>
            <a:r>
              <a:rPr lang="en-US" err="1">
                <a:solidFill>
                  <a:srgbClr val="C00000"/>
                </a:solidFill>
              </a:rPr>
              <a:t>này</a:t>
            </a:r>
            <a:r>
              <a:rPr lang="en-US">
                <a:solidFill>
                  <a:srgbClr val="C00000"/>
                </a:solidFill>
              </a:rPr>
              <a:t> </a:t>
            </a:r>
            <a:r>
              <a:rPr lang="en-US" err="1">
                <a:solidFill>
                  <a:srgbClr val="C00000"/>
                </a:solidFill>
              </a:rPr>
              <a:t>và</a:t>
            </a:r>
            <a:r>
              <a:rPr lang="en-US">
                <a:solidFill>
                  <a:srgbClr val="C00000"/>
                </a:solidFill>
              </a:rPr>
              <a:t> </a:t>
            </a:r>
            <a:r>
              <a:rPr lang="en-US" err="1">
                <a:solidFill>
                  <a:srgbClr val="C00000"/>
                </a:solidFill>
              </a:rPr>
              <a:t>các</a:t>
            </a:r>
            <a:r>
              <a:rPr lang="en-US">
                <a:solidFill>
                  <a:srgbClr val="C00000"/>
                </a:solidFill>
              </a:rPr>
              <a:t> </a:t>
            </a:r>
            <a:r>
              <a:rPr lang="en-US" err="1">
                <a:solidFill>
                  <a:srgbClr val="C00000"/>
                </a:solidFill>
              </a:rPr>
              <a:t>bài</a:t>
            </a:r>
            <a:r>
              <a:rPr lang="en-US">
                <a:solidFill>
                  <a:srgbClr val="C00000"/>
                </a:solidFill>
              </a:rPr>
              <a:t> </a:t>
            </a:r>
            <a:r>
              <a:rPr lang="en-US" err="1">
                <a:solidFill>
                  <a:srgbClr val="C00000"/>
                </a:solidFill>
              </a:rPr>
              <a:t>báo</a:t>
            </a:r>
            <a:r>
              <a:rPr lang="en-US">
                <a:solidFill>
                  <a:srgbClr val="C00000"/>
                </a:solidFill>
              </a:rPr>
              <a:t> </a:t>
            </a:r>
            <a:r>
              <a:rPr lang="en-US" err="1">
                <a:solidFill>
                  <a:srgbClr val="C00000"/>
                </a:solidFill>
              </a:rPr>
              <a:t>khác</a:t>
            </a:r>
            <a:r>
              <a:rPr lang="en-US">
                <a:solidFill>
                  <a:srgbClr val="C00000"/>
                </a:solidFill>
              </a:rPr>
              <a:t>?</a:t>
            </a:r>
          </a:p>
          <a:p>
            <a:r>
              <a:rPr lang="en-US" err="1">
                <a:solidFill>
                  <a:srgbClr val="C00000"/>
                </a:solidFill>
              </a:rPr>
              <a:t>Từ</a:t>
            </a:r>
            <a:r>
              <a:rPr lang="en-US">
                <a:solidFill>
                  <a:srgbClr val="C00000"/>
                </a:solidFill>
              </a:rPr>
              <a:t> </a:t>
            </a:r>
            <a:r>
              <a:rPr lang="en-US" err="1">
                <a:solidFill>
                  <a:srgbClr val="C00000"/>
                </a:solidFill>
              </a:rPr>
              <a:t>kết</a:t>
            </a:r>
            <a:r>
              <a:rPr lang="en-US">
                <a:solidFill>
                  <a:srgbClr val="C00000"/>
                </a:solidFill>
              </a:rPr>
              <a:t> </a:t>
            </a:r>
            <a:r>
              <a:rPr lang="en-US" err="1">
                <a:solidFill>
                  <a:srgbClr val="C00000"/>
                </a:solidFill>
              </a:rPr>
              <a:t>quả</a:t>
            </a:r>
            <a:r>
              <a:rPr lang="en-US">
                <a:solidFill>
                  <a:srgbClr val="C00000"/>
                </a:solidFill>
              </a:rPr>
              <a:t> </a:t>
            </a:r>
            <a:r>
              <a:rPr lang="en-US" err="1">
                <a:solidFill>
                  <a:srgbClr val="C00000"/>
                </a:solidFill>
              </a:rPr>
              <a:t>của</a:t>
            </a:r>
            <a:r>
              <a:rPr lang="en-US">
                <a:solidFill>
                  <a:srgbClr val="C00000"/>
                </a:solidFill>
              </a:rPr>
              <a:t> </a:t>
            </a:r>
            <a:r>
              <a:rPr lang="en-US" err="1">
                <a:solidFill>
                  <a:srgbClr val="C00000"/>
                </a:solidFill>
              </a:rPr>
              <a:t>bài</a:t>
            </a:r>
            <a:r>
              <a:rPr lang="en-US">
                <a:solidFill>
                  <a:srgbClr val="C00000"/>
                </a:solidFill>
              </a:rPr>
              <a:t> </a:t>
            </a:r>
            <a:r>
              <a:rPr lang="en-US" err="1">
                <a:solidFill>
                  <a:srgbClr val="C00000"/>
                </a:solidFill>
              </a:rPr>
              <a:t>báo</a:t>
            </a:r>
            <a:r>
              <a:rPr lang="en-US">
                <a:solidFill>
                  <a:srgbClr val="C00000"/>
                </a:solidFill>
              </a:rPr>
              <a:t> </a:t>
            </a:r>
            <a:r>
              <a:rPr lang="en-US" err="1">
                <a:solidFill>
                  <a:srgbClr val="C00000"/>
                </a:solidFill>
              </a:rPr>
              <a:t>có</a:t>
            </a:r>
            <a:r>
              <a:rPr lang="en-US">
                <a:solidFill>
                  <a:srgbClr val="C00000"/>
                </a:solidFill>
              </a:rPr>
              <a:t> </a:t>
            </a:r>
            <a:r>
              <a:rPr lang="en-US" err="1">
                <a:solidFill>
                  <a:srgbClr val="C00000"/>
                </a:solidFill>
              </a:rPr>
              <a:t>thể</a:t>
            </a:r>
            <a:r>
              <a:rPr lang="en-US">
                <a:solidFill>
                  <a:srgbClr val="C00000"/>
                </a:solidFill>
              </a:rPr>
              <a:t> </a:t>
            </a:r>
            <a:r>
              <a:rPr lang="en-US" err="1">
                <a:solidFill>
                  <a:srgbClr val="C00000"/>
                </a:solidFill>
              </a:rPr>
              <a:t>gợi</a:t>
            </a:r>
            <a:r>
              <a:rPr lang="en-US">
                <a:solidFill>
                  <a:srgbClr val="C00000"/>
                </a:solidFill>
              </a:rPr>
              <a:t> </a:t>
            </a:r>
            <a:r>
              <a:rPr lang="en-US" err="1">
                <a:solidFill>
                  <a:srgbClr val="C00000"/>
                </a:solidFill>
              </a:rPr>
              <a:t>mở</a:t>
            </a:r>
            <a:r>
              <a:rPr lang="en-US">
                <a:solidFill>
                  <a:srgbClr val="C00000"/>
                </a:solidFill>
              </a:rPr>
              <a:t> </a:t>
            </a:r>
            <a:r>
              <a:rPr lang="en-US" err="1">
                <a:solidFill>
                  <a:srgbClr val="C00000"/>
                </a:solidFill>
              </a:rPr>
              <a:t>ra</a:t>
            </a:r>
            <a:r>
              <a:rPr lang="en-US">
                <a:solidFill>
                  <a:srgbClr val="C00000"/>
                </a:solidFill>
              </a:rPr>
              <a:t> </a:t>
            </a:r>
            <a:r>
              <a:rPr lang="en-US" err="1">
                <a:solidFill>
                  <a:srgbClr val="C00000"/>
                </a:solidFill>
              </a:rPr>
              <a:t>những</a:t>
            </a:r>
            <a:r>
              <a:rPr lang="en-US">
                <a:solidFill>
                  <a:srgbClr val="C00000"/>
                </a:solidFill>
              </a:rPr>
              <a:t> </a:t>
            </a:r>
            <a:r>
              <a:rPr lang="en-US" err="1">
                <a:solidFill>
                  <a:srgbClr val="C00000"/>
                </a:solidFill>
              </a:rPr>
              <a:t>gì</a:t>
            </a:r>
            <a:r>
              <a:rPr lang="en-US">
                <a:solidFill>
                  <a:srgbClr val="C00000"/>
                </a:solidFill>
              </a:rPr>
              <a:t> </a:t>
            </a:r>
            <a:r>
              <a:rPr lang="en-US" err="1">
                <a:solidFill>
                  <a:srgbClr val="C00000"/>
                </a:solidFill>
              </a:rPr>
              <a:t>cho</a:t>
            </a:r>
            <a:r>
              <a:rPr lang="en-US">
                <a:solidFill>
                  <a:srgbClr val="C00000"/>
                </a:solidFill>
              </a:rPr>
              <a:t> </a:t>
            </a:r>
            <a:r>
              <a:rPr lang="en-US" err="1">
                <a:solidFill>
                  <a:srgbClr val="C00000"/>
                </a:solidFill>
              </a:rPr>
              <a:t>lĩnh</a:t>
            </a:r>
            <a:r>
              <a:rPr lang="en-US">
                <a:solidFill>
                  <a:srgbClr val="C00000"/>
                </a:solidFill>
              </a:rPr>
              <a:t> </a:t>
            </a:r>
            <a:r>
              <a:rPr lang="en-US" err="1">
                <a:solidFill>
                  <a:srgbClr val="C00000"/>
                </a:solidFill>
              </a:rPr>
              <a:t>vực</a:t>
            </a:r>
            <a:r>
              <a:rPr lang="en-US">
                <a:solidFill>
                  <a:srgbClr val="C00000"/>
                </a:solidFill>
              </a:rPr>
              <a:t> </a:t>
            </a:r>
            <a:r>
              <a:rPr lang="en-US" err="1">
                <a:solidFill>
                  <a:srgbClr val="C00000"/>
                </a:solidFill>
              </a:rPr>
              <a:t>nghiên</a:t>
            </a:r>
            <a:r>
              <a:rPr lang="en-US">
                <a:solidFill>
                  <a:srgbClr val="C00000"/>
                </a:solidFill>
              </a:rPr>
              <a:t> </a:t>
            </a:r>
            <a:r>
              <a:rPr lang="en-US" err="1">
                <a:solidFill>
                  <a:srgbClr val="C00000"/>
                </a:solidFill>
              </a:rPr>
              <a:t>cứu</a:t>
            </a:r>
            <a:r>
              <a:rPr lang="en-US">
                <a:solidFill>
                  <a:srgbClr val="C00000"/>
                </a:solidFill>
              </a:rPr>
              <a:t>?</a:t>
            </a:r>
          </a:p>
          <a:p>
            <a:pPr marL="0" indent="0">
              <a:buNone/>
            </a:pPr>
            <a:endParaRPr lang="en-US"/>
          </a:p>
          <a:p>
            <a:pPr lvl="1"/>
            <a:endParaRPr lang="en-GB"/>
          </a:p>
        </p:txBody>
      </p:sp>
      <p:sp>
        <p:nvSpPr>
          <p:cNvPr id="4" name="Footer Placeholder 3">
            <a:extLst>
              <a:ext uri="{FF2B5EF4-FFF2-40B4-BE49-F238E27FC236}">
                <a16:creationId xmlns:a16="http://schemas.microsoft.com/office/drawing/2014/main" id="{50DDADD5-F7C4-C288-2DFE-FEC31EBC4DD2}"/>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E4EE80D9-067F-D572-2530-13E9000C83A5}"/>
              </a:ext>
            </a:extLst>
          </p:cNvPr>
          <p:cNvSpPr>
            <a:spLocks noGrp="1"/>
          </p:cNvSpPr>
          <p:nvPr>
            <p:ph type="sldNum" sz="quarter" idx="12"/>
          </p:nvPr>
        </p:nvSpPr>
        <p:spPr/>
        <p:txBody>
          <a:bodyPr/>
          <a:lstStyle/>
          <a:p>
            <a:fld id="{558478D3-4DD5-4D7B-8D8D-7EA87687E863}" type="slidenum">
              <a:rPr lang="en-US" smtClean="0"/>
              <a:pPr/>
              <a:t>36</a:t>
            </a:fld>
            <a:endParaRPr lang="en-US"/>
          </a:p>
        </p:txBody>
      </p:sp>
      <p:sp>
        <p:nvSpPr>
          <p:cNvPr id="6" name="Date Placeholder 5">
            <a:extLst>
              <a:ext uri="{FF2B5EF4-FFF2-40B4-BE49-F238E27FC236}">
                <a16:creationId xmlns:a16="http://schemas.microsoft.com/office/drawing/2014/main" id="{F62AD8E3-9B47-93DD-89B2-1BFD4DC0C376}"/>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005862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E416-732A-2140-71E9-A870AE10CE23}"/>
              </a:ext>
            </a:extLst>
          </p:cNvPr>
          <p:cNvSpPr>
            <a:spLocks noGrp="1"/>
          </p:cNvSpPr>
          <p:nvPr>
            <p:ph type="title"/>
          </p:nvPr>
        </p:nvSpPr>
        <p:spPr/>
        <p:txBody>
          <a:bodyPr/>
          <a:lstStyle/>
          <a:p>
            <a:r>
              <a:rPr lang="en-US" err="1"/>
              <a:t>Bài</a:t>
            </a:r>
            <a:r>
              <a:rPr lang="en-US"/>
              <a:t> </a:t>
            </a:r>
            <a:r>
              <a:rPr lang="en-US" err="1"/>
              <a:t>tập</a:t>
            </a:r>
            <a:endParaRPr lang="en-GB"/>
          </a:p>
        </p:txBody>
      </p:sp>
      <p:sp>
        <p:nvSpPr>
          <p:cNvPr id="3" name="Content Placeholder 2">
            <a:extLst>
              <a:ext uri="{FF2B5EF4-FFF2-40B4-BE49-F238E27FC236}">
                <a16:creationId xmlns:a16="http://schemas.microsoft.com/office/drawing/2014/main" id="{83A2671B-EC91-95B2-3B30-D5423153A9E8}"/>
              </a:ext>
            </a:extLst>
          </p:cNvPr>
          <p:cNvSpPr>
            <a:spLocks noGrp="1"/>
          </p:cNvSpPr>
          <p:nvPr>
            <p:ph idx="1"/>
          </p:nvPr>
        </p:nvSpPr>
        <p:spPr/>
        <p:txBody>
          <a:bodyPr/>
          <a:lstStyle/>
          <a:p>
            <a:r>
              <a:rPr lang="en-US" err="1"/>
              <a:t>Đọc</a:t>
            </a:r>
            <a:r>
              <a:rPr lang="en-US"/>
              <a:t> </a:t>
            </a:r>
            <a:r>
              <a:rPr lang="en-US" err="1"/>
              <a:t>tóm</a:t>
            </a:r>
            <a:r>
              <a:rPr lang="en-US"/>
              <a:t> </a:t>
            </a:r>
            <a:r>
              <a:rPr lang="en-US" err="1"/>
              <a:t>tắt</a:t>
            </a:r>
            <a:r>
              <a:rPr lang="en-US"/>
              <a:t> </a:t>
            </a:r>
            <a:r>
              <a:rPr lang="en-US" err="1"/>
              <a:t>của</a:t>
            </a:r>
            <a:r>
              <a:rPr lang="en-US"/>
              <a:t> </a:t>
            </a:r>
            <a:r>
              <a:rPr lang="en-US" err="1"/>
              <a:t>bài</a:t>
            </a:r>
            <a:r>
              <a:rPr lang="en-US"/>
              <a:t> </a:t>
            </a:r>
            <a:r>
              <a:rPr lang="en-US" err="1"/>
              <a:t>sau</a:t>
            </a:r>
            <a:r>
              <a:rPr lang="en-US"/>
              <a:t> và trả lời </a:t>
            </a:r>
            <a:r>
              <a:rPr lang="en-US" err="1"/>
              <a:t>các</a:t>
            </a:r>
            <a:r>
              <a:rPr lang="en-US"/>
              <a:t> câu hỏi </a:t>
            </a:r>
            <a:r>
              <a:rPr lang="en-US" err="1"/>
              <a:t>trong</a:t>
            </a:r>
            <a:r>
              <a:rPr lang="en-US"/>
              <a:t> slide </a:t>
            </a:r>
            <a:r>
              <a:rPr lang="en-US" err="1"/>
              <a:t>trước</a:t>
            </a:r>
            <a:endParaRPr lang="en-US"/>
          </a:p>
          <a:p>
            <a:endParaRPr lang="en-US"/>
          </a:p>
          <a:p>
            <a:pPr marL="0" indent="0">
              <a:buNone/>
            </a:pPr>
            <a:r>
              <a:rPr lang="lt-LT">
                <a:effectLst/>
              </a:rPr>
              <a:t>Strielkowski, W., Štreimikienė, D., &amp; Bilan, Y. (2017). Network charging and residential tariffs: A case of household photovoltaics in the United Kingdom. </a:t>
            </a:r>
            <a:r>
              <a:rPr lang="lt-LT" i="1">
                <a:effectLst/>
              </a:rPr>
              <a:t>Renewable and Sustainable Energy Reviews</a:t>
            </a:r>
            <a:r>
              <a:rPr lang="lt-LT">
                <a:effectLst/>
              </a:rPr>
              <a:t>, </a:t>
            </a:r>
            <a:r>
              <a:rPr lang="lt-LT" i="1">
                <a:effectLst/>
              </a:rPr>
              <a:t>77</a:t>
            </a:r>
            <a:r>
              <a:rPr lang="lt-LT">
                <a:effectLst/>
              </a:rPr>
              <a:t>, 461–473. </a:t>
            </a:r>
            <a:r>
              <a:rPr lang="lt-LT">
                <a:effectLst/>
                <a:hlinkClick r:id="rId3"/>
              </a:rPr>
              <a:t>https://doi.org/10.1016/j.rser.2017.04.029</a:t>
            </a:r>
            <a:endParaRPr lang="lt-LT">
              <a:effectLst/>
            </a:endParaRPr>
          </a:p>
          <a:p>
            <a:pPr marL="0" indent="0">
              <a:buNone/>
            </a:pPr>
            <a:endParaRPr lang="en-GB"/>
          </a:p>
        </p:txBody>
      </p:sp>
      <p:sp>
        <p:nvSpPr>
          <p:cNvPr id="4" name="Footer Placeholder 3">
            <a:extLst>
              <a:ext uri="{FF2B5EF4-FFF2-40B4-BE49-F238E27FC236}">
                <a16:creationId xmlns:a16="http://schemas.microsoft.com/office/drawing/2014/main" id="{53064128-31D9-77E5-F6C7-6B1014533B3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85B6BF9-2ADF-CF71-3003-F364BFA0699D}"/>
              </a:ext>
            </a:extLst>
          </p:cNvPr>
          <p:cNvSpPr>
            <a:spLocks noGrp="1"/>
          </p:cNvSpPr>
          <p:nvPr>
            <p:ph type="sldNum" sz="quarter" idx="12"/>
          </p:nvPr>
        </p:nvSpPr>
        <p:spPr/>
        <p:txBody>
          <a:bodyPr/>
          <a:lstStyle/>
          <a:p>
            <a:fld id="{558478D3-4DD5-4D7B-8D8D-7EA87687E863}" type="slidenum">
              <a:rPr lang="en-US" smtClean="0"/>
              <a:pPr/>
              <a:t>37</a:t>
            </a:fld>
            <a:endParaRPr lang="en-US"/>
          </a:p>
        </p:txBody>
      </p:sp>
      <p:sp>
        <p:nvSpPr>
          <p:cNvPr id="6" name="Date Placeholder 5">
            <a:extLst>
              <a:ext uri="{FF2B5EF4-FFF2-40B4-BE49-F238E27FC236}">
                <a16:creationId xmlns:a16="http://schemas.microsoft.com/office/drawing/2014/main" id="{8C983975-EAE0-C1D1-3A23-DD49075E19A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826402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09530-8836-5AE6-BAEF-CF91C4E78E58}"/>
              </a:ext>
            </a:extLst>
          </p:cNvPr>
          <p:cNvSpPr>
            <a:spLocks noGrp="1"/>
          </p:cNvSpPr>
          <p:nvPr>
            <p:ph type="title"/>
          </p:nvPr>
        </p:nvSpPr>
        <p:spPr/>
        <p:txBody>
          <a:bodyPr/>
          <a:lstStyle/>
          <a:p>
            <a:r>
              <a:rPr lang="en-US" err="1"/>
              <a:t>Những</a:t>
            </a:r>
            <a:r>
              <a:rPr lang="en-US"/>
              <a:t> </a:t>
            </a:r>
            <a:r>
              <a:rPr lang="en-US" err="1"/>
              <a:t>điều</a:t>
            </a:r>
            <a:r>
              <a:rPr lang="en-US"/>
              <a:t> </a:t>
            </a:r>
            <a:r>
              <a:rPr lang="en-US" err="1"/>
              <a:t>cần</a:t>
            </a:r>
            <a:r>
              <a:rPr lang="en-US"/>
              <a:t> </a:t>
            </a:r>
            <a:r>
              <a:rPr lang="en-US" err="1"/>
              <a:t>tránh</a:t>
            </a:r>
            <a:endParaRPr lang="en-GB"/>
          </a:p>
        </p:txBody>
      </p:sp>
      <p:sp>
        <p:nvSpPr>
          <p:cNvPr id="3" name="Content Placeholder 2">
            <a:extLst>
              <a:ext uri="{FF2B5EF4-FFF2-40B4-BE49-F238E27FC236}">
                <a16:creationId xmlns:a16="http://schemas.microsoft.com/office/drawing/2014/main" id="{185FB33B-5A66-8D96-E0AC-FCA94E2E2E18}"/>
              </a:ext>
            </a:extLst>
          </p:cNvPr>
          <p:cNvSpPr>
            <a:spLocks noGrp="1"/>
          </p:cNvSpPr>
          <p:nvPr>
            <p:ph idx="1"/>
          </p:nvPr>
        </p:nvSpPr>
        <p:spPr/>
        <p:txBody>
          <a:bodyPr/>
          <a:lstStyle/>
          <a:p>
            <a:pPr>
              <a:lnSpc>
                <a:spcPct val="200000"/>
              </a:lnSpc>
            </a:pPr>
            <a:r>
              <a:rPr lang="en-US" err="1">
                <a:solidFill>
                  <a:srgbClr val="FF0000"/>
                </a:solidFill>
              </a:rPr>
              <a:t>Đọc</a:t>
            </a:r>
            <a:r>
              <a:rPr lang="en-US">
                <a:solidFill>
                  <a:srgbClr val="FF0000"/>
                </a:solidFill>
              </a:rPr>
              <a:t> </a:t>
            </a:r>
            <a:r>
              <a:rPr lang="en-US" err="1">
                <a:solidFill>
                  <a:srgbClr val="FF0000"/>
                </a:solidFill>
              </a:rPr>
              <a:t>tất</a:t>
            </a:r>
            <a:r>
              <a:rPr lang="en-US">
                <a:solidFill>
                  <a:srgbClr val="FF0000"/>
                </a:solidFill>
              </a:rPr>
              <a:t> </a:t>
            </a:r>
            <a:r>
              <a:rPr lang="en-US" err="1">
                <a:solidFill>
                  <a:srgbClr val="FF0000"/>
                </a:solidFill>
              </a:rPr>
              <a:t>cả</a:t>
            </a:r>
            <a:r>
              <a:rPr lang="en-US">
                <a:solidFill>
                  <a:srgbClr val="FF0000"/>
                </a:solidFill>
              </a:rPr>
              <a:t> </a:t>
            </a:r>
            <a:r>
              <a:rPr lang="en-US" err="1">
                <a:solidFill>
                  <a:srgbClr val="FF0000"/>
                </a:solidFill>
              </a:rPr>
              <a:t>mọi</a:t>
            </a:r>
            <a:r>
              <a:rPr lang="en-US">
                <a:solidFill>
                  <a:srgbClr val="FF0000"/>
                </a:solidFill>
              </a:rPr>
              <a:t> </a:t>
            </a:r>
            <a:r>
              <a:rPr lang="en-US" err="1">
                <a:solidFill>
                  <a:srgbClr val="FF0000"/>
                </a:solidFill>
              </a:rPr>
              <a:t>thứ</a:t>
            </a:r>
            <a:endParaRPr lang="en-US">
              <a:solidFill>
                <a:srgbClr val="FF0000"/>
              </a:solidFill>
            </a:endParaRPr>
          </a:p>
          <a:p>
            <a:pPr>
              <a:lnSpc>
                <a:spcPct val="200000"/>
              </a:lnSpc>
            </a:pPr>
            <a:r>
              <a:rPr lang="en-US" err="1">
                <a:solidFill>
                  <a:srgbClr val="FF0000"/>
                </a:solidFill>
              </a:rPr>
              <a:t>Chỉ</a:t>
            </a:r>
            <a:r>
              <a:rPr lang="en-US">
                <a:solidFill>
                  <a:srgbClr val="FF0000"/>
                </a:solidFill>
              </a:rPr>
              <a:t> </a:t>
            </a:r>
            <a:r>
              <a:rPr lang="en-US" err="1">
                <a:solidFill>
                  <a:srgbClr val="FF0000"/>
                </a:solidFill>
              </a:rPr>
              <a:t>đọc</a:t>
            </a:r>
            <a:r>
              <a:rPr lang="en-US">
                <a:solidFill>
                  <a:srgbClr val="FF0000"/>
                </a:solidFill>
              </a:rPr>
              <a:t> </a:t>
            </a:r>
            <a:r>
              <a:rPr lang="en-US" err="1">
                <a:solidFill>
                  <a:srgbClr val="FF0000"/>
                </a:solidFill>
              </a:rPr>
              <a:t>không</a:t>
            </a:r>
            <a:r>
              <a:rPr lang="en-US">
                <a:solidFill>
                  <a:srgbClr val="FF0000"/>
                </a:solidFill>
              </a:rPr>
              <a:t> </a:t>
            </a:r>
            <a:r>
              <a:rPr lang="en-US" err="1">
                <a:solidFill>
                  <a:srgbClr val="FF0000"/>
                </a:solidFill>
              </a:rPr>
              <a:t>viết</a:t>
            </a:r>
            <a:endParaRPr lang="en-US">
              <a:solidFill>
                <a:srgbClr val="FF0000"/>
              </a:solidFill>
            </a:endParaRPr>
          </a:p>
          <a:p>
            <a:pPr>
              <a:lnSpc>
                <a:spcPct val="200000"/>
              </a:lnSpc>
            </a:pPr>
            <a:r>
              <a:rPr lang="en-US" err="1">
                <a:solidFill>
                  <a:srgbClr val="FF0000"/>
                </a:solidFill>
              </a:rPr>
              <a:t>Không</a:t>
            </a:r>
            <a:r>
              <a:rPr lang="en-US">
                <a:solidFill>
                  <a:srgbClr val="FF0000"/>
                </a:solidFill>
              </a:rPr>
              <a:t> </a:t>
            </a:r>
            <a:r>
              <a:rPr lang="en-US" err="1">
                <a:solidFill>
                  <a:srgbClr val="FF0000"/>
                </a:solidFill>
              </a:rPr>
              <a:t>lưu</a:t>
            </a:r>
            <a:r>
              <a:rPr lang="en-US">
                <a:solidFill>
                  <a:srgbClr val="FF0000"/>
                </a:solidFill>
              </a:rPr>
              <a:t> </a:t>
            </a:r>
            <a:r>
              <a:rPr lang="en-US" err="1">
                <a:solidFill>
                  <a:srgbClr val="FF0000"/>
                </a:solidFill>
              </a:rPr>
              <a:t>lại</a:t>
            </a:r>
            <a:r>
              <a:rPr lang="en-US">
                <a:solidFill>
                  <a:srgbClr val="FF0000"/>
                </a:solidFill>
              </a:rPr>
              <a:t> </a:t>
            </a:r>
            <a:r>
              <a:rPr lang="en-US" err="1">
                <a:solidFill>
                  <a:srgbClr val="FF0000"/>
                </a:solidFill>
              </a:rPr>
              <a:t>thông</a:t>
            </a:r>
            <a:r>
              <a:rPr lang="en-US">
                <a:solidFill>
                  <a:srgbClr val="FF0000"/>
                </a:solidFill>
              </a:rPr>
              <a:t> tin </a:t>
            </a:r>
            <a:r>
              <a:rPr lang="en-US" err="1">
                <a:solidFill>
                  <a:srgbClr val="FF0000"/>
                </a:solidFill>
              </a:rPr>
              <a:t>của</a:t>
            </a:r>
            <a:r>
              <a:rPr lang="en-US">
                <a:solidFill>
                  <a:srgbClr val="FF0000"/>
                </a:solidFill>
              </a:rPr>
              <a:t> </a:t>
            </a:r>
            <a:r>
              <a:rPr lang="en-US" err="1">
                <a:solidFill>
                  <a:srgbClr val="FF0000"/>
                </a:solidFill>
              </a:rPr>
              <a:t>tài</a:t>
            </a:r>
            <a:r>
              <a:rPr lang="en-US">
                <a:solidFill>
                  <a:srgbClr val="FF0000"/>
                </a:solidFill>
              </a:rPr>
              <a:t> </a:t>
            </a:r>
            <a:r>
              <a:rPr lang="en-US" err="1">
                <a:solidFill>
                  <a:srgbClr val="FF0000"/>
                </a:solidFill>
              </a:rPr>
              <a:t>liệu</a:t>
            </a:r>
            <a:endParaRPr lang="en-US">
              <a:solidFill>
                <a:srgbClr val="FF0000"/>
              </a:solidFill>
            </a:endParaRPr>
          </a:p>
          <a:p>
            <a:pPr marL="0" indent="0">
              <a:lnSpc>
                <a:spcPct val="200000"/>
              </a:lnSpc>
              <a:buNone/>
            </a:pPr>
            <a:endParaRPr lang="en-US"/>
          </a:p>
          <a:p>
            <a:pPr lvl="1"/>
            <a:endParaRPr lang="en-GB"/>
          </a:p>
        </p:txBody>
      </p:sp>
      <p:sp>
        <p:nvSpPr>
          <p:cNvPr id="4" name="Footer Placeholder 3">
            <a:extLst>
              <a:ext uri="{FF2B5EF4-FFF2-40B4-BE49-F238E27FC236}">
                <a16:creationId xmlns:a16="http://schemas.microsoft.com/office/drawing/2014/main" id="{D295C997-199A-27B4-692D-D700EEF6F28E}"/>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714722-21FE-FCCB-98E9-5012D83F42CC}"/>
              </a:ext>
            </a:extLst>
          </p:cNvPr>
          <p:cNvSpPr>
            <a:spLocks noGrp="1"/>
          </p:cNvSpPr>
          <p:nvPr>
            <p:ph type="sldNum" sz="quarter" idx="12"/>
          </p:nvPr>
        </p:nvSpPr>
        <p:spPr/>
        <p:txBody>
          <a:bodyPr/>
          <a:lstStyle/>
          <a:p>
            <a:fld id="{558478D3-4DD5-4D7B-8D8D-7EA87687E863}" type="slidenum">
              <a:rPr lang="en-US" smtClean="0"/>
              <a:pPr/>
              <a:t>38</a:t>
            </a:fld>
            <a:endParaRPr lang="en-US"/>
          </a:p>
        </p:txBody>
      </p:sp>
      <p:sp>
        <p:nvSpPr>
          <p:cNvPr id="6" name="Date Placeholder 5">
            <a:extLst>
              <a:ext uri="{FF2B5EF4-FFF2-40B4-BE49-F238E27FC236}">
                <a16:creationId xmlns:a16="http://schemas.microsoft.com/office/drawing/2014/main" id="{E74901A1-19DF-EE87-63DB-CD7FB560405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014836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AD36-B56E-079D-986D-18B94279D409}"/>
              </a:ext>
            </a:extLst>
          </p:cNvPr>
          <p:cNvSpPr>
            <a:spLocks noGrp="1"/>
          </p:cNvSpPr>
          <p:nvPr>
            <p:ph type="title"/>
          </p:nvPr>
        </p:nvSpPr>
        <p:spPr/>
        <p:txBody>
          <a:bodyPr>
            <a:normAutofit/>
          </a:bodyPr>
          <a:lstStyle/>
          <a:p>
            <a:r>
              <a:rPr lang="en-US" err="1"/>
              <a:t>Tổng</a:t>
            </a:r>
            <a:r>
              <a:rPr lang="en-US"/>
              <a:t> </a:t>
            </a:r>
            <a:r>
              <a:rPr lang="en-US" err="1"/>
              <a:t>quan</a:t>
            </a:r>
            <a:r>
              <a:rPr lang="en-US"/>
              <a:t> </a:t>
            </a:r>
            <a:r>
              <a:rPr lang="en-US" err="1"/>
              <a:t>hệ</a:t>
            </a:r>
            <a:r>
              <a:rPr lang="en-US"/>
              <a:t> </a:t>
            </a:r>
            <a:r>
              <a:rPr lang="en-US" err="1"/>
              <a:t>thống</a:t>
            </a:r>
            <a:r>
              <a:rPr lang="en-US"/>
              <a:t> (systematic reviews)</a:t>
            </a:r>
            <a:endParaRPr lang="en-001"/>
          </a:p>
        </p:txBody>
      </p:sp>
      <p:sp>
        <p:nvSpPr>
          <p:cNvPr id="3" name="Date Placeholder 2">
            <a:extLst>
              <a:ext uri="{FF2B5EF4-FFF2-40B4-BE49-F238E27FC236}">
                <a16:creationId xmlns:a16="http://schemas.microsoft.com/office/drawing/2014/main" id="{6A15C0E8-9A4E-F624-57A1-EC93431CFE56}"/>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3F845487-7E07-2826-4CFD-9A5DFAC623B1}"/>
              </a:ext>
            </a:extLst>
          </p:cNvPr>
          <p:cNvSpPr>
            <a:spLocks noGrp="1"/>
          </p:cNvSpPr>
          <p:nvPr>
            <p:ph type="ftr" sz="quarter" idx="11"/>
          </p:nvPr>
        </p:nvSpPr>
        <p:spPr/>
        <p:txBody>
          <a:bodyPr/>
          <a:lstStyle/>
          <a:p>
            <a:r>
              <a:rPr lang="en-US"/>
              <a:t>Research Methods (VNU-SIS)</a:t>
            </a:r>
            <a:endParaRPr lang="en-001"/>
          </a:p>
        </p:txBody>
      </p:sp>
      <p:sp>
        <p:nvSpPr>
          <p:cNvPr id="5" name="Slide Number Placeholder 4">
            <a:extLst>
              <a:ext uri="{FF2B5EF4-FFF2-40B4-BE49-F238E27FC236}">
                <a16:creationId xmlns:a16="http://schemas.microsoft.com/office/drawing/2014/main" id="{7C43C42C-85AF-8667-CD01-C1EF091B9C83}"/>
              </a:ext>
            </a:extLst>
          </p:cNvPr>
          <p:cNvSpPr>
            <a:spLocks noGrp="1"/>
          </p:cNvSpPr>
          <p:nvPr>
            <p:ph type="sldNum" sz="quarter" idx="12"/>
          </p:nvPr>
        </p:nvSpPr>
        <p:spPr/>
        <p:txBody>
          <a:bodyPr/>
          <a:lstStyle/>
          <a:p>
            <a:fld id="{AA8328AE-A94A-43B0-BF47-266FB86AC0A6}" type="slidenum">
              <a:rPr lang="en-001" smtClean="0"/>
              <a:t>39</a:t>
            </a:fld>
            <a:endParaRPr lang="en-001"/>
          </a:p>
        </p:txBody>
      </p:sp>
      <p:sp>
        <p:nvSpPr>
          <p:cNvPr id="6" name="Content Placeholder 5">
            <a:extLst>
              <a:ext uri="{FF2B5EF4-FFF2-40B4-BE49-F238E27FC236}">
                <a16:creationId xmlns:a16="http://schemas.microsoft.com/office/drawing/2014/main" id="{82337D25-410A-95CA-3EF1-9B16A742BC7A}"/>
              </a:ext>
            </a:extLst>
          </p:cNvPr>
          <p:cNvSpPr>
            <a:spLocks noGrp="1"/>
          </p:cNvSpPr>
          <p:nvPr>
            <p:ph idx="1"/>
          </p:nvPr>
        </p:nvSpPr>
        <p:spPr>
          <a:xfrm>
            <a:off x="838200" y="1473693"/>
            <a:ext cx="3909646" cy="4703270"/>
          </a:xfrm>
        </p:spPr>
        <p:txBody>
          <a:bodyPr/>
          <a:lstStyle/>
          <a:p>
            <a:pPr marL="0" indent="0">
              <a:buNone/>
            </a:pPr>
            <a:r>
              <a:rPr lang="en-US">
                <a:solidFill>
                  <a:srgbClr val="FF0000"/>
                </a:solidFill>
              </a:rPr>
              <a:t>PRISMA</a:t>
            </a:r>
            <a:br>
              <a:rPr lang="en-US"/>
            </a:br>
            <a:endParaRPr lang="en-US"/>
          </a:p>
          <a:p>
            <a:pPr marL="0" indent="0">
              <a:buNone/>
            </a:pPr>
            <a:r>
              <a:rPr lang="en-US">
                <a:solidFill>
                  <a:srgbClr val="FF0000"/>
                </a:solidFill>
              </a:rPr>
              <a:t>P</a:t>
            </a:r>
            <a:r>
              <a:rPr lang="en-US"/>
              <a:t>referred </a:t>
            </a:r>
            <a:r>
              <a:rPr lang="en-US">
                <a:solidFill>
                  <a:srgbClr val="FF0000"/>
                </a:solidFill>
              </a:rPr>
              <a:t>R</a:t>
            </a:r>
            <a:r>
              <a:rPr lang="en-US"/>
              <a:t>eporting </a:t>
            </a:r>
            <a:r>
              <a:rPr lang="en-US">
                <a:solidFill>
                  <a:srgbClr val="FF0000"/>
                </a:solidFill>
              </a:rPr>
              <a:t>I</a:t>
            </a:r>
            <a:r>
              <a:rPr lang="en-US"/>
              <a:t>tems for </a:t>
            </a:r>
            <a:r>
              <a:rPr lang="en-US">
                <a:solidFill>
                  <a:srgbClr val="FF0000"/>
                </a:solidFill>
              </a:rPr>
              <a:t>S</a:t>
            </a:r>
            <a:r>
              <a:rPr lang="en-US"/>
              <a:t>ystematic reviews and </a:t>
            </a:r>
            <a:r>
              <a:rPr lang="en-US">
                <a:solidFill>
                  <a:srgbClr val="FF0000"/>
                </a:solidFill>
              </a:rPr>
              <a:t>M</a:t>
            </a:r>
            <a:r>
              <a:rPr lang="en-US"/>
              <a:t>eta-</a:t>
            </a:r>
            <a:r>
              <a:rPr lang="en-US">
                <a:solidFill>
                  <a:srgbClr val="FF0000"/>
                </a:solidFill>
              </a:rPr>
              <a:t>A</a:t>
            </a:r>
            <a:r>
              <a:rPr lang="en-US"/>
              <a:t>nalyses.</a:t>
            </a:r>
            <a:endParaRPr lang="en-001"/>
          </a:p>
        </p:txBody>
      </p:sp>
      <p:pic>
        <p:nvPicPr>
          <p:cNvPr id="2052" name="Picture 4">
            <a:extLst>
              <a:ext uri="{FF2B5EF4-FFF2-40B4-BE49-F238E27FC236}">
                <a16:creationId xmlns:a16="http://schemas.microsoft.com/office/drawing/2014/main" id="{1517BDA5-12B7-538F-70EE-BF513C99F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441" y="921220"/>
            <a:ext cx="4914971" cy="543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660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391E-04E3-6667-43EA-A099D0F30730}"/>
              </a:ext>
            </a:extLst>
          </p:cNvPr>
          <p:cNvSpPr>
            <a:spLocks noGrp="1"/>
          </p:cNvSpPr>
          <p:nvPr>
            <p:ph type="title"/>
          </p:nvPr>
        </p:nvSpPr>
        <p:spPr/>
        <p:txBody>
          <a:bodyPr/>
          <a:lstStyle/>
          <a:p>
            <a:r>
              <a:rPr lang="en-US" err="1"/>
              <a:t>Tài</a:t>
            </a:r>
            <a:r>
              <a:rPr lang="en-US"/>
              <a:t> </a:t>
            </a:r>
            <a:r>
              <a:rPr lang="en-US" err="1"/>
              <a:t>liệu</a:t>
            </a:r>
            <a:r>
              <a:rPr lang="en-US"/>
              <a:t> </a:t>
            </a:r>
            <a:r>
              <a:rPr lang="en-US" err="1"/>
              <a:t>tham</a:t>
            </a:r>
            <a:r>
              <a:rPr lang="en-US"/>
              <a:t> </a:t>
            </a:r>
            <a:r>
              <a:rPr lang="en-US" err="1"/>
              <a:t>khảo</a:t>
            </a:r>
            <a:endParaRPr lang="en-US"/>
          </a:p>
        </p:txBody>
      </p:sp>
      <p:sp>
        <p:nvSpPr>
          <p:cNvPr id="3" name="Content Placeholder 2">
            <a:extLst>
              <a:ext uri="{FF2B5EF4-FFF2-40B4-BE49-F238E27FC236}">
                <a16:creationId xmlns:a16="http://schemas.microsoft.com/office/drawing/2014/main" id="{521190A0-933A-4EE4-365A-03FE34B197C5}"/>
              </a:ext>
            </a:extLst>
          </p:cNvPr>
          <p:cNvSpPr>
            <a:spLocks noGrp="1"/>
          </p:cNvSpPr>
          <p:nvPr>
            <p:ph idx="1"/>
          </p:nvPr>
        </p:nvSpPr>
        <p:spPr/>
        <p:txBody>
          <a:bodyPr>
            <a:normAutofit fontScale="77500" lnSpcReduction="20000"/>
          </a:bodyPr>
          <a:lstStyle/>
          <a:p>
            <a:pPr>
              <a:lnSpc>
                <a:spcPct val="120000"/>
              </a:lnSpc>
            </a:pPr>
            <a:r>
              <a:rPr lang="en-US" b="1" dirty="0">
                <a:effectLst/>
              </a:rPr>
              <a:t>The practice of social research – Earl Babbie (15</a:t>
            </a:r>
            <a:r>
              <a:rPr lang="en-US" b="1" baseline="30000" dirty="0">
                <a:effectLst/>
              </a:rPr>
              <a:t>th</a:t>
            </a:r>
            <a:r>
              <a:rPr lang="en-US" b="1" dirty="0">
                <a:effectLst/>
              </a:rPr>
              <a:t> 2020) </a:t>
            </a:r>
          </a:p>
          <a:p>
            <a:pPr>
              <a:lnSpc>
                <a:spcPct val="120000"/>
              </a:lnSpc>
            </a:pPr>
            <a:r>
              <a:rPr lang="en-US" b="1" dirty="0"/>
              <a:t>Understanding research methods – Coursera (</a:t>
            </a:r>
            <a:r>
              <a:rPr lang="en-US" b="1" dirty="0">
                <a:hlinkClick r:id="rId3"/>
              </a:rPr>
              <a:t>https://www.coursera.org/learn/research-methods/home/info</a:t>
            </a:r>
            <a:r>
              <a:rPr lang="en-US" b="1" dirty="0"/>
              <a:t>)</a:t>
            </a:r>
          </a:p>
          <a:p>
            <a:pPr>
              <a:lnSpc>
                <a:spcPct val="120000"/>
              </a:lnSpc>
            </a:pPr>
            <a:r>
              <a:rPr lang="en-US" b="1" dirty="0"/>
              <a:t>Fundamentals of data visualization – Claus O. Wilke (</a:t>
            </a:r>
            <a:r>
              <a:rPr lang="en-US" b="1" dirty="0">
                <a:hlinkClick r:id="rId4"/>
              </a:rPr>
              <a:t>https://clauswilke.com/dataviz/index.html</a:t>
            </a:r>
            <a:r>
              <a:rPr lang="en-US" b="1" dirty="0"/>
              <a:t>)</a:t>
            </a:r>
          </a:p>
          <a:p>
            <a:pPr>
              <a:lnSpc>
                <a:spcPct val="120000"/>
              </a:lnSpc>
            </a:pPr>
            <a:r>
              <a:rPr lang="en-US" b="1" dirty="0"/>
              <a:t>Applied statistics with R – David </a:t>
            </a:r>
            <a:r>
              <a:rPr lang="en-US" b="1" dirty="0" err="1"/>
              <a:t>Dalpiaz</a:t>
            </a:r>
            <a:r>
              <a:rPr lang="en-US" b="1" dirty="0"/>
              <a:t> (</a:t>
            </a:r>
            <a:r>
              <a:rPr lang="en-US" b="1" dirty="0">
                <a:hlinkClick r:id="rId5"/>
              </a:rPr>
              <a:t>https://book.stat420.org/</a:t>
            </a:r>
            <a:r>
              <a:rPr lang="en-US" b="1" dirty="0"/>
              <a:t>)</a:t>
            </a:r>
          </a:p>
          <a:p>
            <a:pPr>
              <a:lnSpc>
                <a:spcPct val="120000"/>
              </a:lnSpc>
            </a:pPr>
            <a:r>
              <a:rPr lang="en-US" dirty="0">
                <a:highlight>
                  <a:srgbClr val="FFFF00"/>
                </a:highlight>
              </a:rPr>
              <a:t>The Scientist’s Guide to Writing: How to Write More Easily and Effectively throughout Your Scientific Career – Stephen B. Heard (2</a:t>
            </a:r>
            <a:r>
              <a:rPr lang="en-US" baseline="30000" dirty="0">
                <a:highlight>
                  <a:srgbClr val="FFFF00"/>
                </a:highlight>
              </a:rPr>
              <a:t>nd</a:t>
            </a:r>
            <a:r>
              <a:rPr lang="en-US" dirty="0">
                <a:highlight>
                  <a:srgbClr val="FFFF00"/>
                </a:highlight>
              </a:rPr>
              <a:t> 2022)</a:t>
            </a:r>
          </a:p>
          <a:p>
            <a:pPr>
              <a:lnSpc>
                <a:spcPct val="120000"/>
              </a:lnSpc>
            </a:pPr>
            <a:r>
              <a:rPr lang="en-US" dirty="0" err="1"/>
              <a:t>Từng</a:t>
            </a:r>
            <a:r>
              <a:rPr lang="en-US" dirty="0"/>
              <a:t> </a:t>
            </a:r>
            <a:r>
              <a:rPr lang="en-US" dirty="0" err="1"/>
              <a:t>bước</a:t>
            </a:r>
            <a:r>
              <a:rPr lang="en-US" dirty="0"/>
              <a:t> </a:t>
            </a:r>
            <a:r>
              <a:rPr lang="en-US" dirty="0" err="1"/>
              <a:t>nhập</a:t>
            </a:r>
            <a:r>
              <a:rPr lang="en-US" dirty="0"/>
              <a:t> </a:t>
            </a:r>
            <a:r>
              <a:rPr lang="en-US" dirty="0" err="1"/>
              <a:t>môn</a:t>
            </a:r>
            <a:r>
              <a:rPr lang="en-US" dirty="0"/>
              <a:t> </a:t>
            </a:r>
            <a:r>
              <a:rPr lang="en-US" dirty="0" err="1"/>
              <a:t>nghiên</a:t>
            </a:r>
            <a:r>
              <a:rPr lang="en-US" dirty="0"/>
              <a:t> </a:t>
            </a:r>
            <a:r>
              <a:rPr lang="en-US" dirty="0" err="1"/>
              <a:t>cứu</a:t>
            </a:r>
            <a:r>
              <a:rPr lang="en-US" dirty="0"/>
              <a:t> khoa </a:t>
            </a:r>
            <a:r>
              <a:rPr lang="en-US" dirty="0" err="1"/>
              <a:t>học</a:t>
            </a:r>
            <a:r>
              <a:rPr lang="en-US" dirty="0"/>
              <a:t> </a:t>
            </a:r>
            <a:r>
              <a:rPr lang="en-US" dirty="0" err="1"/>
              <a:t>xã</a:t>
            </a:r>
            <a:r>
              <a:rPr lang="en-US" dirty="0"/>
              <a:t> </a:t>
            </a:r>
            <a:r>
              <a:rPr lang="en-US" dirty="0" err="1"/>
              <a:t>hội</a:t>
            </a:r>
            <a:r>
              <a:rPr lang="en-US" dirty="0"/>
              <a:t> – </a:t>
            </a:r>
            <a:r>
              <a:rPr lang="en-US" dirty="0" err="1"/>
              <a:t>Phạm</a:t>
            </a:r>
            <a:r>
              <a:rPr lang="en-US" dirty="0"/>
              <a:t> </a:t>
            </a:r>
            <a:r>
              <a:rPr lang="en-US" dirty="0" err="1"/>
              <a:t>Hiệp</a:t>
            </a:r>
            <a:r>
              <a:rPr lang="en-US" dirty="0"/>
              <a:t> &amp; </a:t>
            </a:r>
            <a:r>
              <a:rPr lang="en-US" dirty="0" err="1"/>
              <a:t>cộng</a:t>
            </a:r>
            <a:r>
              <a:rPr lang="en-US" dirty="0"/>
              <a:t> </a:t>
            </a:r>
            <a:r>
              <a:rPr lang="en-US" dirty="0" err="1"/>
              <a:t>sự</a:t>
            </a:r>
            <a:r>
              <a:rPr lang="en-US" dirty="0"/>
              <a:t> (2022)</a:t>
            </a:r>
          </a:p>
          <a:p>
            <a:pPr>
              <a:lnSpc>
                <a:spcPct val="120000"/>
              </a:lnSpc>
            </a:pPr>
            <a:r>
              <a:rPr lang="en-US" dirty="0" err="1"/>
              <a:t>Cẩm</a:t>
            </a:r>
            <a:r>
              <a:rPr lang="en-US" dirty="0"/>
              <a:t> </a:t>
            </a:r>
            <a:r>
              <a:rPr lang="en-US" dirty="0" err="1"/>
              <a:t>nang</a:t>
            </a:r>
            <a:r>
              <a:rPr lang="en-US" dirty="0"/>
              <a:t> </a:t>
            </a:r>
            <a:r>
              <a:rPr lang="en-US" dirty="0" err="1"/>
              <a:t>nghiên</a:t>
            </a:r>
            <a:r>
              <a:rPr lang="en-US" dirty="0"/>
              <a:t> </a:t>
            </a:r>
            <a:r>
              <a:rPr lang="en-US" dirty="0" err="1"/>
              <a:t>cứu</a:t>
            </a:r>
            <a:r>
              <a:rPr lang="en-US" dirty="0"/>
              <a:t> khoa </a:t>
            </a:r>
            <a:r>
              <a:rPr lang="en-US" dirty="0" err="1"/>
              <a:t>học</a:t>
            </a:r>
            <a:r>
              <a:rPr lang="en-US" dirty="0"/>
              <a:t>: </a:t>
            </a:r>
            <a:r>
              <a:rPr lang="en-US" dirty="0" err="1"/>
              <a:t>từ</a:t>
            </a:r>
            <a:r>
              <a:rPr lang="en-US" dirty="0"/>
              <a:t> ý </a:t>
            </a:r>
            <a:r>
              <a:rPr lang="en-US" dirty="0" err="1"/>
              <a:t>tưởng</a:t>
            </a:r>
            <a:r>
              <a:rPr lang="en-US" dirty="0"/>
              <a:t> </a:t>
            </a:r>
            <a:r>
              <a:rPr lang="en-US" dirty="0" err="1"/>
              <a:t>đến</a:t>
            </a:r>
            <a:r>
              <a:rPr lang="en-US" dirty="0"/>
              <a:t> </a:t>
            </a:r>
            <a:r>
              <a:rPr lang="en-US" dirty="0" err="1"/>
              <a:t>công</a:t>
            </a:r>
            <a:r>
              <a:rPr lang="en-US" dirty="0"/>
              <a:t> </a:t>
            </a:r>
            <a:r>
              <a:rPr lang="en-US" dirty="0" err="1"/>
              <a:t>bố</a:t>
            </a:r>
            <a:r>
              <a:rPr lang="en-US" dirty="0"/>
              <a:t> – Nguyễn Văn Tuấn (2</a:t>
            </a:r>
            <a:r>
              <a:rPr lang="en-US" baseline="30000" dirty="0"/>
              <a:t>nd</a:t>
            </a:r>
            <a:r>
              <a:rPr lang="en-US" dirty="0"/>
              <a:t> edition, 2020)</a:t>
            </a:r>
          </a:p>
        </p:txBody>
      </p:sp>
      <p:sp>
        <p:nvSpPr>
          <p:cNvPr id="4" name="Footer Placeholder 3">
            <a:extLst>
              <a:ext uri="{FF2B5EF4-FFF2-40B4-BE49-F238E27FC236}">
                <a16:creationId xmlns:a16="http://schemas.microsoft.com/office/drawing/2014/main" id="{7FB3C725-E31E-1E73-4F50-F1862C1086D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076FB47-7914-0404-07A4-9ADB0133BA4D}"/>
              </a:ext>
            </a:extLst>
          </p:cNvPr>
          <p:cNvSpPr>
            <a:spLocks noGrp="1"/>
          </p:cNvSpPr>
          <p:nvPr>
            <p:ph type="sldNum" sz="quarter" idx="12"/>
          </p:nvPr>
        </p:nvSpPr>
        <p:spPr/>
        <p:txBody>
          <a:bodyPr/>
          <a:lstStyle/>
          <a:p>
            <a:fld id="{558478D3-4DD5-4D7B-8D8D-7EA87687E863}" type="slidenum">
              <a:rPr lang="en-US" smtClean="0"/>
              <a:pPr/>
              <a:t>4</a:t>
            </a:fld>
            <a:endParaRPr lang="en-US"/>
          </a:p>
        </p:txBody>
      </p:sp>
      <p:sp>
        <p:nvSpPr>
          <p:cNvPr id="6" name="Date Placeholder 5">
            <a:extLst>
              <a:ext uri="{FF2B5EF4-FFF2-40B4-BE49-F238E27FC236}">
                <a16:creationId xmlns:a16="http://schemas.microsoft.com/office/drawing/2014/main" id="{C3B551DC-B117-ABA9-6172-AD0698E2C50E}"/>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309653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53656-B347-A3C8-F4E5-17940E893FE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E3E776B4-7E21-01FA-FA2D-3C979FEE53EF}"/>
              </a:ext>
            </a:extLst>
          </p:cNvPr>
          <p:cNvPicPr>
            <a:picLocks noChangeAspect="1"/>
          </p:cNvPicPr>
          <p:nvPr/>
        </p:nvPicPr>
        <p:blipFill>
          <a:blip r:embed="rId2"/>
          <a:stretch>
            <a:fillRect/>
          </a:stretch>
        </p:blipFill>
        <p:spPr>
          <a:xfrm>
            <a:off x="7343217" y="971536"/>
            <a:ext cx="3957829" cy="5473592"/>
          </a:xfrm>
          <a:prstGeom prst="rect">
            <a:avLst/>
          </a:prstGeom>
        </p:spPr>
      </p:pic>
      <p:sp>
        <p:nvSpPr>
          <p:cNvPr id="2" name="Title 1">
            <a:extLst>
              <a:ext uri="{FF2B5EF4-FFF2-40B4-BE49-F238E27FC236}">
                <a16:creationId xmlns:a16="http://schemas.microsoft.com/office/drawing/2014/main" id="{642C0BBB-D1E3-D765-2FC6-D6D3B930A2AE}"/>
              </a:ext>
            </a:extLst>
          </p:cNvPr>
          <p:cNvSpPr>
            <a:spLocks noGrp="1"/>
          </p:cNvSpPr>
          <p:nvPr>
            <p:ph type="title"/>
          </p:nvPr>
        </p:nvSpPr>
        <p:spPr/>
        <p:txBody>
          <a:bodyPr>
            <a:normAutofit/>
          </a:bodyPr>
          <a:lstStyle/>
          <a:p>
            <a:r>
              <a:rPr lang="en-US" err="1"/>
              <a:t>Tổng</a:t>
            </a:r>
            <a:r>
              <a:rPr lang="en-US"/>
              <a:t> </a:t>
            </a:r>
            <a:r>
              <a:rPr lang="en-US" err="1"/>
              <a:t>quan</a:t>
            </a:r>
            <a:r>
              <a:rPr lang="en-US"/>
              <a:t> </a:t>
            </a:r>
            <a:r>
              <a:rPr lang="en-US" err="1"/>
              <a:t>hệ</a:t>
            </a:r>
            <a:r>
              <a:rPr lang="en-US"/>
              <a:t> </a:t>
            </a:r>
            <a:r>
              <a:rPr lang="en-US" err="1"/>
              <a:t>thống</a:t>
            </a:r>
            <a:r>
              <a:rPr lang="en-US"/>
              <a:t> (systematic reviews)</a:t>
            </a:r>
            <a:endParaRPr lang="en-001"/>
          </a:p>
        </p:txBody>
      </p:sp>
      <p:sp>
        <p:nvSpPr>
          <p:cNvPr id="3" name="Date Placeholder 2">
            <a:extLst>
              <a:ext uri="{FF2B5EF4-FFF2-40B4-BE49-F238E27FC236}">
                <a16:creationId xmlns:a16="http://schemas.microsoft.com/office/drawing/2014/main" id="{98DD1BB9-F70F-5CC3-C6EC-73C595E84AFC}"/>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B47614C1-DFA4-E73B-E38F-43DECE2F606A}"/>
              </a:ext>
            </a:extLst>
          </p:cNvPr>
          <p:cNvSpPr>
            <a:spLocks noGrp="1"/>
          </p:cNvSpPr>
          <p:nvPr>
            <p:ph type="ftr" sz="quarter" idx="11"/>
          </p:nvPr>
        </p:nvSpPr>
        <p:spPr/>
        <p:txBody>
          <a:bodyPr/>
          <a:lstStyle/>
          <a:p>
            <a:r>
              <a:rPr lang="en-US"/>
              <a:t>Research Methods (VNU-SIS)</a:t>
            </a:r>
            <a:endParaRPr lang="en-001"/>
          </a:p>
        </p:txBody>
      </p:sp>
      <p:sp>
        <p:nvSpPr>
          <p:cNvPr id="5" name="Slide Number Placeholder 4">
            <a:extLst>
              <a:ext uri="{FF2B5EF4-FFF2-40B4-BE49-F238E27FC236}">
                <a16:creationId xmlns:a16="http://schemas.microsoft.com/office/drawing/2014/main" id="{5C39E3A7-9263-4BF8-06BB-3894C693961E}"/>
              </a:ext>
            </a:extLst>
          </p:cNvPr>
          <p:cNvSpPr>
            <a:spLocks noGrp="1"/>
          </p:cNvSpPr>
          <p:nvPr>
            <p:ph type="sldNum" sz="quarter" idx="12"/>
          </p:nvPr>
        </p:nvSpPr>
        <p:spPr/>
        <p:txBody>
          <a:bodyPr/>
          <a:lstStyle/>
          <a:p>
            <a:fld id="{AA8328AE-A94A-43B0-BF47-266FB86AC0A6}" type="slidenum">
              <a:rPr lang="en-001" smtClean="0"/>
              <a:t>40</a:t>
            </a:fld>
            <a:endParaRPr lang="en-001"/>
          </a:p>
        </p:txBody>
      </p:sp>
      <p:sp>
        <p:nvSpPr>
          <p:cNvPr id="12" name="TextBox 11">
            <a:extLst>
              <a:ext uri="{FF2B5EF4-FFF2-40B4-BE49-F238E27FC236}">
                <a16:creationId xmlns:a16="http://schemas.microsoft.com/office/drawing/2014/main" id="{713B1A1B-A634-946C-F73A-2CC0B6168755}"/>
              </a:ext>
            </a:extLst>
          </p:cNvPr>
          <p:cNvSpPr txBox="1"/>
          <p:nvPr/>
        </p:nvSpPr>
        <p:spPr>
          <a:xfrm>
            <a:off x="1021199" y="4176991"/>
            <a:ext cx="3827585" cy="1015663"/>
          </a:xfrm>
          <a:prstGeom prst="rect">
            <a:avLst/>
          </a:prstGeom>
          <a:noFill/>
        </p:spPr>
        <p:txBody>
          <a:bodyPr wrap="square">
            <a:spAutoFit/>
          </a:bodyPr>
          <a:lstStyle/>
          <a:p>
            <a:r>
              <a:rPr lang="en-US" sz="1200" err="1"/>
              <a:t>Lindawati</a:t>
            </a:r>
            <a:r>
              <a:rPr lang="en-US" sz="1200"/>
              <a:t>, A. S. L. &amp; </a:t>
            </a:r>
            <a:r>
              <a:rPr lang="en-US" sz="1200" err="1"/>
              <a:t>Meiryani</a:t>
            </a:r>
            <a:r>
              <a:rPr lang="en-US" sz="1200"/>
              <a:t>. (2024). A bibliometric analysis on the research trends of global climate change and future directions. Cogent Business &amp; Management, 11(1), 2325112. https://doi.org/10.1080/23311975.2024.2325112</a:t>
            </a:r>
            <a:endParaRPr lang="en-001" sz="1200"/>
          </a:p>
        </p:txBody>
      </p:sp>
    </p:spTree>
    <p:extLst>
      <p:ext uri="{BB962C8B-B14F-4D97-AF65-F5344CB8AC3E}">
        <p14:creationId xmlns:p14="http://schemas.microsoft.com/office/powerpoint/2010/main" val="1353652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FDD69-71B5-9E55-206D-B57102BF76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6576C-48A0-2003-A498-4E1801C5294F}"/>
              </a:ext>
            </a:extLst>
          </p:cNvPr>
          <p:cNvSpPr>
            <a:spLocks noGrp="1"/>
          </p:cNvSpPr>
          <p:nvPr>
            <p:ph type="title"/>
          </p:nvPr>
        </p:nvSpPr>
        <p:spPr/>
        <p:txBody>
          <a:bodyPr>
            <a:normAutofit/>
          </a:bodyPr>
          <a:lstStyle/>
          <a:p>
            <a:r>
              <a:rPr lang="en-US" err="1"/>
              <a:t>Tổng</a:t>
            </a:r>
            <a:r>
              <a:rPr lang="en-US"/>
              <a:t> </a:t>
            </a:r>
            <a:r>
              <a:rPr lang="en-US" err="1"/>
              <a:t>quan</a:t>
            </a:r>
            <a:r>
              <a:rPr lang="en-US"/>
              <a:t> </a:t>
            </a:r>
            <a:r>
              <a:rPr lang="en-US" err="1"/>
              <a:t>hệ</a:t>
            </a:r>
            <a:r>
              <a:rPr lang="en-US"/>
              <a:t> </a:t>
            </a:r>
            <a:r>
              <a:rPr lang="en-US" err="1"/>
              <a:t>thống</a:t>
            </a:r>
            <a:r>
              <a:rPr lang="en-US"/>
              <a:t> (systematic reviews)</a:t>
            </a:r>
            <a:endParaRPr lang="en-001"/>
          </a:p>
        </p:txBody>
      </p:sp>
      <p:sp>
        <p:nvSpPr>
          <p:cNvPr id="3" name="Date Placeholder 2">
            <a:extLst>
              <a:ext uri="{FF2B5EF4-FFF2-40B4-BE49-F238E27FC236}">
                <a16:creationId xmlns:a16="http://schemas.microsoft.com/office/drawing/2014/main" id="{5A0782BB-F03B-59FE-1DBF-54D4ABBEC2A7}"/>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9C5588D6-7877-19EA-2C9F-3ADB273DF047}"/>
              </a:ext>
            </a:extLst>
          </p:cNvPr>
          <p:cNvSpPr>
            <a:spLocks noGrp="1"/>
          </p:cNvSpPr>
          <p:nvPr>
            <p:ph type="ftr" sz="quarter" idx="11"/>
          </p:nvPr>
        </p:nvSpPr>
        <p:spPr/>
        <p:txBody>
          <a:bodyPr/>
          <a:lstStyle/>
          <a:p>
            <a:r>
              <a:rPr lang="en-US"/>
              <a:t>Research Methods (VNU-SIS)</a:t>
            </a:r>
            <a:endParaRPr lang="en-001"/>
          </a:p>
        </p:txBody>
      </p:sp>
      <p:sp>
        <p:nvSpPr>
          <p:cNvPr id="5" name="Slide Number Placeholder 4">
            <a:extLst>
              <a:ext uri="{FF2B5EF4-FFF2-40B4-BE49-F238E27FC236}">
                <a16:creationId xmlns:a16="http://schemas.microsoft.com/office/drawing/2014/main" id="{DF166A5A-59E2-6F04-59EB-9DDC47B9CD8A}"/>
              </a:ext>
            </a:extLst>
          </p:cNvPr>
          <p:cNvSpPr>
            <a:spLocks noGrp="1"/>
          </p:cNvSpPr>
          <p:nvPr>
            <p:ph type="sldNum" sz="quarter" idx="12"/>
          </p:nvPr>
        </p:nvSpPr>
        <p:spPr/>
        <p:txBody>
          <a:bodyPr/>
          <a:lstStyle/>
          <a:p>
            <a:fld id="{AA8328AE-A94A-43B0-BF47-266FB86AC0A6}" type="slidenum">
              <a:rPr lang="en-001" smtClean="0"/>
              <a:t>41</a:t>
            </a:fld>
            <a:endParaRPr lang="en-001"/>
          </a:p>
        </p:txBody>
      </p:sp>
      <p:sp>
        <p:nvSpPr>
          <p:cNvPr id="11" name="TextBox 10">
            <a:extLst>
              <a:ext uri="{FF2B5EF4-FFF2-40B4-BE49-F238E27FC236}">
                <a16:creationId xmlns:a16="http://schemas.microsoft.com/office/drawing/2014/main" id="{3E4F2739-ED5A-C0F2-4EC7-25BB4B5454C2}"/>
              </a:ext>
            </a:extLst>
          </p:cNvPr>
          <p:cNvSpPr txBox="1"/>
          <p:nvPr/>
        </p:nvSpPr>
        <p:spPr>
          <a:xfrm>
            <a:off x="1021199" y="4176991"/>
            <a:ext cx="3827585" cy="1015663"/>
          </a:xfrm>
          <a:prstGeom prst="rect">
            <a:avLst/>
          </a:prstGeom>
          <a:noFill/>
        </p:spPr>
        <p:txBody>
          <a:bodyPr wrap="square">
            <a:spAutoFit/>
          </a:bodyPr>
          <a:lstStyle/>
          <a:p>
            <a:r>
              <a:rPr lang="en-US" sz="1200" err="1"/>
              <a:t>Lindawati</a:t>
            </a:r>
            <a:r>
              <a:rPr lang="en-US" sz="1200"/>
              <a:t>, A. S. L. &amp; </a:t>
            </a:r>
            <a:r>
              <a:rPr lang="en-US" sz="1200" err="1"/>
              <a:t>Meiryani</a:t>
            </a:r>
            <a:r>
              <a:rPr lang="en-US" sz="1200"/>
              <a:t>. (2024). A bibliometric analysis on the research trends of global climate change and future directions. Cogent Business &amp; Management, 11(1), 2325112. https://doi.org/10.1080/23311975.2024.2325112</a:t>
            </a:r>
            <a:endParaRPr lang="en-001" sz="1200"/>
          </a:p>
        </p:txBody>
      </p:sp>
      <p:pic>
        <p:nvPicPr>
          <p:cNvPr id="6" name="Picture 5">
            <a:extLst>
              <a:ext uri="{FF2B5EF4-FFF2-40B4-BE49-F238E27FC236}">
                <a16:creationId xmlns:a16="http://schemas.microsoft.com/office/drawing/2014/main" id="{496E660E-F198-D00C-8E17-B21CAAC9EBCD}"/>
              </a:ext>
            </a:extLst>
          </p:cNvPr>
          <p:cNvPicPr>
            <a:picLocks noChangeAspect="1"/>
          </p:cNvPicPr>
          <p:nvPr/>
        </p:nvPicPr>
        <p:blipFill>
          <a:blip r:embed="rId2"/>
          <a:stretch>
            <a:fillRect/>
          </a:stretch>
        </p:blipFill>
        <p:spPr>
          <a:xfrm>
            <a:off x="4614395" y="2084816"/>
            <a:ext cx="6739405" cy="3347723"/>
          </a:xfrm>
          <a:prstGeom prst="rect">
            <a:avLst/>
          </a:prstGeom>
        </p:spPr>
      </p:pic>
    </p:spTree>
    <p:extLst>
      <p:ext uri="{BB962C8B-B14F-4D97-AF65-F5344CB8AC3E}">
        <p14:creationId xmlns:p14="http://schemas.microsoft.com/office/powerpoint/2010/main" val="883765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FD8246-8C0B-B47F-5398-21FE5FC05F4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71628DC-CC92-833D-C1AA-C62C42F1CE39}"/>
              </a:ext>
            </a:extLst>
          </p:cNvPr>
          <p:cNvPicPr>
            <a:picLocks noChangeAspect="1"/>
          </p:cNvPicPr>
          <p:nvPr/>
        </p:nvPicPr>
        <p:blipFill>
          <a:blip r:embed="rId2"/>
          <a:stretch>
            <a:fillRect/>
          </a:stretch>
        </p:blipFill>
        <p:spPr>
          <a:xfrm>
            <a:off x="3236234" y="1181100"/>
            <a:ext cx="8392451" cy="5540375"/>
          </a:xfrm>
          <a:prstGeom prst="rect">
            <a:avLst/>
          </a:prstGeom>
        </p:spPr>
      </p:pic>
      <p:sp>
        <p:nvSpPr>
          <p:cNvPr id="2" name="Title 1">
            <a:extLst>
              <a:ext uri="{FF2B5EF4-FFF2-40B4-BE49-F238E27FC236}">
                <a16:creationId xmlns:a16="http://schemas.microsoft.com/office/drawing/2014/main" id="{559E1DAE-AD5F-466C-836D-1C1B48D4925E}"/>
              </a:ext>
            </a:extLst>
          </p:cNvPr>
          <p:cNvSpPr>
            <a:spLocks noGrp="1"/>
          </p:cNvSpPr>
          <p:nvPr>
            <p:ph type="title"/>
          </p:nvPr>
        </p:nvSpPr>
        <p:spPr/>
        <p:txBody>
          <a:bodyPr>
            <a:normAutofit/>
          </a:bodyPr>
          <a:lstStyle/>
          <a:p>
            <a:r>
              <a:rPr lang="en-US" err="1"/>
              <a:t>Tổng</a:t>
            </a:r>
            <a:r>
              <a:rPr lang="en-US"/>
              <a:t> </a:t>
            </a:r>
            <a:r>
              <a:rPr lang="en-US" err="1"/>
              <a:t>quan</a:t>
            </a:r>
            <a:r>
              <a:rPr lang="en-US"/>
              <a:t> </a:t>
            </a:r>
            <a:r>
              <a:rPr lang="en-US" err="1"/>
              <a:t>hệ</a:t>
            </a:r>
            <a:r>
              <a:rPr lang="en-US"/>
              <a:t> </a:t>
            </a:r>
            <a:r>
              <a:rPr lang="en-US" err="1"/>
              <a:t>thống</a:t>
            </a:r>
            <a:r>
              <a:rPr lang="en-US"/>
              <a:t> (systematic reviews)</a:t>
            </a:r>
            <a:endParaRPr lang="en-001"/>
          </a:p>
        </p:txBody>
      </p:sp>
      <p:sp>
        <p:nvSpPr>
          <p:cNvPr id="3" name="Date Placeholder 2">
            <a:extLst>
              <a:ext uri="{FF2B5EF4-FFF2-40B4-BE49-F238E27FC236}">
                <a16:creationId xmlns:a16="http://schemas.microsoft.com/office/drawing/2014/main" id="{EC94F6E2-AC68-6343-4855-B54B75BB34A8}"/>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3813C60F-AF7E-F4E8-9255-69EF9C6DEE86}"/>
              </a:ext>
            </a:extLst>
          </p:cNvPr>
          <p:cNvSpPr>
            <a:spLocks noGrp="1"/>
          </p:cNvSpPr>
          <p:nvPr>
            <p:ph type="ftr" sz="quarter" idx="11"/>
          </p:nvPr>
        </p:nvSpPr>
        <p:spPr/>
        <p:txBody>
          <a:bodyPr/>
          <a:lstStyle/>
          <a:p>
            <a:r>
              <a:rPr lang="en-US"/>
              <a:t>Research Methods (VNU-SIS)</a:t>
            </a:r>
            <a:endParaRPr lang="en-001"/>
          </a:p>
        </p:txBody>
      </p:sp>
      <p:sp>
        <p:nvSpPr>
          <p:cNvPr id="5" name="Slide Number Placeholder 4">
            <a:extLst>
              <a:ext uri="{FF2B5EF4-FFF2-40B4-BE49-F238E27FC236}">
                <a16:creationId xmlns:a16="http://schemas.microsoft.com/office/drawing/2014/main" id="{FF94324F-2297-FADD-E8BD-F56B8A8CF0BA}"/>
              </a:ext>
            </a:extLst>
          </p:cNvPr>
          <p:cNvSpPr>
            <a:spLocks noGrp="1"/>
          </p:cNvSpPr>
          <p:nvPr>
            <p:ph type="sldNum" sz="quarter" idx="12"/>
          </p:nvPr>
        </p:nvSpPr>
        <p:spPr/>
        <p:txBody>
          <a:bodyPr/>
          <a:lstStyle/>
          <a:p>
            <a:fld id="{AA8328AE-A94A-43B0-BF47-266FB86AC0A6}" type="slidenum">
              <a:rPr lang="en-001" smtClean="0"/>
              <a:t>42</a:t>
            </a:fld>
            <a:endParaRPr lang="en-001"/>
          </a:p>
        </p:txBody>
      </p:sp>
      <p:sp>
        <p:nvSpPr>
          <p:cNvPr id="11" name="TextBox 10">
            <a:extLst>
              <a:ext uri="{FF2B5EF4-FFF2-40B4-BE49-F238E27FC236}">
                <a16:creationId xmlns:a16="http://schemas.microsoft.com/office/drawing/2014/main" id="{7EDE1CDB-1226-FD41-65EA-F61EF4BDE273}"/>
              </a:ext>
            </a:extLst>
          </p:cNvPr>
          <p:cNvSpPr txBox="1"/>
          <p:nvPr/>
        </p:nvSpPr>
        <p:spPr>
          <a:xfrm>
            <a:off x="1021199" y="4176991"/>
            <a:ext cx="3827585" cy="1015663"/>
          </a:xfrm>
          <a:prstGeom prst="rect">
            <a:avLst/>
          </a:prstGeom>
          <a:noFill/>
        </p:spPr>
        <p:txBody>
          <a:bodyPr wrap="square">
            <a:spAutoFit/>
          </a:bodyPr>
          <a:lstStyle/>
          <a:p>
            <a:r>
              <a:rPr lang="en-US" sz="1200" err="1"/>
              <a:t>Lindawati</a:t>
            </a:r>
            <a:r>
              <a:rPr lang="en-US" sz="1200"/>
              <a:t>, A. S. L. &amp; </a:t>
            </a:r>
            <a:r>
              <a:rPr lang="en-US" sz="1200" err="1"/>
              <a:t>Meiryani</a:t>
            </a:r>
            <a:r>
              <a:rPr lang="en-US" sz="1200"/>
              <a:t>. (2024). A bibliometric analysis on the research trends of global climate change and future directions. Cogent Business &amp; Management, 11(1), 2325112. https://doi.org/10.1080/23311975.2024.2325112</a:t>
            </a:r>
            <a:endParaRPr lang="en-001" sz="1200"/>
          </a:p>
        </p:txBody>
      </p:sp>
      <p:sp>
        <p:nvSpPr>
          <p:cNvPr id="9" name="Title 1">
            <a:extLst>
              <a:ext uri="{FF2B5EF4-FFF2-40B4-BE49-F238E27FC236}">
                <a16:creationId xmlns:a16="http://schemas.microsoft.com/office/drawing/2014/main" id="{CACFA5AA-5B50-ED40-ABA6-EC7AC6C348F5}"/>
              </a:ext>
            </a:extLst>
          </p:cNvPr>
          <p:cNvSpPr txBox="1">
            <a:spLocks/>
          </p:cNvSpPr>
          <p:nvPr/>
        </p:nvSpPr>
        <p:spPr>
          <a:xfrm>
            <a:off x="838200" y="2156758"/>
            <a:ext cx="5656385" cy="92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GB" sz="3200" err="1">
                <a:solidFill>
                  <a:schemeClr val="tx1"/>
                </a:solidFill>
              </a:rPr>
              <a:t>Phân</a:t>
            </a:r>
            <a:r>
              <a:rPr lang="en-GB" sz="3200">
                <a:solidFill>
                  <a:schemeClr val="tx1"/>
                </a:solidFill>
              </a:rPr>
              <a:t> </a:t>
            </a:r>
            <a:r>
              <a:rPr lang="en-GB" sz="3200" err="1">
                <a:solidFill>
                  <a:schemeClr val="tx1"/>
                </a:solidFill>
              </a:rPr>
              <a:t>tích</a:t>
            </a:r>
            <a:r>
              <a:rPr lang="en-GB" sz="3200">
                <a:solidFill>
                  <a:schemeClr val="tx1"/>
                </a:solidFill>
              </a:rPr>
              <a:t> Bibliometric</a:t>
            </a:r>
          </a:p>
        </p:txBody>
      </p:sp>
    </p:spTree>
    <p:extLst>
      <p:ext uri="{BB962C8B-B14F-4D97-AF65-F5344CB8AC3E}">
        <p14:creationId xmlns:p14="http://schemas.microsoft.com/office/powerpoint/2010/main" val="16254578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Thiết</a:t>
            </a:r>
            <a:r>
              <a:rPr lang="en-US"/>
              <a:t> </a:t>
            </a:r>
            <a:r>
              <a:rPr lang="en-US" err="1"/>
              <a:t>kế</a:t>
            </a:r>
            <a:r>
              <a:rPr lang="en-US"/>
              <a:t> </a:t>
            </a:r>
            <a:r>
              <a:rPr lang="en-US" err="1"/>
              <a:t>nghiên</a:t>
            </a:r>
            <a:r>
              <a:rPr lang="en-US"/>
              <a:t> </a:t>
            </a:r>
            <a:r>
              <a:rPr lang="en-US" err="1"/>
              <a:t>cứu</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43</a:t>
            </a:fld>
            <a:endParaRPr lang="en-US"/>
          </a:p>
        </p:txBody>
      </p:sp>
      <p:sp>
        <p:nvSpPr>
          <p:cNvPr id="2" name="Date Placeholder 1">
            <a:extLst>
              <a:ext uri="{FF2B5EF4-FFF2-40B4-BE49-F238E27FC236}">
                <a16:creationId xmlns:a16="http://schemas.microsoft.com/office/drawing/2014/main" id="{2D5A15AF-AB15-F70A-969A-1955D66EB040}"/>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539562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9772-B369-36AB-1515-CA4D683F6A2C}"/>
              </a:ext>
            </a:extLst>
          </p:cNvPr>
          <p:cNvSpPr>
            <a:spLocks noGrp="1"/>
          </p:cNvSpPr>
          <p:nvPr>
            <p:ph type="title"/>
          </p:nvPr>
        </p:nvSpPr>
        <p:spPr/>
        <p:txBody>
          <a:bodyPr>
            <a:normAutofit/>
          </a:bodyPr>
          <a:lstStyle/>
          <a:p>
            <a:r>
              <a:rPr lang="en-US" err="1"/>
              <a:t>Thiết</a:t>
            </a:r>
            <a:r>
              <a:rPr lang="en-US"/>
              <a:t> </a:t>
            </a:r>
            <a:r>
              <a:rPr lang="en-US" err="1"/>
              <a:t>kế</a:t>
            </a:r>
            <a:r>
              <a:rPr lang="en-US"/>
              <a:t> </a:t>
            </a:r>
            <a:r>
              <a:rPr lang="en-US" err="1"/>
              <a:t>nghiên</a:t>
            </a:r>
            <a:r>
              <a:rPr lang="en-US"/>
              <a:t> </a:t>
            </a:r>
            <a:r>
              <a:rPr lang="en-US" err="1"/>
              <a:t>cứu</a:t>
            </a:r>
            <a:endParaRPr lang="en-001"/>
          </a:p>
        </p:txBody>
      </p:sp>
      <p:sp>
        <p:nvSpPr>
          <p:cNvPr id="3" name="Date Placeholder 2">
            <a:extLst>
              <a:ext uri="{FF2B5EF4-FFF2-40B4-BE49-F238E27FC236}">
                <a16:creationId xmlns:a16="http://schemas.microsoft.com/office/drawing/2014/main" id="{E6DAB56C-2740-4AFF-323B-4310CA216124}"/>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579C36BF-C7EF-00BE-718B-260A5363F0DC}"/>
              </a:ext>
            </a:extLst>
          </p:cNvPr>
          <p:cNvSpPr>
            <a:spLocks noGrp="1"/>
          </p:cNvSpPr>
          <p:nvPr>
            <p:ph type="ftr" sz="quarter" idx="11"/>
          </p:nvPr>
        </p:nvSpPr>
        <p:spPr/>
        <p:txBody>
          <a:bodyPr/>
          <a:lstStyle/>
          <a:p>
            <a:r>
              <a:rPr lang="en-US"/>
              <a:t>Research Methods (VNU-SIS)</a:t>
            </a:r>
            <a:endParaRPr lang="en-001"/>
          </a:p>
        </p:txBody>
      </p:sp>
      <p:sp>
        <p:nvSpPr>
          <p:cNvPr id="5" name="Slide Number Placeholder 4">
            <a:extLst>
              <a:ext uri="{FF2B5EF4-FFF2-40B4-BE49-F238E27FC236}">
                <a16:creationId xmlns:a16="http://schemas.microsoft.com/office/drawing/2014/main" id="{FD52006A-E2BC-7C02-67B6-7047823AAC23}"/>
              </a:ext>
            </a:extLst>
          </p:cNvPr>
          <p:cNvSpPr>
            <a:spLocks noGrp="1"/>
          </p:cNvSpPr>
          <p:nvPr>
            <p:ph type="sldNum" sz="quarter" idx="12"/>
          </p:nvPr>
        </p:nvSpPr>
        <p:spPr/>
        <p:txBody>
          <a:bodyPr/>
          <a:lstStyle/>
          <a:p>
            <a:fld id="{AA8328AE-A94A-43B0-BF47-266FB86AC0A6}" type="slidenum">
              <a:rPr lang="en-001" smtClean="0"/>
              <a:t>44</a:t>
            </a:fld>
            <a:endParaRPr lang="en-001"/>
          </a:p>
        </p:txBody>
      </p:sp>
      <p:sp>
        <p:nvSpPr>
          <p:cNvPr id="6" name="Content Placeholder 5">
            <a:extLst>
              <a:ext uri="{FF2B5EF4-FFF2-40B4-BE49-F238E27FC236}">
                <a16:creationId xmlns:a16="http://schemas.microsoft.com/office/drawing/2014/main" id="{D7698E0E-45BC-B86E-9958-51FFC243BD0D}"/>
              </a:ext>
            </a:extLst>
          </p:cNvPr>
          <p:cNvSpPr>
            <a:spLocks noGrp="1"/>
          </p:cNvSpPr>
          <p:nvPr>
            <p:ph idx="1"/>
          </p:nvPr>
        </p:nvSpPr>
        <p:spPr/>
        <p:txBody>
          <a:bodyPr/>
          <a:lstStyle/>
          <a:p>
            <a:pPr>
              <a:lnSpc>
                <a:spcPct val="200000"/>
              </a:lnSpc>
            </a:pPr>
            <a:r>
              <a:rPr lang="en-US">
                <a:solidFill>
                  <a:srgbClr val="FF0000"/>
                </a:solidFill>
              </a:rPr>
              <a:t>What: </a:t>
            </a:r>
            <a:r>
              <a:rPr lang="en-US" err="1"/>
              <a:t>Cái</a:t>
            </a:r>
            <a:r>
              <a:rPr lang="en-US"/>
              <a:t> </a:t>
            </a:r>
            <a:r>
              <a:rPr lang="en-US" err="1"/>
              <a:t>gì</a:t>
            </a:r>
            <a:r>
              <a:rPr lang="en-US"/>
              <a:t> </a:t>
            </a:r>
            <a:r>
              <a:rPr lang="en-US" err="1"/>
              <a:t>mà</a:t>
            </a:r>
            <a:r>
              <a:rPr lang="en-US"/>
              <a:t> </a:t>
            </a:r>
            <a:r>
              <a:rPr lang="en-US" err="1"/>
              <a:t>chúng</a:t>
            </a:r>
            <a:r>
              <a:rPr lang="en-US"/>
              <a:t> ta </a:t>
            </a:r>
            <a:r>
              <a:rPr lang="en-US" err="1"/>
              <a:t>muốn</a:t>
            </a:r>
            <a:r>
              <a:rPr lang="en-US"/>
              <a:t> </a:t>
            </a:r>
            <a:r>
              <a:rPr lang="en-US" err="1"/>
              <a:t>quan</a:t>
            </a:r>
            <a:r>
              <a:rPr lang="en-US"/>
              <a:t> </a:t>
            </a:r>
            <a:r>
              <a:rPr lang="en-US" err="1"/>
              <a:t>sát</a:t>
            </a:r>
            <a:r>
              <a:rPr lang="en-US"/>
              <a:t> </a:t>
            </a:r>
            <a:r>
              <a:rPr lang="en-US" err="1"/>
              <a:t>tìm</a:t>
            </a:r>
            <a:r>
              <a:rPr lang="en-US"/>
              <a:t> </a:t>
            </a:r>
            <a:r>
              <a:rPr lang="en-US" err="1"/>
              <a:t>hiểu</a:t>
            </a:r>
            <a:endParaRPr lang="en-US"/>
          </a:p>
          <a:p>
            <a:pPr>
              <a:lnSpc>
                <a:spcPct val="200000"/>
              </a:lnSpc>
            </a:pPr>
            <a:r>
              <a:rPr lang="en-US">
                <a:solidFill>
                  <a:srgbClr val="FF0000"/>
                </a:solidFill>
              </a:rPr>
              <a:t>Why: </a:t>
            </a:r>
            <a:r>
              <a:rPr lang="en-US" err="1"/>
              <a:t>Tại</a:t>
            </a:r>
            <a:r>
              <a:rPr lang="en-US"/>
              <a:t> </a:t>
            </a:r>
            <a:r>
              <a:rPr lang="en-US" err="1"/>
              <a:t>sao</a:t>
            </a:r>
            <a:r>
              <a:rPr lang="en-US"/>
              <a:t> </a:t>
            </a:r>
            <a:r>
              <a:rPr lang="en-US" err="1"/>
              <a:t>chúng</a:t>
            </a:r>
            <a:r>
              <a:rPr lang="en-US"/>
              <a:t> ta </a:t>
            </a:r>
            <a:r>
              <a:rPr lang="en-US" err="1"/>
              <a:t>muốn</a:t>
            </a:r>
            <a:r>
              <a:rPr lang="en-US"/>
              <a:t> </a:t>
            </a:r>
            <a:r>
              <a:rPr lang="en-US" err="1"/>
              <a:t>quan</a:t>
            </a:r>
            <a:r>
              <a:rPr lang="en-US"/>
              <a:t> </a:t>
            </a:r>
            <a:r>
              <a:rPr lang="en-US" err="1"/>
              <a:t>sát</a:t>
            </a:r>
            <a:r>
              <a:rPr lang="en-US"/>
              <a:t> </a:t>
            </a:r>
            <a:r>
              <a:rPr lang="en-US" err="1"/>
              <a:t>tìm</a:t>
            </a:r>
            <a:r>
              <a:rPr lang="en-US"/>
              <a:t> </a:t>
            </a:r>
            <a:r>
              <a:rPr lang="en-US" err="1"/>
              <a:t>hiểu</a:t>
            </a:r>
            <a:r>
              <a:rPr lang="en-US"/>
              <a:t> </a:t>
            </a:r>
            <a:r>
              <a:rPr lang="en-US" err="1"/>
              <a:t>về</a:t>
            </a:r>
            <a:r>
              <a:rPr lang="en-US"/>
              <a:t> </a:t>
            </a:r>
            <a:r>
              <a:rPr lang="en-US" err="1"/>
              <a:t>nó</a:t>
            </a:r>
            <a:endParaRPr lang="en-US"/>
          </a:p>
          <a:p>
            <a:pPr>
              <a:lnSpc>
                <a:spcPct val="200000"/>
              </a:lnSpc>
            </a:pPr>
            <a:r>
              <a:rPr lang="en-US">
                <a:solidFill>
                  <a:srgbClr val="FF0000"/>
                </a:solidFill>
              </a:rPr>
              <a:t>How: </a:t>
            </a:r>
            <a:r>
              <a:rPr lang="en-US" err="1"/>
              <a:t>Làm</a:t>
            </a:r>
            <a:r>
              <a:rPr lang="en-US"/>
              <a:t> </a:t>
            </a:r>
            <a:r>
              <a:rPr lang="en-US" err="1"/>
              <a:t>sao</a:t>
            </a:r>
            <a:r>
              <a:rPr lang="en-US"/>
              <a:t> </a:t>
            </a:r>
            <a:r>
              <a:rPr lang="en-US" err="1"/>
              <a:t>để</a:t>
            </a:r>
            <a:r>
              <a:rPr lang="en-US"/>
              <a:t> </a:t>
            </a:r>
            <a:r>
              <a:rPr lang="en-US" err="1"/>
              <a:t>có</a:t>
            </a:r>
            <a:r>
              <a:rPr lang="en-US"/>
              <a:t> </a:t>
            </a:r>
            <a:r>
              <a:rPr lang="en-US" err="1"/>
              <a:t>thể</a:t>
            </a:r>
            <a:r>
              <a:rPr lang="en-US"/>
              <a:t> </a:t>
            </a:r>
            <a:r>
              <a:rPr lang="en-US" err="1"/>
              <a:t>quan</a:t>
            </a:r>
            <a:r>
              <a:rPr lang="en-US"/>
              <a:t> </a:t>
            </a:r>
            <a:r>
              <a:rPr lang="en-US" err="1"/>
              <a:t>sát</a:t>
            </a:r>
            <a:r>
              <a:rPr lang="en-US"/>
              <a:t>, </a:t>
            </a:r>
            <a:r>
              <a:rPr lang="en-US" err="1"/>
              <a:t>tìm</a:t>
            </a:r>
            <a:r>
              <a:rPr lang="en-US"/>
              <a:t> </a:t>
            </a:r>
            <a:r>
              <a:rPr lang="en-US" err="1"/>
              <a:t>hiểu</a:t>
            </a:r>
            <a:r>
              <a:rPr lang="en-US"/>
              <a:t>, hay </a:t>
            </a:r>
            <a:r>
              <a:rPr lang="en-US" err="1"/>
              <a:t>đo</a:t>
            </a:r>
            <a:r>
              <a:rPr lang="en-US"/>
              <a:t> </a:t>
            </a:r>
            <a:r>
              <a:rPr lang="en-US" err="1"/>
              <a:t>lường</a:t>
            </a:r>
            <a:r>
              <a:rPr lang="en-US"/>
              <a:t> </a:t>
            </a:r>
            <a:r>
              <a:rPr lang="en-US" err="1"/>
              <a:t>về</a:t>
            </a:r>
            <a:r>
              <a:rPr lang="en-US"/>
              <a:t> </a:t>
            </a:r>
            <a:r>
              <a:rPr lang="en-US" err="1"/>
              <a:t>nó</a:t>
            </a:r>
            <a:endParaRPr lang="en-US"/>
          </a:p>
          <a:p>
            <a:endParaRPr lang="en-001"/>
          </a:p>
        </p:txBody>
      </p:sp>
    </p:spTree>
    <p:extLst>
      <p:ext uri="{BB962C8B-B14F-4D97-AF65-F5344CB8AC3E}">
        <p14:creationId xmlns:p14="http://schemas.microsoft.com/office/powerpoint/2010/main" val="3543871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70D0-927D-81B7-EE57-2B0771657E68}"/>
              </a:ext>
            </a:extLst>
          </p:cNvPr>
          <p:cNvSpPr>
            <a:spLocks noGrp="1"/>
          </p:cNvSpPr>
          <p:nvPr>
            <p:ph type="title"/>
          </p:nvPr>
        </p:nvSpPr>
        <p:spPr/>
        <p:txBody>
          <a:bodyPr/>
          <a:lstStyle/>
          <a:p>
            <a:r>
              <a:rPr lang="en-US" err="1"/>
              <a:t>Các</a:t>
            </a:r>
            <a:r>
              <a:rPr lang="en-US"/>
              <a:t> </a:t>
            </a:r>
            <a:r>
              <a:rPr lang="en-US" err="1"/>
              <a:t>mục</a:t>
            </a:r>
            <a:r>
              <a:rPr lang="en-US"/>
              <a:t> </a:t>
            </a:r>
            <a:r>
              <a:rPr lang="en-US" err="1"/>
              <a:t>đích</a:t>
            </a:r>
            <a:r>
              <a:rPr lang="en-US"/>
              <a:t> </a:t>
            </a:r>
            <a:r>
              <a:rPr lang="en-US" err="1"/>
              <a:t>của</a:t>
            </a:r>
            <a:r>
              <a:rPr lang="en-US"/>
              <a:t> </a:t>
            </a:r>
            <a:r>
              <a:rPr lang="en-US" err="1"/>
              <a:t>nghiên</a:t>
            </a:r>
            <a:r>
              <a:rPr lang="en-US"/>
              <a:t> </a:t>
            </a:r>
            <a:r>
              <a:rPr lang="en-US" err="1"/>
              <a:t>cứu</a:t>
            </a:r>
            <a:endParaRPr lang="en-001"/>
          </a:p>
        </p:txBody>
      </p:sp>
      <p:sp>
        <p:nvSpPr>
          <p:cNvPr id="3" name="Date Placeholder 2">
            <a:extLst>
              <a:ext uri="{FF2B5EF4-FFF2-40B4-BE49-F238E27FC236}">
                <a16:creationId xmlns:a16="http://schemas.microsoft.com/office/drawing/2014/main" id="{C55615AF-7F5E-6F3C-48D5-99AD1EA62956}"/>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F6B6AFD3-F579-35A3-7364-484C6145E092}"/>
              </a:ext>
            </a:extLst>
          </p:cNvPr>
          <p:cNvSpPr>
            <a:spLocks noGrp="1"/>
          </p:cNvSpPr>
          <p:nvPr>
            <p:ph type="ftr" sz="quarter" idx="11"/>
          </p:nvPr>
        </p:nvSpPr>
        <p:spPr/>
        <p:txBody>
          <a:bodyPr/>
          <a:lstStyle/>
          <a:p>
            <a:r>
              <a:rPr lang="en-US"/>
              <a:t>Research Methods (VNU-SIS)</a:t>
            </a:r>
            <a:endParaRPr lang="en-001"/>
          </a:p>
        </p:txBody>
      </p:sp>
      <p:sp>
        <p:nvSpPr>
          <p:cNvPr id="5" name="Slide Number Placeholder 4">
            <a:extLst>
              <a:ext uri="{FF2B5EF4-FFF2-40B4-BE49-F238E27FC236}">
                <a16:creationId xmlns:a16="http://schemas.microsoft.com/office/drawing/2014/main" id="{B0AA0001-1ED9-6276-B203-FA550500385F}"/>
              </a:ext>
            </a:extLst>
          </p:cNvPr>
          <p:cNvSpPr>
            <a:spLocks noGrp="1"/>
          </p:cNvSpPr>
          <p:nvPr>
            <p:ph type="sldNum" sz="quarter" idx="12"/>
          </p:nvPr>
        </p:nvSpPr>
        <p:spPr/>
        <p:txBody>
          <a:bodyPr/>
          <a:lstStyle/>
          <a:p>
            <a:fld id="{AA8328AE-A94A-43B0-BF47-266FB86AC0A6}" type="slidenum">
              <a:rPr lang="en-001" smtClean="0"/>
              <a:t>45</a:t>
            </a:fld>
            <a:endParaRPr lang="en-001"/>
          </a:p>
        </p:txBody>
      </p:sp>
      <p:graphicFrame>
        <p:nvGraphicFramePr>
          <p:cNvPr id="8" name="Content Placeholder 5">
            <a:extLst>
              <a:ext uri="{FF2B5EF4-FFF2-40B4-BE49-F238E27FC236}">
                <a16:creationId xmlns:a16="http://schemas.microsoft.com/office/drawing/2014/main" id="{5F6E9DC5-75D9-9DBE-06EF-3ABEDFC095EF}"/>
              </a:ext>
            </a:extLst>
          </p:cNvPr>
          <p:cNvGraphicFramePr>
            <a:graphicFrameLocks/>
          </p:cNvGraphicFramePr>
          <p:nvPr>
            <p:extLst>
              <p:ext uri="{D42A27DB-BD31-4B8C-83A1-F6EECF244321}">
                <p14:modId xmlns:p14="http://schemas.microsoft.com/office/powerpoint/2010/main" val="2207303598"/>
              </p:ext>
            </p:extLst>
          </p:nvPr>
        </p:nvGraphicFramePr>
        <p:xfrm>
          <a:off x="2438400" y="1446184"/>
          <a:ext cx="7573108" cy="4703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5921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FE9A-0A36-38D1-6B0E-62FCFCFA98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EA515-A32F-F157-FFDF-4F5920C0F0C2}"/>
              </a:ext>
            </a:extLst>
          </p:cNvPr>
          <p:cNvSpPr>
            <a:spLocks noGrp="1"/>
          </p:cNvSpPr>
          <p:nvPr>
            <p:ph type="title"/>
          </p:nvPr>
        </p:nvSpPr>
        <p:spPr/>
        <p:txBody>
          <a:bodyPr/>
          <a:lstStyle/>
          <a:p>
            <a:r>
              <a:rPr lang="en-US" err="1"/>
              <a:t>Các</a:t>
            </a:r>
            <a:r>
              <a:rPr lang="en-US"/>
              <a:t> </a:t>
            </a:r>
            <a:r>
              <a:rPr lang="en-US" err="1"/>
              <a:t>mục</a:t>
            </a:r>
            <a:r>
              <a:rPr lang="en-US"/>
              <a:t> </a:t>
            </a:r>
            <a:r>
              <a:rPr lang="en-US" err="1"/>
              <a:t>đích</a:t>
            </a:r>
            <a:r>
              <a:rPr lang="en-US"/>
              <a:t> </a:t>
            </a:r>
            <a:r>
              <a:rPr lang="en-US" err="1"/>
              <a:t>của</a:t>
            </a:r>
            <a:r>
              <a:rPr lang="en-US"/>
              <a:t> </a:t>
            </a:r>
            <a:r>
              <a:rPr lang="en-US" err="1"/>
              <a:t>nghiên</a:t>
            </a:r>
            <a:r>
              <a:rPr lang="en-US"/>
              <a:t> </a:t>
            </a:r>
            <a:r>
              <a:rPr lang="en-US" err="1"/>
              <a:t>cứu</a:t>
            </a:r>
            <a:endParaRPr lang="en-001"/>
          </a:p>
        </p:txBody>
      </p:sp>
      <p:sp>
        <p:nvSpPr>
          <p:cNvPr id="3" name="Date Placeholder 2">
            <a:extLst>
              <a:ext uri="{FF2B5EF4-FFF2-40B4-BE49-F238E27FC236}">
                <a16:creationId xmlns:a16="http://schemas.microsoft.com/office/drawing/2014/main" id="{848C7E68-BB49-6BB4-09D5-64F97A1A457C}"/>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EAEF4FCD-739A-22AD-A5CF-E9C8ED0DA4B7}"/>
              </a:ext>
            </a:extLst>
          </p:cNvPr>
          <p:cNvSpPr>
            <a:spLocks noGrp="1"/>
          </p:cNvSpPr>
          <p:nvPr>
            <p:ph type="ftr" sz="quarter" idx="11"/>
          </p:nvPr>
        </p:nvSpPr>
        <p:spPr/>
        <p:txBody>
          <a:bodyPr/>
          <a:lstStyle/>
          <a:p>
            <a:r>
              <a:rPr lang="en-US"/>
              <a:t>Research Methods (VNU-SIS)</a:t>
            </a:r>
            <a:endParaRPr lang="en-001"/>
          </a:p>
        </p:txBody>
      </p:sp>
      <p:sp>
        <p:nvSpPr>
          <p:cNvPr id="5" name="Slide Number Placeholder 4">
            <a:extLst>
              <a:ext uri="{FF2B5EF4-FFF2-40B4-BE49-F238E27FC236}">
                <a16:creationId xmlns:a16="http://schemas.microsoft.com/office/drawing/2014/main" id="{3781B10C-EDA8-9CA7-1CCE-2A9E8E4B1A91}"/>
              </a:ext>
            </a:extLst>
          </p:cNvPr>
          <p:cNvSpPr>
            <a:spLocks noGrp="1"/>
          </p:cNvSpPr>
          <p:nvPr>
            <p:ph type="sldNum" sz="quarter" idx="12"/>
          </p:nvPr>
        </p:nvSpPr>
        <p:spPr/>
        <p:txBody>
          <a:bodyPr/>
          <a:lstStyle/>
          <a:p>
            <a:fld id="{AA8328AE-A94A-43B0-BF47-266FB86AC0A6}" type="slidenum">
              <a:rPr lang="en-001" smtClean="0"/>
              <a:t>46</a:t>
            </a:fld>
            <a:endParaRPr lang="en-001"/>
          </a:p>
        </p:txBody>
      </p:sp>
      <p:sp>
        <p:nvSpPr>
          <p:cNvPr id="6" name="Content Placeholder 5">
            <a:extLst>
              <a:ext uri="{FF2B5EF4-FFF2-40B4-BE49-F238E27FC236}">
                <a16:creationId xmlns:a16="http://schemas.microsoft.com/office/drawing/2014/main" id="{6D69B500-2E75-A7FD-F61B-496C6D1DB292}"/>
              </a:ext>
            </a:extLst>
          </p:cNvPr>
          <p:cNvSpPr>
            <a:spLocks noGrp="1"/>
          </p:cNvSpPr>
          <p:nvPr>
            <p:ph idx="1"/>
          </p:nvPr>
        </p:nvSpPr>
        <p:spPr/>
        <p:txBody>
          <a:bodyPr/>
          <a:lstStyle/>
          <a:p>
            <a:pPr>
              <a:lnSpc>
                <a:spcPct val="150000"/>
              </a:lnSpc>
            </a:pPr>
            <a:r>
              <a:rPr lang="en-US" err="1"/>
              <a:t>Khám</a:t>
            </a:r>
            <a:r>
              <a:rPr lang="en-US"/>
              <a:t> </a:t>
            </a:r>
            <a:r>
              <a:rPr lang="en-US" err="1"/>
              <a:t>phá</a:t>
            </a:r>
            <a:r>
              <a:rPr lang="en-US"/>
              <a:t> </a:t>
            </a:r>
            <a:r>
              <a:rPr lang="en-US" err="1"/>
              <a:t>mối</a:t>
            </a:r>
            <a:r>
              <a:rPr lang="en-US"/>
              <a:t> </a:t>
            </a:r>
            <a:r>
              <a:rPr lang="en-US" err="1"/>
              <a:t>quan</a:t>
            </a:r>
            <a:r>
              <a:rPr lang="en-US"/>
              <a:t> </a:t>
            </a:r>
            <a:r>
              <a:rPr lang="en-US" err="1"/>
              <a:t>hệ</a:t>
            </a:r>
            <a:r>
              <a:rPr lang="en-US"/>
              <a:t> </a:t>
            </a:r>
            <a:r>
              <a:rPr lang="en-US" err="1"/>
              <a:t>giữa</a:t>
            </a:r>
            <a:r>
              <a:rPr lang="en-US"/>
              <a:t> </a:t>
            </a:r>
            <a:r>
              <a:rPr lang="en-US" err="1"/>
              <a:t>biến</a:t>
            </a:r>
            <a:r>
              <a:rPr lang="en-US"/>
              <a:t> </a:t>
            </a:r>
            <a:r>
              <a:rPr lang="en-US" err="1"/>
              <a:t>đổi</a:t>
            </a:r>
            <a:r>
              <a:rPr lang="en-US"/>
              <a:t> </a:t>
            </a:r>
            <a:r>
              <a:rPr lang="en-US" err="1"/>
              <a:t>khí</a:t>
            </a:r>
            <a:r>
              <a:rPr lang="en-US"/>
              <a:t> </a:t>
            </a:r>
            <a:r>
              <a:rPr lang="en-US" err="1"/>
              <a:t>hậu</a:t>
            </a:r>
            <a:r>
              <a:rPr lang="en-US"/>
              <a:t> </a:t>
            </a:r>
            <a:r>
              <a:rPr lang="en-US" err="1"/>
              <a:t>và</a:t>
            </a:r>
            <a:r>
              <a:rPr lang="en-US"/>
              <a:t> </a:t>
            </a:r>
            <a:r>
              <a:rPr lang="en-US" err="1"/>
              <a:t>hệ</a:t>
            </a:r>
            <a:r>
              <a:rPr lang="en-US"/>
              <a:t> </a:t>
            </a:r>
            <a:r>
              <a:rPr lang="en-US" err="1"/>
              <a:t>sinh</a:t>
            </a:r>
            <a:r>
              <a:rPr lang="en-US"/>
              <a:t> </a:t>
            </a:r>
            <a:r>
              <a:rPr lang="en-US" err="1"/>
              <a:t>thái</a:t>
            </a:r>
            <a:r>
              <a:rPr lang="en-US"/>
              <a:t> </a:t>
            </a:r>
            <a:r>
              <a:rPr lang="en-US" err="1"/>
              <a:t>rừng</a:t>
            </a:r>
            <a:r>
              <a:rPr lang="en-US"/>
              <a:t> </a:t>
            </a:r>
            <a:r>
              <a:rPr lang="en-US" err="1"/>
              <a:t>nhiệt</a:t>
            </a:r>
            <a:r>
              <a:rPr lang="en-US"/>
              <a:t> </a:t>
            </a:r>
            <a:r>
              <a:rPr lang="en-US" err="1"/>
              <a:t>đới</a:t>
            </a:r>
            <a:endParaRPr lang="en-US"/>
          </a:p>
          <a:p>
            <a:pPr>
              <a:lnSpc>
                <a:spcPct val="150000"/>
              </a:lnSpc>
            </a:pPr>
            <a:r>
              <a:rPr lang="en-US" err="1"/>
              <a:t>Mô</a:t>
            </a:r>
            <a:r>
              <a:rPr lang="en-US"/>
              <a:t> </a:t>
            </a:r>
            <a:r>
              <a:rPr lang="en-US" err="1"/>
              <a:t>tả</a:t>
            </a:r>
            <a:r>
              <a:rPr lang="en-US"/>
              <a:t> </a:t>
            </a:r>
            <a:r>
              <a:rPr lang="en-US" err="1"/>
              <a:t>sự</a:t>
            </a:r>
            <a:r>
              <a:rPr lang="en-US"/>
              <a:t> </a:t>
            </a:r>
            <a:r>
              <a:rPr lang="en-US" err="1"/>
              <a:t>thay</a:t>
            </a:r>
            <a:r>
              <a:rPr lang="en-US"/>
              <a:t> </a:t>
            </a:r>
            <a:r>
              <a:rPr lang="en-US" err="1"/>
              <a:t>đổi</a:t>
            </a:r>
            <a:r>
              <a:rPr lang="en-US"/>
              <a:t> </a:t>
            </a:r>
            <a:r>
              <a:rPr lang="en-US" err="1"/>
              <a:t>nhiệt</a:t>
            </a:r>
            <a:r>
              <a:rPr lang="en-US"/>
              <a:t> </a:t>
            </a:r>
            <a:r>
              <a:rPr lang="en-US" err="1"/>
              <a:t>độ</a:t>
            </a:r>
            <a:r>
              <a:rPr lang="en-US"/>
              <a:t>, </a:t>
            </a:r>
            <a:r>
              <a:rPr lang="en-US" err="1"/>
              <a:t>lượng</a:t>
            </a:r>
            <a:r>
              <a:rPr lang="en-US"/>
              <a:t> </a:t>
            </a:r>
            <a:r>
              <a:rPr lang="en-US" err="1"/>
              <a:t>mưa</a:t>
            </a:r>
            <a:r>
              <a:rPr lang="en-US"/>
              <a:t>, </a:t>
            </a:r>
            <a:r>
              <a:rPr lang="en-US" err="1"/>
              <a:t>và</a:t>
            </a:r>
            <a:r>
              <a:rPr lang="en-US"/>
              <a:t> </a:t>
            </a:r>
            <a:r>
              <a:rPr lang="en-US" err="1"/>
              <a:t>đa</a:t>
            </a:r>
            <a:r>
              <a:rPr lang="en-US"/>
              <a:t> </a:t>
            </a:r>
            <a:r>
              <a:rPr lang="en-US" err="1"/>
              <a:t>dạng</a:t>
            </a:r>
            <a:r>
              <a:rPr lang="en-US"/>
              <a:t> </a:t>
            </a:r>
            <a:r>
              <a:rPr lang="en-US" err="1"/>
              <a:t>sinh</a:t>
            </a:r>
            <a:r>
              <a:rPr lang="en-US"/>
              <a:t> </a:t>
            </a:r>
            <a:r>
              <a:rPr lang="en-US" err="1"/>
              <a:t>học</a:t>
            </a:r>
            <a:r>
              <a:rPr lang="en-US"/>
              <a:t> </a:t>
            </a:r>
            <a:r>
              <a:rPr lang="en-US" err="1"/>
              <a:t>của</a:t>
            </a:r>
            <a:r>
              <a:rPr lang="en-US"/>
              <a:t> </a:t>
            </a:r>
            <a:r>
              <a:rPr lang="en-US" err="1"/>
              <a:t>rừng</a:t>
            </a:r>
            <a:r>
              <a:rPr lang="en-US"/>
              <a:t> </a:t>
            </a:r>
            <a:r>
              <a:rPr lang="en-US" err="1"/>
              <a:t>nhiệt</a:t>
            </a:r>
            <a:r>
              <a:rPr lang="en-US"/>
              <a:t> </a:t>
            </a:r>
            <a:r>
              <a:rPr lang="en-US" err="1"/>
              <a:t>đới</a:t>
            </a:r>
            <a:r>
              <a:rPr lang="en-US"/>
              <a:t> </a:t>
            </a:r>
            <a:r>
              <a:rPr lang="en-US" err="1"/>
              <a:t>trong</a:t>
            </a:r>
            <a:r>
              <a:rPr lang="en-US"/>
              <a:t> 50 </a:t>
            </a:r>
            <a:r>
              <a:rPr lang="en-US" err="1"/>
              <a:t>năm</a:t>
            </a:r>
            <a:r>
              <a:rPr lang="en-US"/>
              <a:t> </a:t>
            </a:r>
            <a:r>
              <a:rPr lang="en-US" err="1"/>
              <a:t>vừa</a:t>
            </a:r>
            <a:r>
              <a:rPr lang="en-US"/>
              <a:t> qua</a:t>
            </a:r>
          </a:p>
          <a:p>
            <a:pPr>
              <a:lnSpc>
                <a:spcPct val="150000"/>
              </a:lnSpc>
            </a:pPr>
            <a:r>
              <a:rPr lang="en-US" err="1"/>
              <a:t>Nghiên</a:t>
            </a:r>
            <a:r>
              <a:rPr lang="en-US"/>
              <a:t> </a:t>
            </a:r>
            <a:r>
              <a:rPr lang="en-US" err="1"/>
              <a:t>cứu</a:t>
            </a:r>
            <a:r>
              <a:rPr lang="en-US"/>
              <a:t> </a:t>
            </a:r>
            <a:r>
              <a:rPr lang="en-US" err="1"/>
              <a:t>tác</a:t>
            </a:r>
            <a:r>
              <a:rPr lang="en-US"/>
              <a:t> </a:t>
            </a:r>
            <a:r>
              <a:rPr lang="en-US" err="1"/>
              <a:t>động</a:t>
            </a:r>
            <a:r>
              <a:rPr lang="en-US"/>
              <a:t> </a:t>
            </a:r>
            <a:r>
              <a:rPr lang="en-US" err="1"/>
              <a:t>của</a:t>
            </a:r>
            <a:r>
              <a:rPr lang="en-US"/>
              <a:t> </a:t>
            </a:r>
            <a:r>
              <a:rPr lang="en-US" err="1"/>
              <a:t>thay</a:t>
            </a:r>
            <a:r>
              <a:rPr lang="en-US"/>
              <a:t> </a:t>
            </a:r>
            <a:r>
              <a:rPr lang="en-US" err="1"/>
              <a:t>đổi</a:t>
            </a:r>
            <a:r>
              <a:rPr lang="en-US"/>
              <a:t> </a:t>
            </a:r>
            <a:r>
              <a:rPr lang="en-US" err="1"/>
              <a:t>lượng</a:t>
            </a:r>
            <a:r>
              <a:rPr lang="en-US"/>
              <a:t> </a:t>
            </a:r>
            <a:r>
              <a:rPr lang="en-US" err="1"/>
              <a:t>mưa</a:t>
            </a:r>
            <a:r>
              <a:rPr lang="en-US"/>
              <a:t> do </a:t>
            </a:r>
            <a:r>
              <a:rPr lang="en-US" err="1"/>
              <a:t>biến</a:t>
            </a:r>
            <a:r>
              <a:rPr lang="en-US"/>
              <a:t> </a:t>
            </a:r>
            <a:r>
              <a:rPr lang="en-US" err="1"/>
              <a:t>đổi</a:t>
            </a:r>
            <a:r>
              <a:rPr lang="en-US"/>
              <a:t> </a:t>
            </a:r>
            <a:r>
              <a:rPr lang="en-US" err="1"/>
              <a:t>khí</a:t>
            </a:r>
            <a:r>
              <a:rPr lang="en-US"/>
              <a:t> </a:t>
            </a:r>
            <a:r>
              <a:rPr lang="en-US" err="1"/>
              <a:t>hậu</a:t>
            </a:r>
            <a:r>
              <a:rPr lang="en-US"/>
              <a:t> </a:t>
            </a:r>
            <a:r>
              <a:rPr lang="en-US" err="1"/>
              <a:t>đến</a:t>
            </a:r>
            <a:r>
              <a:rPr lang="en-US"/>
              <a:t> </a:t>
            </a:r>
            <a:r>
              <a:rPr lang="en-US" err="1"/>
              <a:t>sự</a:t>
            </a:r>
            <a:r>
              <a:rPr lang="en-US"/>
              <a:t> </a:t>
            </a:r>
            <a:r>
              <a:rPr lang="en-US" err="1"/>
              <a:t>phát</a:t>
            </a:r>
            <a:r>
              <a:rPr lang="en-US"/>
              <a:t> </a:t>
            </a:r>
            <a:r>
              <a:rPr lang="en-US" err="1"/>
              <a:t>triển</a:t>
            </a:r>
            <a:r>
              <a:rPr lang="en-US"/>
              <a:t> </a:t>
            </a:r>
            <a:r>
              <a:rPr lang="en-US" err="1"/>
              <a:t>của</a:t>
            </a:r>
            <a:r>
              <a:rPr lang="en-US"/>
              <a:t> </a:t>
            </a:r>
            <a:r>
              <a:rPr lang="en-US" err="1"/>
              <a:t>một</a:t>
            </a:r>
            <a:r>
              <a:rPr lang="en-US"/>
              <a:t> </a:t>
            </a:r>
            <a:r>
              <a:rPr lang="en-US" err="1"/>
              <a:t>số</a:t>
            </a:r>
            <a:r>
              <a:rPr lang="en-US"/>
              <a:t> </a:t>
            </a:r>
            <a:r>
              <a:rPr lang="en-US" err="1"/>
              <a:t>loài</a:t>
            </a:r>
            <a:r>
              <a:rPr lang="en-US"/>
              <a:t> </a:t>
            </a:r>
            <a:r>
              <a:rPr lang="en-US" err="1"/>
              <a:t>thực</a:t>
            </a:r>
            <a:r>
              <a:rPr lang="en-US"/>
              <a:t> </a:t>
            </a:r>
            <a:r>
              <a:rPr lang="en-US" err="1"/>
              <a:t>vật</a:t>
            </a:r>
            <a:r>
              <a:rPr lang="en-US"/>
              <a:t> </a:t>
            </a:r>
            <a:r>
              <a:rPr lang="en-US" err="1"/>
              <a:t>trong</a:t>
            </a:r>
            <a:r>
              <a:rPr lang="en-US"/>
              <a:t> </a:t>
            </a:r>
            <a:r>
              <a:rPr lang="en-US" err="1"/>
              <a:t>rừng</a:t>
            </a:r>
            <a:r>
              <a:rPr lang="en-US"/>
              <a:t> </a:t>
            </a:r>
            <a:r>
              <a:rPr lang="en-US" err="1"/>
              <a:t>nhiệt</a:t>
            </a:r>
            <a:r>
              <a:rPr lang="en-US"/>
              <a:t> </a:t>
            </a:r>
            <a:r>
              <a:rPr lang="en-US" err="1"/>
              <a:t>đới</a:t>
            </a:r>
            <a:endParaRPr lang="en-US"/>
          </a:p>
          <a:p>
            <a:pPr marL="0" indent="0">
              <a:buNone/>
            </a:pPr>
            <a:endParaRPr lang="en-001"/>
          </a:p>
        </p:txBody>
      </p:sp>
    </p:spTree>
    <p:extLst>
      <p:ext uri="{BB962C8B-B14F-4D97-AF65-F5344CB8AC3E}">
        <p14:creationId xmlns:p14="http://schemas.microsoft.com/office/powerpoint/2010/main" val="2316239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F921-3D8F-849B-EEAB-6016C2753A00}"/>
              </a:ext>
            </a:extLst>
          </p:cNvPr>
          <p:cNvSpPr>
            <a:spLocks noGrp="1"/>
          </p:cNvSpPr>
          <p:nvPr>
            <p:ph type="title"/>
          </p:nvPr>
        </p:nvSpPr>
        <p:spPr/>
        <p:txBody>
          <a:bodyPr/>
          <a:lstStyle/>
          <a:p>
            <a:r>
              <a:rPr lang="en-US" err="1"/>
              <a:t>Thiết</a:t>
            </a:r>
            <a:r>
              <a:rPr lang="en-US"/>
              <a:t> </a:t>
            </a:r>
            <a:r>
              <a:rPr lang="en-US" err="1"/>
              <a:t>kế</a:t>
            </a:r>
            <a:r>
              <a:rPr lang="en-US"/>
              <a:t> </a:t>
            </a:r>
            <a:r>
              <a:rPr lang="en-US" err="1"/>
              <a:t>nghiên</a:t>
            </a:r>
            <a:r>
              <a:rPr lang="en-US"/>
              <a:t> </a:t>
            </a:r>
            <a:r>
              <a:rPr lang="en-US" err="1"/>
              <a:t>cứu</a:t>
            </a:r>
            <a:endParaRPr lang="en-001"/>
          </a:p>
        </p:txBody>
      </p:sp>
      <p:sp>
        <p:nvSpPr>
          <p:cNvPr id="3" name="Date Placeholder 2">
            <a:extLst>
              <a:ext uri="{FF2B5EF4-FFF2-40B4-BE49-F238E27FC236}">
                <a16:creationId xmlns:a16="http://schemas.microsoft.com/office/drawing/2014/main" id="{978A61BC-5387-2B0B-EE27-E1091EFB8559}"/>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FC60706A-5982-4ABB-AA35-BCE93F1DC4B7}"/>
              </a:ext>
            </a:extLst>
          </p:cNvPr>
          <p:cNvSpPr>
            <a:spLocks noGrp="1"/>
          </p:cNvSpPr>
          <p:nvPr>
            <p:ph type="sldNum" sz="quarter" idx="12"/>
          </p:nvPr>
        </p:nvSpPr>
        <p:spPr/>
        <p:txBody>
          <a:bodyPr/>
          <a:lstStyle/>
          <a:p>
            <a:fld id="{AA8328AE-A94A-43B0-BF47-266FB86AC0A6}" type="slidenum">
              <a:rPr lang="en-001" smtClean="0"/>
              <a:t>47</a:t>
            </a:fld>
            <a:endParaRPr lang="en-001"/>
          </a:p>
        </p:txBody>
      </p:sp>
      <p:graphicFrame>
        <p:nvGraphicFramePr>
          <p:cNvPr id="6" name="Diagram 5">
            <a:extLst>
              <a:ext uri="{FF2B5EF4-FFF2-40B4-BE49-F238E27FC236}">
                <a16:creationId xmlns:a16="http://schemas.microsoft.com/office/drawing/2014/main" id="{F0D113CF-E719-13AC-948B-A6951939D58C}"/>
              </a:ext>
            </a:extLst>
          </p:cNvPr>
          <p:cNvGraphicFramePr/>
          <p:nvPr>
            <p:extLst>
              <p:ext uri="{D42A27DB-BD31-4B8C-83A1-F6EECF244321}">
                <p14:modId xmlns:p14="http://schemas.microsoft.com/office/powerpoint/2010/main" val="257864620"/>
              </p:ext>
            </p:extLst>
          </p:nvPr>
        </p:nvGraphicFramePr>
        <p:xfrm>
          <a:off x="838200" y="1242178"/>
          <a:ext cx="10515600" cy="5247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76C182B7-8A1C-D736-187B-B1165957AC91}"/>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606035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8B93-24EC-8323-1D7B-31B7C26FC2F0}"/>
              </a:ext>
            </a:extLst>
          </p:cNvPr>
          <p:cNvSpPr>
            <a:spLocks noGrp="1"/>
          </p:cNvSpPr>
          <p:nvPr>
            <p:ph type="title"/>
          </p:nvPr>
        </p:nvSpPr>
        <p:spPr>
          <a:xfrm>
            <a:off x="718796" y="1203325"/>
            <a:ext cx="4814496" cy="2225675"/>
          </a:xfrm>
        </p:spPr>
        <p:txBody>
          <a:bodyPr>
            <a:normAutofit/>
          </a:bodyPr>
          <a:lstStyle/>
          <a:p>
            <a:br>
              <a:rPr lang="en-US"/>
            </a:br>
            <a:r>
              <a:rPr lang="en-US" err="1"/>
              <a:t>Đối</a:t>
            </a:r>
            <a:r>
              <a:rPr lang="en-US"/>
              <a:t> </a:t>
            </a:r>
            <a:r>
              <a:rPr lang="en-US" err="1"/>
              <a:t>tượng</a:t>
            </a:r>
            <a:r>
              <a:rPr lang="en-US"/>
              <a:t> </a:t>
            </a:r>
            <a:br>
              <a:rPr lang="en-US"/>
            </a:br>
            <a:r>
              <a:rPr lang="en-US" err="1"/>
              <a:t>nghiên</a:t>
            </a:r>
            <a:r>
              <a:rPr lang="en-US"/>
              <a:t> </a:t>
            </a:r>
            <a:r>
              <a:rPr lang="en-US" err="1"/>
              <a:t>cứu</a:t>
            </a:r>
            <a:endParaRPr lang="en-GB"/>
          </a:p>
        </p:txBody>
      </p:sp>
      <p:sp>
        <p:nvSpPr>
          <p:cNvPr id="4" name="Footer Placeholder 3">
            <a:extLst>
              <a:ext uri="{FF2B5EF4-FFF2-40B4-BE49-F238E27FC236}">
                <a16:creationId xmlns:a16="http://schemas.microsoft.com/office/drawing/2014/main" id="{6CA19B48-3519-AF59-7E94-B8F52587789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BD7CB2A-A6F4-D374-CBDA-7CE3B7958466}"/>
              </a:ext>
            </a:extLst>
          </p:cNvPr>
          <p:cNvSpPr>
            <a:spLocks noGrp="1"/>
          </p:cNvSpPr>
          <p:nvPr>
            <p:ph type="sldNum" sz="quarter" idx="12"/>
          </p:nvPr>
        </p:nvSpPr>
        <p:spPr/>
        <p:txBody>
          <a:bodyPr/>
          <a:lstStyle/>
          <a:p>
            <a:fld id="{558478D3-4DD5-4D7B-8D8D-7EA87687E863}" type="slidenum">
              <a:rPr lang="en-US" smtClean="0"/>
              <a:pPr/>
              <a:t>48</a:t>
            </a:fld>
            <a:endParaRPr lang="en-US"/>
          </a:p>
        </p:txBody>
      </p:sp>
      <p:pic>
        <p:nvPicPr>
          <p:cNvPr id="7" name="Picture 6">
            <a:extLst>
              <a:ext uri="{FF2B5EF4-FFF2-40B4-BE49-F238E27FC236}">
                <a16:creationId xmlns:a16="http://schemas.microsoft.com/office/drawing/2014/main" id="{860279B5-F3BC-90FE-738D-97A5C3806758}"/>
              </a:ext>
            </a:extLst>
          </p:cNvPr>
          <p:cNvPicPr>
            <a:picLocks noChangeAspect="1"/>
          </p:cNvPicPr>
          <p:nvPr/>
        </p:nvPicPr>
        <p:blipFill>
          <a:blip r:embed="rId2"/>
          <a:stretch>
            <a:fillRect/>
          </a:stretch>
        </p:blipFill>
        <p:spPr>
          <a:xfrm>
            <a:off x="5623388" y="233329"/>
            <a:ext cx="5611008" cy="5734850"/>
          </a:xfrm>
          <a:prstGeom prst="rect">
            <a:avLst/>
          </a:prstGeom>
        </p:spPr>
      </p:pic>
      <p:sp>
        <p:nvSpPr>
          <p:cNvPr id="8" name="Date Placeholder 7">
            <a:extLst>
              <a:ext uri="{FF2B5EF4-FFF2-40B4-BE49-F238E27FC236}">
                <a16:creationId xmlns:a16="http://schemas.microsoft.com/office/drawing/2014/main" id="{1062FA3F-515E-9260-1C36-B86ECA7146B0}"/>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34467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8599-0190-E122-27BC-152E7B384A97}"/>
              </a:ext>
            </a:extLst>
          </p:cNvPr>
          <p:cNvSpPr>
            <a:spLocks noGrp="1"/>
          </p:cNvSpPr>
          <p:nvPr>
            <p:ph type="title"/>
          </p:nvPr>
        </p:nvSpPr>
        <p:spPr/>
        <p:txBody>
          <a:bodyPr/>
          <a:lstStyle/>
          <a:p>
            <a:r>
              <a:rPr lang="en-US" err="1"/>
              <a:t>Quần</a:t>
            </a:r>
            <a:r>
              <a:rPr lang="en-US"/>
              <a:t> </a:t>
            </a:r>
            <a:r>
              <a:rPr lang="en-US" err="1"/>
              <a:t>thể</a:t>
            </a:r>
            <a:r>
              <a:rPr lang="en-US"/>
              <a:t> - </a:t>
            </a:r>
            <a:r>
              <a:rPr lang="en-US" err="1"/>
              <a:t>mẫu</a:t>
            </a:r>
            <a:endParaRPr lang="en-GB"/>
          </a:p>
        </p:txBody>
      </p:sp>
      <p:sp>
        <p:nvSpPr>
          <p:cNvPr id="5" name="Slide Number Placeholder 4">
            <a:extLst>
              <a:ext uri="{FF2B5EF4-FFF2-40B4-BE49-F238E27FC236}">
                <a16:creationId xmlns:a16="http://schemas.microsoft.com/office/drawing/2014/main" id="{9C7EFA5E-86F1-678D-7CA7-92B334EB9847}"/>
              </a:ext>
            </a:extLst>
          </p:cNvPr>
          <p:cNvSpPr>
            <a:spLocks noGrp="1"/>
          </p:cNvSpPr>
          <p:nvPr>
            <p:ph type="sldNum" sz="quarter" idx="12"/>
          </p:nvPr>
        </p:nvSpPr>
        <p:spPr/>
        <p:txBody>
          <a:bodyPr/>
          <a:lstStyle/>
          <a:p>
            <a:fld id="{558478D3-4DD5-4D7B-8D8D-7EA87687E863}" type="slidenum">
              <a:rPr lang="en-US" smtClean="0"/>
              <a:pPr/>
              <a:t>49</a:t>
            </a:fld>
            <a:endParaRPr lang="en-US"/>
          </a:p>
        </p:txBody>
      </p:sp>
      <p:sp>
        <p:nvSpPr>
          <p:cNvPr id="4" name="Date Placeholder 2">
            <a:extLst>
              <a:ext uri="{FF2B5EF4-FFF2-40B4-BE49-F238E27FC236}">
                <a16:creationId xmlns:a16="http://schemas.microsoft.com/office/drawing/2014/main" id="{56C2B364-BF83-CE9C-010A-50159DB5806B}"/>
              </a:ext>
            </a:extLst>
          </p:cNvPr>
          <p:cNvSpPr>
            <a:spLocks noGrp="1"/>
          </p:cNvSpPr>
          <p:nvPr>
            <p:ph type="dt" sz="half" idx="10"/>
          </p:nvPr>
        </p:nvSpPr>
        <p:spPr>
          <a:xfrm>
            <a:off x="838200" y="6356350"/>
            <a:ext cx="2743200" cy="365125"/>
          </a:xfrm>
        </p:spPr>
        <p:txBody>
          <a:bodyPr/>
          <a:lstStyle/>
          <a:p>
            <a:r>
              <a:rPr lang="en-001"/>
              <a:t>26/10/2024</a:t>
            </a:r>
          </a:p>
        </p:txBody>
      </p:sp>
      <p:sp>
        <p:nvSpPr>
          <p:cNvPr id="10" name="TextBox 9">
            <a:extLst>
              <a:ext uri="{FF2B5EF4-FFF2-40B4-BE49-F238E27FC236}">
                <a16:creationId xmlns:a16="http://schemas.microsoft.com/office/drawing/2014/main" id="{CE4F227B-3EF8-32DA-53F6-145421A8CC74}"/>
              </a:ext>
            </a:extLst>
          </p:cNvPr>
          <p:cNvSpPr txBox="1"/>
          <p:nvPr/>
        </p:nvSpPr>
        <p:spPr>
          <a:xfrm>
            <a:off x="457200" y="1693083"/>
            <a:ext cx="4787900" cy="584775"/>
          </a:xfrm>
          <a:prstGeom prst="rect">
            <a:avLst/>
          </a:prstGeom>
          <a:noFill/>
        </p:spPr>
        <p:txBody>
          <a:bodyPr wrap="square" rtlCol="0">
            <a:spAutoFit/>
          </a:bodyPr>
          <a:lstStyle/>
          <a:p>
            <a:pPr algn="ctr"/>
            <a:r>
              <a:rPr lang="en-US" sz="3200" b="1" err="1">
                <a:solidFill>
                  <a:schemeClr val="accent3"/>
                </a:solidFill>
              </a:rPr>
              <a:t>Quần</a:t>
            </a:r>
            <a:r>
              <a:rPr lang="en-US" sz="3200" b="1">
                <a:solidFill>
                  <a:schemeClr val="accent3"/>
                </a:solidFill>
              </a:rPr>
              <a:t> </a:t>
            </a:r>
            <a:r>
              <a:rPr lang="en-US" sz="3200" b="1" err="1">
                <a:solidFill>
                  <a:schemeClr val="accent3"/>
                </a:solidFill>
              </a:rPr>
              <a:t>thể</a:t>
            </a:r>
            <a:endParaRPr lang="en-US" sz="3200" b="1">
              <a:solidFill>
                <a:schemeClr val="accent3"/>
              </a:solidFill>
            </a:endParaRPr>
          </a:p>
        </p:txBody>
      </p:sp>
      <p:sp>
        <p:nvSpPr>
          <p:cNvPr id="11" name="TextBox 10">
            <a:extLst>
              <a:ext uri="{FF2B5EF4-FFF2-40B4-BE49-F238E27FC236}">
                <a16:creationId xmlns:a16="http://schemas.microsoft.com/office/drawing/2014/main" id="{51C8CC83-81DD-2D39-2502-CF356AD3C4CC}"/>
              </a:ext>
            </a:extLst>
          </p:cNvPr>
          <p:cNvSpPr txBox="1"/>
          <p:nvPr/>
        </p:nvSpPr>
        <p:spPr>
          <a:xfrm>
            <a:off x="457200" y="4872529"/>
            <a:ext cx="4787900" cy="584775"/>
          </a:xfrm>
          <a:prstGeom prst="rect">
            <a:avLst/>
          </a:prstGeom>
          <a:noFill/>
        </p:spPr>
        <p:txBody>
          <a:bodyPr wrap="square" rtlCol="0">
            <a:spAutoFit/>
          </a:bodyPr>
          <a:lstStyle/>
          <a:p>
            <a:pPr algn="ctr"/>
            <a:r>
              <a:rPr lang="en-US" sz="3200" b="1" err="1">
                <a:solidFill>
                  <a:schemeClr val="accent3"/>
                </a:solidFill>
              </a:rPr>
              <a:t>Mẫu</a:t>
            </a:r>
            <a:endParaRPr lang="en-US" sz="3200" b="1">
              <a:solidFill>
                <a:schemeClr val="accent3"/>
              </a:solidFill>
            </a:endParaRPr>
          </a:p>
        </p:txBody>
      </p:sp>
      <p:grpSp>
        <p:nvGrpSpPr>
          <p:cNvPr id="36" name="Group 35">
            <a:extLst>
              <a:ext uri="{FF2B5EF4-FFF2-40B4-BE49-F238E27FC236}">
                <a16:creationId xmlns:a16="http://schemas.microsoft.com/office/drawing/2014/main" id="{14148AF7-77FB-AF74-AB8C-70FB5B4F25CC}"/>
              </a:ext>
            </a:extLst>
          </p:cNvPr>
          <p:cNvGrpSpPr/>
          <p:nvPr/>
        </p:nvGrpSpPr>
        <p:grpSpPr>
          <a:xfrm>
            <a:off x="5245100" y="1821084"/>
            <a:ext cx="6076363" cy="328773"/>
            <a:chOff x="5245100" y="1868140"/>
            <a:chExt cx="6076363" cy="328773"/>
          </a:xfrm>
        </p:grpSpPr>
        <p:sp>
          <p:nvSpPr>
            <p:cNvPr id="12" name="Oval 11">
              <a:extLst>
                <a:ext uri="{FF2B5EF4-FFF2-40B4-BE49-F238E27FC236}">
                  <a16:creationId xmlns:a16="http://schemas.microsoft.com/office/drawing/2014/main" id="{DD1E3A25-F727-EF9A-AB81-7B3614BA8217}"/>
                </a:ext>
              </a:extLst>
            </p:cNvPr>
            <p:cNvSpPr/>
            <p:nvPr/>
          </p:nvSpPr>
          <p:spPr>
            <a:xfrm>
              <a:off x="5245100" y="18681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 name="Oval 12">
              <a:extLst>
                <a:ext uri="{FF2B5EF4-FFF2-40B4-BE49-F238E27FC236}">
                  <a16:creationId xmlns:a16="http://schemas.microsoft.com/office/drawing/2014/main" id="{A1CFF8D6-6546-5066-1888-20647748DC88}"/>
                </a:ext>
              </a:extLst>
            </p:cNvPr>
            <p:cNvSpPr/>
            <p:nvPr/>
          </p:nvSpPr>
          <p:spPr>
            <a:xfrm>
              <a:off x="6935570"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C303D08-B4AF-0536-2E8D-526A7CF3AB0E}"/>
                </a:ext>
              </a:extLst>
            </p:cNvPr>
            <p:cNvSpPr/>
            <p:nvPr/>
          </p:nvSpPr>
          <p:spPr>
            <a:xfrm>
              <a:off x="7611758" y="18681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25F8A2A8-1FAC-C322-4D45-8D4C8C5414F9}"/>
                </a:ext>
              </a:extLst>
            </p:cNvPr>
            <p:cNvSpPr/>
            <p:nvPr/>
          </p:nvSpPr>
          <p:spPr>
            <a:xfrm>
              <a:off x="10316510" y="186814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B25629ED-F58C-E394-A04D-102C131A032E}"/>
                </a:ext>
              </a:extLst>
            </p:cNvPr>
            <p:cNvSpPr/>
            <p:nvPr/>
          </p:nvSpPr>
          <p:spPr>
            <a:xfrm>
              <a:off x="9978416" y="186814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373A96C4-F355-562F-1D8B-8D189A2C17A0}"/>
                </a:ext>
              </a:extLst>
            </p:cNvPr>
            <p:cNvSpPr/>
            <p:nvPr/>
          </p:nvSpPr>
          <p:spPr>
            <a:xfrm>
              <a:off x="6259382" y="186814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F3B60D34-1330-1CF1-E90C-2311ECBE2A00}"/>
                </a:ext>
              </a:extLst>
            </p:cNvPr>
            <p:cNvSpPr/>
            <p:nvPr/>
          </p:nvSpPr>
          <p:spPr>
            <a:xfrm>
              <a:off x="8287946" y="186814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5DB1D2BA-ED7B-8D7B-8F73-8D7F1E36E587}"/>
                </a:ext>
              </a:extLst>
            </p:cNvPr>
            <p:cNvSpPr/>
            <p:nvPr/>
          </p:nvSpPr>
          <p:spPr>
            <a:xfrm>
              <a:off x="8964134" y="18681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0" name="Oval 19">
              <a:extLst>
                <a:ext uri="{FF2B5EF4-FFF2-40B4-BE49-F238E27FC236}">
                  <a16:creationId xmlns:a16="http://schemas.microsoft.com/office/drawing/2014/main" id="{4CAA9CAA-8411-FCF7-FAF4-F60425D27705}"/>
                </a:ext>
              </a:extLst>
            </p:cNvPr>
            <p:cNvSpPr/>
            <p:nvPr/>
          </p:nvSpPr>
          <p:spPr>
            <a:xfrm>
              <a:off x="9640322" y="18681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211E259A-F6CE-8827-4498-CD8119219079}"/>
                </a:ext>
              </a:extLst>
            </p:cNvPr>
            <p:cNvSpPr/>
            <p:nvPr/>
          </p:nvSpPr>
          <p:spPr>
            <a:xfrm>
              <a:off x="8626040"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529DAF08-FED9-ED34-CC5D-BD62A8A92696}"/>
                </a:ext>
              </a:extLst>
            </p:cNvPr>
            <p:cNvSpPr/>
            <p:nvPr/>
          </p:nvSpPr>
          <p:spPr>
            <a:xfrm>
              <a:off x="7273664"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9A994A71-2A89-2121-66F8-BD584D577980}"/>
                </a:ext>
              </a:extLst>
            </p:cNvPr>
            <p:cNvSpPr/>
            <p:nvPr/>
          </p:nvSpPr>
          <p:spPr>
            <a:xfrm>
              <a:off x="10654604"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B393F166-01F5-BCBD-E579-DF5A8ED5A185}"/>
                </a:ext>
              </a:extLst>
            </p:cNvPr>
            <p:cNvSpPr/>
            <p:nvPr/>
          </p:nvSpPr>
          <p:spPr>
            <a:xfrm>
              <a:off x="5921288"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FD803080-1156-1A5B-5749-C17DB046361D}"/>
                </a:ext>
              </a:extLst>
            </p:cNvPr>
            <p:cNvSpPr/>
            <p:nvPr/>
          </p:nvSpPr>
          <p:spPr>
            <a:xfrm>
              <a:off x="9302228"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9CE1AFD6-03B4-77CA-1B92-00473CA1FCBB}"/>
                </a:ext>
              </a:extLst>
            </p:cNvPr>
            <p:cNvSpPr/>
            <p:nvPr/>
          </p:nvSpPr>
          <p:spPr>
            <a:xfrm>
              <a:off x="7949852" y="18681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66C62948-2471-03BE-D9CA-F1F2184191D9}"/>
                </a:ext>
              </a:extLst>
            </p:cNvPr>
            <p:cNvSpPr/>
            <p:nvPr/>
          </p:nvSpPr>
          <p:spPr>
            <a:xfrm>
              <a:off x="6597476" y="18681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37B01E28-5B1B-F735-2E19-3BE39AFD215C}"/>
                </a:ext>
              </a:extLst>
            </p:cNvPr>
            <p:cNvSpPr/>
            <p:nvPr/>
          </p:nvSpPr>
          <p:spPr>
            <a:xfrm>
              <a:off x="5583194" y="18681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2BBCF8A1-EE96-0D24-FC75-06EC171AF2CA}"/>
                </a:ext>
              </a:extLst>
            </p:cNvPr>
            <p:cNvSpPr/>
            <p:nvPr/>
          </p:nvSpPr>
          <p:spPr>
            <a:xfrm>
              <a:off x="10992690" y="18681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35" name="Group 34">
            <a:extLst>
              <a:ext uri="{FF2B5EF4-FFF2-40B4-BE49-F238E27FC236}">
                <a16:creationId xmlns:a16="http://schemas.microsoft.com/office/drawing/2014/main" id="{61FDADED-7670-1DE6-AE9F-92FAEF747F92}"/>
              </a:ext>
            </a:extLst>
          </p:cNvPr>
          <p:cNvGrpSpPr/>
          <p:nvPr/>
        </p:nvGrpSpPr>
        <p:grpSpPr>
          <a:xfrm>
            <a:off x="7401202" y="5000530"/>
            <a:ext cx="1764159" cy="328773"/>
            <a:chOff x="6926249" y="5146724"/>
            <a:chExt cx="1764159" cy="328773"/>
          </a:xfrm>
        </p:grpSpPr>
        <p:sp>
          <p:nvSpPr>
            <p:cNvPr id="30" name="Oval 29">
              <a:extLst>
                <a:ext uri="{FF2B5EF4-FFF2-40B4-BE49-F238E27FC236}">
                  <a16:creationId xmlns:a16="http://schemas.microsoft.com/office/drawing/2014/main" id="{5FE8745B-F0AF-DDF6-E741-DA9E3771C931}"/>
                </a:ext>
              </a:extLst>
            </p:cNvPr>
            <p:cNvSpPr/>
            <p:nvPr/>
          </p:nvSpPr>
          <p:spPr>
            <a:xfrm>
              <a:off x="7285096" y="514672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CC946013-4188-9F23-F1D6-CDBBE99B520E}"/>
                </a:ext>
              </a:extLst>
            </p:cNvPr>
            <p:cNvSpPr/>
            <p:nvPr/>
          </p:nvSpPr>
          <p:spPr>
            <a:xfrm>
              <a:off x="8361635" y="514672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038D449-49B0-6E33-905A-9697FDE586B2}"/>
                </a:ext>
              </a:extLst>
            </p:cNvPr>
            <p:cNvSpPr/>
            <p:nvPr/>
          </p:nvSpPr>
          <p:spPr>
            <a:xfrm>
              <a:off x="7643942" y="514672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241FAB45-8E20-714D-517C-A737FE60A20F}"/>
                </a:ext>
              </a:extLst>
            </p:cNvPr>
            <p:cNvSpPr/>
            <p:nvPr/>
          </p:nvSpPr>
          <p:spPr>
            <a:xfrm>
              <a:off x="8002788" y="514672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67FB492F-BB37-2545-7E65-95AF8493C9C8}"/>
                </a:ext>
              </a:extLst>
            </p:cNvPr>
            <p:cNvSpPr/>
            <p:nvPr/>
          </p:nvSpPr>
          <p:spPr>
            <a:xfrm>
              <a:off x="6926249" y="514672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37" name="Arrow: Down 36">
            <a:extLst>
              <a:ext uri="{FF2B5EF4-FFF2-40B4-BE49-F238E27FC236}">
                <a16:creationId xmlns:a16="http://schemas.microsoft.com/office/drawing/2014/main" id="{AE3AB614-34F5-6A2D-1544-1857F98B16B4}"/>
              </a:ext>
            </a:extLst>
          </p:cNvPr>
          <p:cNvSpPr/>
          <p:nvPr/>
        </p:nvSpPr>
        <p:spPr>
          <a:xfrm>
            <a:off x="7858337" y="2752679"/>
            <a:ext cx="840575" cy="151030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Footer Placeholder 2">
            <a:extLst>
              <a:ext uri="{FF2B5EF4-FFF2-40B4-BE49-F238E27FC236}">
                <a16:creationId xmlns:a16="http://schemas.microsoft.com/office/drawing/2014/main" id="{2E94791E-9883-2E44-02A8-27CBA7FE757D}"/>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838579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EADD-31AF-2F81-32AA-BAF6ABA5B602}"/>
              </a:ext>
            </a:extLst>
          </p:cNvPr>
          <p:cNvSpPr>
            <a:spLocks noGrp="1"/>
          </p:cNvSpPr>
          <p:nvPr>
            <p:ph type="title"/>
          </p:nvPr>
        </p:nvSpPr>
        <p:spPr>
          <a:xfrm>
            <a:off x="1985962" y="2627440"/>
            <a:ext cx="3605463" cy="950328"/>
          </a:xfrm>
        </p:spPr>
        <p:txBody>
          <a:bodyPr/>
          <a:lstStyle/>
          <a:p>
            <a:r>
              <a:rPr lang="en-US" err="1"/>
              <a:t>Nội</a:t>
            </a:r>
            <a:r>
              <a:rPr lang="en-US"/>
              <a:t> dung</a:t>
            </a:r>
          </a:p>
        </p:txBody>
      </p:sp>
      <p:sp>
        <p:nvSpPr>
          <p:cNvPr id="3" name="Content Placeholder 2">
            <a:extLst>
              <a:ext uri="{FF2B5EF4-FFF2-40B4-BE49-F238E27FC236}">
                <a16:creationId xmlns:a16="http://schemas.microsoft.com/office/drawing/2014/main" id="{9C5252CD-3C9D-4927-5703-C18045D1F657}"/>
              </a:ext>
            </a:extLst>
          </p:cNvPr>
          <p:cNvSpPr>
            <a:spLocks noGrp="1"/>
          </p:cNvSpPr>
          <p:nvPr>
            <p:ph idx="1"/>
          </p:nvPr>
        </p:nvSpPr>
        <p:spPr>
          <a:xfrm>
            <a:off x="4769267" y="503406"/>
            <a:ext cx="4831933" cy="5612312"/>
          </a:xfrm>
        </p:spPr>
        <p:txBody>
          <a:bodyPr>
            <a:noAutofit/>
          </a:bodyPr>
          <a:lstStyle/>
          <a:p>
            <a:pPr>
              <a:lnSpc>
                <a:spcPct val="150000"/>
              </a:lnSpc>
            </a:pPr>
            <a:r>
              <a:rPr lang="en-US" sz="2400" err="1"/>
              <a:t>Giới</a:t>
            </a:r>
            <a:r>
              <a:rPr lang="en-US" sz="2400"/>
              <a:t> </a:t>
            </a:r>
            <a:r>
              <a:rPr lang="en-US" sz="2400" err="1"/>
              <a:t>thiệu</a:t>
            </a:r>
            <a:r>
              <a:rPr lang="en-US" sz="2400"/>
              <a:t> </a:t>
            </a:r>
            <a:r>
              <a:rPr lang="en-US" sz="2400" err="1"/>
              <a:t>chung</a:t>
            </a:r>
            <a:endParaRPr lang="en-US" sz="2400"/>
          </a:p>
          <a:p>
            <a:pPr>
              <a:lnSpc>
                <a:spcPct val="150000"/>
              </a:lnSpc>
            </a:pPr>
            <a:r>
              <a:rPr lang="en-US" sz="2400" err="1"/>
              <a:t>Chủ</a:t>
            </a:r>
            <a:r>
              <a:rPr lang="en-US" sz="2400"/>
              <a:t> </a:t>
            </a:r>
            <a:r>
              <a:rPr lang="en-US" sz="2400" err="1"/>
              <a:t>đề</a:t>
            </a:r>
            <a:r>
              <a:rPr lang="en-US" sz="2400"/>
              <a:t> </a:t>
            </a:r>
            <a:r>
              <a:rPr lang="en-US" sz="2400" err="1"/>
              <a:t>nghiên</a:t>
            </a:r>
            <a:r>
              <a:rPr lang="en-US" sz="2400"/>
              <a:t> </a:t>
            </a:r>
            <a:r>
              <a:rPr lang="en-US" sz="2400" err="1"/>
              <a:t>cứu</a:t>
            </a:r>
            <a:endParaRPr lang="en-US" sz="2400"/>
          </a:p>
          <a:p>
            <a:pPr>
              <a:lnSpc>
                <a:spcPct val="150000"/>
              </a:lnSpc>
            </a:pPr>
            <a:r>
              <a:rPr lang="en-US" sz="2400" err="1"/>
              <a:t>Tổng</a:t>
            </a:r>
            <a:r>
              <a:rPr lang="en-US" sz="2400"/>
              <a:t> </a:t>
            </a:r>
            <a:r>
              <a:rPr lang="en-US" sz="2400" err="1"/>
              <a:t>quan</a:t>
            </a:r>
            <a:r>
              <a:rPr lang="en-US" sz="2400"/>
              <a:t> </a:t>
            </a:r>
            <a:r>
              <a:rPr lang="en-US" sz="2400" err="1"/>
              <a:t>tài</a:t>
            </a:r>
            <a:r>
              <a:rPr lang="en-US" sz="2400"/>
              <a:t> </a:t>
            </a:r>
            <a:r>
              <a:rPr lang="en-US" sz="2400" err="1"/>
              <a:t>liệu</a:t>
            </a:r>
            <a:endParaRPr lang="en-US" sz="2400"/>
          </a:p>
          <a:p>
            <a:pPr>
              <a:lnSpc>
                <a:spcPct val="150000"/>
              </a:lnSpc>
            </a:pPr>
            <a:r>
              <a:rPr lang="en-US" sz="2400" err="1"/>
              <a:t>Thiết</a:t>
            </a:r>
            <a:r>
              <a:rPr lang="en-US" sz="2400"/>
              <a:t> </a:t>
            </a:r>
            <a:r>
              <a:rPr lang="en-US" sz="2400" err="1"/>
              <a:t>kế</a:t>
            </a:r>
            <a:r>
              <a:rPr lang="en-US" sz="2400"/>
              <a:t> </a:t>
            </a:r>
            <a:r>
              <a:rPr lang="en-US" sz="2400" err="1"/>
              <a:t>nghiên</a:t>
            </a:r>
            <a:r>
              <a:rPr lang="en-US" sz="2400"/>
              <a:t> </a:t>
            </a:r>
            <a:r>
              <a:rPr lang="en-US" sz="2400" err="1"/>
              <a:t>cứu</a:t>
            </a:r>
            <a:endParaRPr lang="en-US" sz="2400"/>
          </a:p>
          <a:p>
            <a:pPr>
              <a:lnSpc>
                <a:spcPct val="150000"/>
              </a:lnSpc>
            </a:pPr>
            <a:r>
              <a:rPr lang="en-US" sz="2400"/>
              <a:t>Thu </a:t>
            </a:r>
            <a:r>
              <a:rPr lang="en-US" sz="2400" err="1"/>
              <a:t>thập</a:t>
            </a:r>
            <a:r>
              <a:rPr lang="en-US" sz="2400"/>
              <a:t> </a:t>
            </a:r>
            <a:r>
              <a:rPr lang="en-US" sz="2400" err="1"/>
              <a:t>dữ</a:t>
            </a:r>
            <a:r>
              <a:rPr lang="en-US" sz="2400"/>
              <a:t> </a:t>
            </a:r>
            <a:r>
              <a:rPr lang="en-US" sz="2400" err="1"/>
              <a:t>liệu</a:t>
            </a:r>
            <a:endParaRPr lang="en-US" sz="2400"/>
          </a:p>
          <a:p>
            <a:pPr>
              <a:lnSpc>
                <a:spcPct val="150000"/>
              </a:lnSpc>
            </a:pPr>
            <a:r>
              <a:rPr lang="en-US" sz="2400" err="1"/>
              <a:t>Phương</a:t>
            </a:r>
            <a:r>
              <a:rPr lang="en-US" sz="2400"/>
              <a:t> </a:t>
            </a:r>
            <a:r>
              <a:rPr lang="en-US" sz="2400" err="1"/>
              <a:t>pháp</a:t>
            </a:r>
            <a:r>
              <a:rPr lang="en-US" sz="2400"/>
              <a:t> </a:t>
            </a:r>
            <a:r>
              <a:rPr lang="en-US" sz="2400" err="1"/>
              <a:t>định</a:t>
            </a:r>
            <a:r>
              <a:rPr lang="en-US" sz="2400"/>
              <a:t> </a:t>
            </a:r>
            <a:r>
              <a:rPr lang="en-US" sz="2400" err="1"/>
              <a:t>lượng</a:t>
            </a:r>
            <a:endParaRPr lang="en-US" sz="2400"/>
          </a:p>
          <a:p>
            <a:pPr>
              <a:lnSpc>
                <a:spcPct val="150000"/>
              </a:lnSpc>
            </a:pPr>
            <a:r>
              <a:rPr lang="en-US" sz="2400" err="1"/>
              <a:t>Phương</a:t>
            </a:r>
            <a:r>
              <a:rPr lang="en-US" sz="2400"/>
              <a:t> </a:t>
            </a:r>
            <a:r>
              <a:rPr lang="en-US" sz="2400" err="1"/>
              <a:t>pháp</a:t>
            </a:r>
            <a:r>
              <a:rPr lang="en-US" sz="2400"/>
              <a:t> </a:t>
            </a:r>
            <a:r>
              <a:rPr lang="en-US" sz="2400" err="1"/>
              <a:t>định</a:t>
            </a:r>
            <a:r>
              <a:rPr lang="en-US" sz="2400"/>
              <a:t> </a:t>
            </a:r>
            <a:r>
              <a:rPr lang="en-US" sz="2400" err="1"/>
              <a:t>tính</a:t>
            </a:r>
            <a:endParaRPr lang="en-US" sz="2400"/>
          </a:p>
          <a:p>
            <a:pPr>
              <a:lnSpc>
                <a:spcPct val="150000"/>
              </a:lnSpc>
            </a:pPr>
            <a:r>
              <a:rPr lang="en-US" sz="2400" err="1"/>
              <a:t>Công</a:t>
            </a:r>
            <a:r>
              <a:rPr lang="en-US" sz="2400"/>
              <a:t> </a:t>
            </a:r>
            <a:r>
              <a:rPr lang="en-US" sz="2400" err="1"/>
              <a:t>bố</a:t>
            </a:r>
            <a:endParaRPr lang="en-US" sz="2400"/>
          </a:p>
        </p:txBody>
      </p:sp>
      <p:sp>
        <p:nvSpPr>
          <p:cNvPr id="4" name="Footer Placeholder 3">
            <a:extLst>
              <a:ext uri="{FF2B5EF4-FFF2-40B4-BE49-F238E27FC236}">
                <a16:creationId xmlns:a16="http://schemas.microsoft.com/office/drawing/2014/main" id="{5803976D-3E67-BD2F-E945-8F3EFED5D39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52D2109-041B-6AF7-2D2A-BE99F7DD0C8B}"/>
              </a:ext>
            </a:extLst>
          </p:cNvPr>
          <p:cNvSpPr>
            <a:spLocks noGrp="1"/>
          </p:cNvSpPr>
          <p:nvPr>
            <p:ph type="sldNum" sz="quarter" idx="12"/>
          </p:nvPr>
        </p:nvSpPr>
        <p:spPr/>
        <p:txBody>
          <a:bodyPr/>
          <a:lstStyle/>
          <a:p>
            <a:fld id="{558478D3-4DD5-4D7B-8D8D-7EA87687E863}" type="slidenum">
              <a:rPr lang="en-US" smtClean="0"/>
              <a:pPr/>
              <a:t>5</a:t>
            </a:fld>
            <a:endParaRPr lang="en-US"/>
          </a:p>
        </p:txBody>
      </p:sp>
      <p:sp>
        <p:nvSpPr>
          <p:cNvPr id="6" name="Date Placeholder 5">
            <a:extLst>
              <a:ext uri="{FF2B5EF4-FFF2-40B4-BE49-F238E27FC236}">
                <a16:creationId xmlns:a16="http://schemas.microsoft.com/office/drawing/2014/main" id="{2B5C83B9-418F-49A1-3313-127D8491731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812090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8599-0190-E122-27BC-152E7B384A97}"/>
              </a:ext>
            </a:extLst>
          </p:cNvPr>
          <p:cNvSpPr>
            <a:spLocks noGrp="1"/>
          </p:cNvSpPr>
          <p:nvPr>
            <p:ph type="title"/>
          </p:nvPr>
        </p:nvSpPr>
        <p:spPr/>
        <p:txBody>
          <a:bodyPr/>
          <a:lstStyle/>
          <a:p>
            <a:r>
              <a:rPr lang="en-US" err="1"/>
              <a:t>Tính</a:t>
            </a:r>
            <a:r>
              <a:rPr lang="en-US"/>
              <a:t> </a:t>
            </a:r>
            <a:r>
              <a:rPr lang="en-US" err="1"/>
              <a:t>đại</a:t>
            </a:r>
            <a:r>
              <a:rPr lang="en-US"/>
              <a:t> </a:t>
            </a:r>
            <a:r>
              <a:rPr lang="en-US" err="1"/>
              <a:t>diện</a:t>
            </a:r>
            <a:endParaRPr lang="en-GB"/>
          </a:p>
        </p:txBody>
      </p:sp>
      <p:sp>
        <p:nvSpPr>
          <p:cNvPr id="3" name="Content Placeholder 2">
            <a:extLst>
              <a:ext uri="{FF2B5EF4-FFF2-40B4-BE49-F238E27FC236}">
                <a16:creationId xmlns:a16="http://schemas.microsoft.com/office/drawing/2014/main" id="{5CDF094A-3D5B-ADF6-29FA-5D0D9B83DA6B}"/>
              </a:ext>
            </a:extLst>
          </p:cNvPr>
          <p:cNvSpPr>
            <a:spLocks noGrp="1"/>
          </p:cNvSpPr>
          <p:nvPr>
            <p:ph idx="1"/>
          </p:nvPr>
        </p:nvSpPr>
        <p:spPr/>
        <p:txBody>
          <a:bodyPr/>
          <a:lstStyle/>
          <a:p>
            <a:r>
              <a:rPr lang="en-US"/>
              <a:t>Quan </a:t>
            </a:r>
            <a:r>
              <a:rPr lang="en-US" err="1"/>
              <a:t>trọng</a:t>
            </a:r>
            <a:r>
              <a:rPr lang="en-US"/>
              <a:t> </a:t>
            </a:r>
            <a:r>
              <a:rPr lang="en-US" err="1"/>
              <a:t>nếu</a:t>
            </a:r>
            <a:r>
              <a:rPr lang="en-US"/>
              <a:t> </a:t>
            </a:r>
            <a:r>
              <a:rPr lang="en-US" err="1"/>
              <a:t>muốn</a:t>
            </a:r>
            <a:r>
              <a:rPr lang="en-US"/>
              <a:t> </a:t>
            </a:r>
            <a:r>
              <a:rPr lang="en-US" err="1"/>
              <a:t>dùng</a:t>
            </a:r>
            <a:r>
              <a:rPr lang="en-US"/>
              <a:t> </a:t>
            </a:r>
            <a:r>
              <a:rPr lang="en-US" err="1"/>
              <a:t>đặc</a:t>
            </a:r>
            <a:r>
              <a:rPr lang="en-US"/>
              <a:t> </a:t>
            </a:r>
            <a:r>
              <a:rPr lang="en-US" err="1"/>
              <a:t>tính</a:t>
            </a:r>
            <a:r>
              <a:rPr lang="en-US"/>
              <a:t> </a:t>
            </a:r>
            <a:r>
              <a:rPr lang="en-US" err="1"/>
              <a:t>của</a:t>
            </a:r>
            <a:r>
              <a:rPr lang="en-US"/>
              <a:t> </a:t>
            </a:r>
            <a:r>
              <a:rPr lang="en-US" err="1"/>
              <a:t>mẫu</a:t>
            </a:r>
            <a:r>
              <a:rPr lang="en-US"/>
              <a:t> </a:t>
            </a:r>
            <a:r>
              <a:rPr lang="en-US" err="1"/>
              <a:t>để</a:t>
            </a:r>
            <a:r>
              <a:rPr lang="en-US"/>
              <a:t> </a:t>
            </a:r>
            <a:r>
              <a:rPr lang="en-US" err="1"/>
              <a:t>nói</a:t>
            </a:r>
            <a:r>
              <a:rPr lang="en-US"/>
              <a:t> </a:t>
            </a:r>
            <a:r>
              <a:rPr lang="en-US" err="1"/>
              <a:t>về</a:t>
            </a:r>
            <a:r>
              <a:rPr lang="en-US"/>
              <a:t> </a:t>
            </a:r>
            <a:r>
              <a:rPr lang="en-US" err="1"/>
              <a:t>đặc</a:t>
            </a:r>
            <a:r>
              <a:rPr lang="en-US"/>
              <a:t> </a:t>
            </a:r>
            <a:r>
              <a:rPr lang="en-US" err="1"/>
              <a:t>tính</a:t>
            </a:r>
            <a:r>
              <a:rPr lang="en-US"/>
              <a:t> </a:t>
            </a:r>
            <a:r>
              <a:rPr lang="en-US" err="1"/>
              <a:t>của</a:t>
            </a:r>
            <a:r>
              <a:rPr lang="en-US"/>
              <a:t> </a:t>
            </a:r>
            <a:r>
              <a:rPr lang="en-US" err="1"/>
              <a:t>quần</a:t>
            </a:r>
            <a:r>
              <a:rPr lang="en-US"/>
              <a:t> </a:t>
            </a:r>
            <a:r>
              <a:rPr lang="en-US" err="1"/>
              <a:t>thể</a:t>
            </a:r>
            <a:endParaRPr lang="en-US"/>
          </a:p>
          <a:p>
            <a:r>
              <a:rPr lang="en-US" err="1"/>
              <a:t>Mẫu</a:t>
            </a:r>
            <a:r>
              <a:rPr lang="en-US"/>
              <a:t> </a:t>
            </a:r>
            <a:r>
              <a:rPr lang="en-US" err="1"/>
              <a:t>đại</a:t>
            </a:r>
            <a:r>
              <a:rPr lang="en-US"/>
              <a:t> </a:t>
            </a:r>
            <a:r>
              <a:rPr lang="en-US" err="1"/>
              <a:t>diện</a:t>
            </a:r>
            <a:r>
              <a:rPr lang="en-US"/>
              <a:t> </a:t>
            </a:r>
            <a:r>
              <a:rPr lang="en-US" err="1"/>
              <a:t>trong</a:t>
            </a:r>
            <a:r>
              <a:rPr lang="en-US"/>
              <a:t> </a:t>
            </a:r>
            <a:r>
              <a:rPr lang="en-US" err="1"/>
              <a:t>một</a:t>
            </a:r>
            <a:r>
              <a:rPr lang="en-US"/>
              <a:t> </a:t>
            </a:r>
            <a:r>
              <a:rPr lang="en-US" err="1"/>
              <a:t>số</a:t>
            </a:r>
            <a:r>
              <a:rPr lang="en-US"/>
              <a:t> </a:t>
            </a:r>
            <a:r>
              <a:rPr lang="en-US" err="1"/>
              <a:t>bối</a:t>
            </a:r>
            <a:r>
              <a:rPr lang="en-US"/>
              <a:t> </a:t>
            </a:r>
            <a:r>
              <a:rPr lang="en-US" err="1"/>
              <a:t>cảnh</a:t>
            </a:r>
            <a:r>
              <a:rPr lang="en-US"/>
              <a:t> </a:t>
            </a:r>
            <a:r>
              <a:rPr lang="en-US" err="1"/>
              <a:t>là</a:t>
            </a:r>
            <a:r>
              <a:rPr lang="en-US"/>
              <a:t> </a:t>
            </a:r>
            <a:r>
              <a:rPr lang="en-US" err="1"/>
              <a:t>bất</a:t>
            </a:r>
            <a:r>
              <a:rPr lang="en-US"/>
              <a:t> </a:t>
            </a:r>
            <a:r>
              <a:rPr lang="en-US" err="1"/>
              <a:t>khả</a:t>
            </a:r>
            <a:r>
              <a:rPr lang="en-US"/>
              <a:t> </a:t>
            </a:r>
            <a:r>
              <a:rPr lang="en-US" err="1"/>
              <a:t>thi</a:t>
            </a:r>
            <a:endParaRPr lang="en-US"/>
          </a:p>
          <a:p>
            <a:pPr marL="457200" lvl="1" indent="0">
              <a:buNone/>
            </a:pPr>
            <a:r>
              <a:rPr lang="en-US">
                <a:solidFill>
                  <a:schemeClr val="accent1">
                    <a:lumMod val="75000"/>
                  </a:schemeClr>
                </a:solidFill>
                <a:hlinkClick r:id="rId3">
                  <a:extLst>
                    <a:ext uri="{A12FA001-AC4F-418D-AE19-62706E023703}">
                      <ahyp:hlinkClr xmlns:ahyp="http://schemas.microsoft.com/office/drawing/2018/hyperlinkcolor" val="tx"/>
                    </a:ext>
                  </a:extLst>
                </a:hlinkClick>
              </a:rPr>
              <a:t>https://youtu.be/rxv_sB-wOkY</a:t>
            </a:r>
            <a:r>
              <a:rPr lang="en-US"/>
              <a:t>	</a:t>
            </a:r>
          </a:p>
          <a:p>
            <a:r>
              <a:rPr lang="en-US" err="1"/>
              <a:t>Cỡ</a:t>
            </a:r>
            <a:r>
              <a:rPr lang="en-US"/>
              <a:t> </a:t>
            </a:r>
            <a:r>
              <a:rPr lang="en-US" err="1"/>
              <a:t>mẫu</a:t>
            </a:r>
            <a:endParaRPr lang="en-US"/>
          </a:p>
          <a:p>
            <a:pPr marL="457200" lvl="1" indent="0">
              <a:buNone/>
            </a:pPr>
            <a:r>
              <a:rPr lang="en-US">
                <a:hlinkClick r:id="rId4"/>
              </a:rPr>
              <a:t>https://youtu.be/Uyd_Fk9cDjA?si=1uTujNmKJQmWSCtT</a:t>
            </a:r>
            <a:r>
              <a:rPr lang="en-US"/>
              <a:t> </a:t>
            </a:r>
          </a:p>
          <a:p>
            <a:pPr marL="441325" indent="0">
              <a:buNone/>
            </a:pPr>
            <a:r>
              <a:rPr lang="en-US" sz="2400">
                <a:solidFill>
                  <a:schemeClr val="accent1">
                    <a:lumMod val="75000"/>
                  </a:schemeClr>
                </a:solidFill>
                <a:hlinkClick r:id="rId5">
                  <a:extLst>
                    <a:ext uri="{A12FA001-AC4F-418D-AE19-62706E023703}">
                      <ahyp:hlinkClr xmlns:ahyp="http://schemas.microsoft.com/office/drawing/2018/hyperlinkcolor" val="tx"/>
                    </a:ext>
                  </a:extLst>
                </a:hlinkClick>
              </a:rPr>
              <a:t>https://nckh.huph.edu.vn/sites/nckh.huph.edu.vn/files/Ph%C6%B0%C6%A1ng%20ph%C3%A1p%20ch%E1%BB%8Dn%20m%E1%BA%ABu%20v%C3%A0%20t%C3%ADnh%20to%C3%A1n%20c%E1%BB%A1%20m%E1%BA%ABu_revised%20l%E1%BA%A7n%201_5.8.2020_0.pdf</a:t>
            </a:r>
            <a:endParaRPr lang="en-US" sz="2400">
              <a:solidFill>
                <a:schemeClr val="accent1">
                  <a:lumMod val="75000"/>
                </a:schemeClr>
              </a:solidFill>
            </a:endParaRPr>
          </a:p>
        </p:txBody>
      </p:sp>
      <p:sp>
        <p:nvSpPr>
          <p:cNvPr id="5" name="Slide Number Placeholder 4">
            <a:extLst>
              <a:ext uri="{FF2B5EF4-FFF2-40B4-BE49-F238E27FC236}">
                <a16:creationId xmlns:a16="http://schemas.microsoft.com/office/drawing/2014/main" id="{9C7EFA5E-86F1-678D-7CA7-92B334EB9847}"/>
              </a:ext>
            </a:extLst>
          </p:cNvPr>
          <p:cNvSpPr>
            <a:spLocks noGrp="1"/>
          </p:cNvSpPr>
          <p:nvPr>
            <p:ph type="sldNum" sz="quarter" idx="12"/>
          </p:nvPr>
        </p:nvSpPr>
        <p:spPr/>
        <p:txBody>
          <a:bodyPr/>
          <a:lstStyle/>
          <a:p>
            <a:fld id="{558478D3-4DD5-4D7B-8D8D-7EA87687E863}" type="slidenum">
              <a:rPr lang="en-US" smtClean="0"/>
              <a:pPr/>
              <a:t>50</a:t>
            </a:fld>
            <a:endParaRPr lang="en-US"/>
          </a:p>
        </p:txBody>
      </p:sp>
      <p:sp>
        <p:nvSpPr>
          <p:cNvPr id="4" name="Date Placeholder 2">
            <a:extLst>
              <a:ext uri="{FF2B5EF4-FFF2-40B4-BE49-F238E27FC236}">
                <a16:creationId xmlns:a16="http://schemas.microsoft.com/office/drawing/2014/main" id="{56C2B364-BF83-CE9C-010A-50159DB5806B}"/>
              </a:ext>
            </a:extLst>
          </p:cNvPr>
          <p:cNvSpPr>
            <a:spLocks noGrp="1"/>
          </p:cNvSpPr>
          <p:nvPr>
            <p:ph type="dt" sz="half" idx="10"/>
          </p:nvPr>
        </p:nvSpPr>
        <p:spPr>
          <a:xfrm>
            <a:off x="838200" y="6356350"/>
            <a:ext cx="2743200" cy="365125"/>
          </a:xfrm>
        </p:spPr>
        <p:txBody>
          <a:bodyPr/>
          <a:lstStyle/>
          <a:p>
            <a:r>
              <a:rPr lang="en-001"/>
              <a:t>26/10/2024</a:t>
            </a:r>
          </a:p>
        </p:txBody>
      </p:sp>
      <p:sp>
        <p:nvSpPr>
          <p:cNvPr id="6" name="Footer Placeholder 5">
            <a:extLst>
              <a:ext uri="{FF2B5EF4-FFF2-40B4-BE49-F238E27FC236}">
                <a16:creationId xmlns:a16="http://schemas.microsoft.com/office/drawing/2014/main" id="{691C2691-1C0F-47C0-0ADD-213938439A4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202113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err="1"/>
              <a:t>Mẫu</a:t>
            </a:r>
            <a:r>
              <a:rPr lang="en-US" sz="2400"/>
              <a:t> </a:t>
            </a:r>
            <a:r>
              <a:rPr lang="en-US" sz="2400" err="1"/>
              <a:t>ngẫu</a:t>
            </a:r>
            <a:r>
              <a:rPr lang="en-US" sz="2400"/>
              <a:t> </a:t>
            </a:r>
            <a:r>
              <a:rPr lang="en-US" sz="2400" err="1"/>
              <a:t>nhiên</a:t>
            </a:r>
            <a:r>
              <a:rPr lang="en-US" sz="2400"/>
              <a:t> (Probability/Random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đơn</a:t>
            </a:r>
            <a:r>
              <a:rPr lang="en-US" sz="1600"/>
              <a:t> </a:t>
            </a:r>
            <a:r>
              <a:rPr lang="en-US" sz="1600" err="1"/>
              <a:t>giản</a:t>
            </a:r>
            <a:r>
              <a:rPr lang="en-US" sz="1600"/>
              <a:t> </a:t>
            </a:r>
            <a:br>
              <a:rPr lang="en-US" sz="1600"/>
            </a:br>
            <a:r>
              <a:rPr lang="en-US" sz="1600"/>
              <a:t>(Simple random sample)</a:t>
            </a:r>
          </a:p>
          <a:p>
            <a:pPr marL="914400" lvl="2" indent="0">
              <a:buNone/>
            </a:pPr>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51</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26/10/2024</a:t>
            </a:r>
          </a:p>
        </p:txBody>
      </p:sp>
      <p:grpSp>
        <p:nvGrpSpPr>
          <p:cNvPr id="49" name="Group 48">
            <a:extLst>
              <a:ext uri="{FF2B5EF4-FFF2-40B4-BE49-F238E27FC236}">
                <a16:creationId xmlns:a16="http://schemas.microsoft.com/office/drawing/2014/main" id="{B2EE75EA-EA9A-2987-DE62-C150A03DCAA3}"/>
              </a:ext>
            </a:extLst>
          </p:cNvPr>
          <p:cNvGrpSpPr/>
          <p:nvPr/>
        </p:nvGrpSpPr>
        <p:grpSpPr>
          <a:xfrm>
            <a:off x="6198424" y="457570"/>
            <a:ext cx="5829300" cy="5942860"/>
            <a:chOff x="6167601" y="-1"/>
            <a:chExt cx="5829300" cy="5942860"/>
          </a:xfrm>
        </p:grpSpPr>
        <p:pic>
          <p:nvPicPr>
            <p:cNvPr id="20" name="Picture 19">
              <a:extLst>
                <a:ext uri="{FF2B5EF4-FFF2-40B4-BE49-F238E27FC236}">
                  <a16:creationId xmlns:a16="http://schemas.microsoft.com/office/drawing/2014/main" id="{963B3662-59A8-F676-DE3B-BCC2DB9A7790}"/>
                </a:ext>
              </a:extLst>
            </p:cNvPr>
            <p:cNvPicPr>
              <a:picLocks noChangeAspect="1"/>
            </p:cNvPicPr>
            <p:nvPr/>
          </p:nvPicPr>
          <p:blipFill>
            <a:blip r:embed="rId3"/>
            <a:stretch>
              <a:fillRect/>
            </a:stretch>
          </p:blipFill>
          <p:spPr>
            <a:xfrm>
              <a:off x="6936874" y="1072908"/>
              <a:ext cx="3045326" cy="4869951"/>
            </a:xfrm>
            <a:prstGeom prst="rect">
              <a:avLst/>
            </a:prstGeom>
          </p:spPr>
        </p:pic>
        <p:sp>
          <p:nvSpPr>
            <p:cNvPr id="6" name="Oval 5">
              <a:extLst>
                <a:ext uri="{FF2B5EF4-FFF2-40B4-BE49-F238E27FC236}">
                  <a16:creationId xmlns:a16="http://schemas.microsoft.com/office/drawing/2014/main" id="{43E513BD-6434-68E7-C252-75A42002B513}"/>
                </a:ext>
              </a:extLst>
            </p:cNvPr>
            <p:cNvSpPr/>
            <p:nvPr/>
          </p:nvSpPr>
          <p:spPr>
            <a:xfrm>
              <a:off x="7410237" y="4724283"/>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 name="Oval 6">
              <a:extLst>
                <a:ext uri="{FF2B5EF4-FFF2-40B4-BE49-F238E27FC236}">
                  <a16:creationId xmlns:a16="http://schemas.microsoft.com/office/drawing/2014/main" id="{EC67142B-0769-9715-8D3B-461B08B37CD1}"/>
                </a:ext>
              </a:extLst>
            </p:cNvPr>
            <p:cNvSpPr/>
            <p:nvPr/>
          </p:nvSpPr>
          <p:spPr>
            <a:xfrm>
              <a:off x="7792949" y="436052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 name="Oval 7">
              <a:extLst>
                <a:ext uri="{FF2B5EF4-FFF2-40B4-BE49-F238E27FC236}">
                  <a16:creationId xmlns:a16="http://schemas.microsoft.com/office/drawing/2014/main" id="{C4EFD092-616E-45D6-B773-B4BB1EEF6B8F}"/>
                </a:ext>
              </a:extLst>
            </p:cNvPr>
            <p:cNvSpPr/>
            <p:nvPr/>
          </p:nvSpPr>
          <p:spPr>
            <a:xfrm>
              <a:off x="8167956" y="4577137"/>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 name="Oval 8">
              <a:extLst>
                <a:ext uri="{FF2B5EF4-FFF2-40B4-BE49-F238E27FC236}">
                  <a16:creationId xmlns:a16="http://schemas.microsoft.com/office/drawing/2014/main" id="{F716AE29-1310-FCE5-A25B-6241CD5F3A4A}"/>
                </a:ext>
              </a:extLst>
            </p:cNvPr>
            <p:cNvSpPr/>
            <p:nvPr/>
          </p:nvSpPr>
          <p:spPr>
            <a:xfrm>
              <a:off x="7839183" y="4888669"/>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7352873" y="424493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Oval 11">
              <a:extLst>
                <a:ext uri="{FF2B5EF4-FFF2-40B4-BE49-F238E27FC236}">
                  <a16:creationId xmlns:a16="http://schemas.microsoft.com/office/drawing/2014/main" id="{04CCFEA0-6D54-EC02-970B-B65BF699E4B8}"/>
                </a:ext>
              </a:extLst>
            </p:cNvPr>
            <p:cNvSpPr/>
            <p:nvPr/>
          </p:nvSpPr>
          <p:spPr>
            <a:xfrm>
              <a:off x="8480461" y="4447485"/>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8274123" y="417479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7945351" y="5296036"/>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44BA71F2-0225-F3E5-5B15-68408B0465EE}"/>
                </a:ext>
              </a:extLst>
            </p:cNvPr>
            <p:cNvSpPr/>
            <p:nvPr/>
          </p:nvSpPr>
          <p:spPr>
            <a:xfrm>
              <a:off x="8745021" y="5129819"/>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7536098" y="522423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7869149" y="3939398"/>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8444502" y="5205455"/>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49AE46D7-8296-C89E-C82B-316E5686A0B1}"/>
                </a:ext>
              </a:extLst>
            </p:cNvPr>
            <p:cNvSpPr/>
            <p:nvPr/>
          </p:nvSpPr>
          <p:spPr>
            <a:xfrm>
              <a:off x="8155647" y="4380642"/>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53A15FA8-AEE2-2A41-BF93-B719CA4B0851}"/>
                </a:ext>
              </a:extLst>
            </p:cNvPr>
            <p:cNvSpPr/>
            <p:nvPr/>
          </p:nvSpPr>
          <p:spPr>
            <a:xfrm>
              <a:off x="7825056" y="452364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5A80E224-5D42-268A-5F61-D53C4915FA36}"/>
                </a:ext>
              </a:extLst>
            </p:cNvPr>
            <p:cNvSpPr/>
            <p:nvPr/>
          </p:nvSpPr>
          <p:spPr>
            <a:xfrm>
              <a:off x="8131140" y="512847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29D37BA0-E219-BA97-90E3-0BB2E6D5DACB}"/>
                </a:ext>
              </a:extLst>
            </p:cNvPr>
            <p:cNvSpPr/>
            <p:nvPr/>
          </p:nvSpPr>
          <p:spPr>
            <a:xfrm>
              <a:off x="8663146" y="423417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8644097" y="385237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BA3AB1-213C-B25D-C12E-F8539E4AA2B0}"/>
                </a:ext>
              </a:extLst>
            </p:cNvPr>
            <p:cNvSpPr/>
            <p:nvPr/>
          </p:nvSpPr>
          <p:spPr>
            <a:xfrm>
              <a:off x="9030129" y="5174372"/>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FBF59406-78D3-793F-1D52-9384131F62B0}"/>
                </a:ext>
              </a:extLst>
            </p:cNvPr>
            <p:cNvSpPr/>
            <p:nvPr/>
          </p:nvSpPr>
          <p:spPr>
            <a:xfrm>
              <a:off x="9292972" y="501897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8196211" y="375417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7593888" y="407376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EFBAA6-12D6-60F4-7024-E399B2D84086}"/>
                </a:ext>
              </a:extLst>
            </p:cNvPr>
            <p:cNvSpPr/>
            <p:nvPr/>
          </p:nvSpPr>
          <p:spPr>
            <a:xfrm>
              <a:off x="7566489" y="4780907"/>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9218489" y="4099697"/>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8425563" y="400661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D4A9931-1DDA-E274-37FC-DCEE7BA4E5C2}"/>
                </a:ext>
              </a:extLst>
            </p:cNvPr>
            <p:cNvSpPr/>
            <p:nvPr/>
          </p:nvSpPr>
          <p:spPr>
            <a:xfrm>
              <a:off x="8640673" y="447650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7517259" y="367009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184A1556-ED42-C3D2-5194-D7332509F3F6}"/>
                </a:ext>
              </a:extLst>
            </p:cNvPr>
            <p:cNvSpPr/>
            <p:nvPr/>
          </p:nvSpPr>
          <p:spPr>
            <a:xfrm>
              <a:off x="8097749" y="466532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8250149" y="481772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11300E1F-1E45-BE8B-5BEC-D7DA68ACD369}"/>
                </a:ext>
              </a:extLst>
            </p:cNvPr>
            <p:cNvSpPr/>
            <p:nvPr/>
          </p:nvSpPr>
          <p:spPr>
            <a:xfrm>
              <a:off x="8873449" y="416916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1CF8AE2B-7226-E107-CD86-14B3BACFCCC5}"/>
                </a:ext>
              </a:extLst>
            </p:cNvPr>
            <p:cNvSpPr/>
            <p:nvPr/>
          </p:nvSpPr>
          <p:spPr>
            <a:xfrm>
              <a:off x="8554949" y="512252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9082251" y="491376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FB322A4D-4795-06A9-5E3F-D68DD000EB3D}"/>
                </a:ext>
              </a:extLst>
            </p:cNvPr>
            <p:cNvSpPr/>
            <p:nvPr/>
          </p:nvSpPr>
          <p:spPr>
            <a:xfrm>
              <a:off x="7667521" y="5302826"/>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21A4A46F-E56A-63DD-5D0E-0864004EF912}"/>
                </a:ext>
              </a:extLst>
            </p:cNvPr>
            <p:cNvSpPr/>
            <p:nvPr/>
          </p:nvSpPr>
          <p:spPr>
            <a:xfrm>
              <a:off x="7233864" y="457219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8944886" y="379046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7756D33D-6822-4940-DA9F-6BD4485BCE4E}"/>
                </a:ext>
              </a:extLst>
            </p:cNvPr>
            <p:cNvSpPr/>
            <p:nvPr/>
          </p:nvSpPr>
          <p:spPr>
            <a:xfrm>
              <a:off x="9016429" y="452908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5" name="Oval 44">
              <a:extLst>
                <a:ext uri="{FF2B5EF4-FFF2-40B4-BE49-F238E27FC236}">
                  <a16:creationId xmlns:a16="http://schemas.microsoft.com/office/drawing/2014/main" id="{48D4D2AD-1287-61B6-4C02-439EAB2A3AE7}"/>
                </a:ext>
              </a:extLst>
            </p:cNvPr>
            <p:cNvSpPr/>
            <p:nvPr/>
          </p:nvSpPr>
          <p:spPr>
            <a:xfrm>
              <a:off x="9211638" y="462970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8654691" y="499902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7" name="Oval 46">
              <a:extLst>
                <a:ext uri="{FF2B5EF4-FFF2-40B4-BE49-F238E27FC236}">
                  <a16:creationId xmlns:a16="http://schemas.microsoft.com/office/drawing/2014/main" id="{6917D74A-4990-6B4B-FF86-779CFFC80F9D}"/>
                </a:ext>
              </a:extLst>
            </p:cNvPr>
            <p:cNvSpPr/>
            <p:nvPr/>
          </p:nvSpPr>
          <p:spPr>
            <a:xfrm>
              <a:off x="7401675" y="501709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25749F40-7836-4CE6-9710-24A126569FCF}"/>
                </a:ext>
              </a:extLst>
            </p:cNvPr>
            <p:cNvSpPr/>
            <p:nvPr/>
          </p:nvSpPr>
          <p:spPr>
            <a:xfrm>
              <a:off x="8661115" y="4689296"/>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pic>
          <p:nvPicPr>
            <p:cNvPr id="48" name="Picture 47">
              <a:extLst>
                <a:ext uri="{FF2B5EF4-FFF2-40B4-BE49-F238E27FC236}">
                  <a16:creationId xmlns:a16="http://schemas.microsoft.com/office/drawing/2014/main" id="{2E9DF3B4-B7ED-C8F3-2571-DD862D7ED0E5}"/>
                </a:ext>
              </a:extLst>
            </p:cNvPr>
            <p:cNvPicPr>
              <a:picLocks noChangeAspect="1"/>
            </p:cNvPicPr>
            <p:nvPr/>
          </p:nvPicPr>
          <p:blipFill>
            <a:blip r:embed="rId4">
              <a:clrChange>
                <a:clrFrom>
                  <a:srgbClr val="FFFFFF"/>
                </a:clrFrom>
                <a:clrTo>
                  <a:srgbClr val="FFFFFF">
                    <a:alpha val="0"/>
                  </a:srgbClr>
                </a:clrTo>
              </a:clrChange>
            </a:blip>
            <a:srcRect t="28490"/>
            <a:stretch/>
          </p:blipFill>
          <p:spPr>
            <a:xfrm>
              <a:off x="6167601" y="-1"/>
              <a:ext cx="5829300" cy="4168553"/>
            </a:xfrm>
            <a:prstGeom prst="rect">
              <a:avLst/>
            </a:prstGeom>
          </p:spPr>
        </p:pic>
      </p:grpSp>
      <p:sp>
        <p:nvSpPr>
          <p:cNvPr id="10" name="Footer Placeholder 9">
            <a:extLst>
              <a:ext uri="{FF2B5EF4-FFF2-40B4-BE49-F238E27FC236}">
                <a16:creationId xmlns:a16="http://schemas.microsoft.com/office/drawing/2014/main" id="{BEA79E07-946A-CDBC-13F2-61DC0ABE7F11}"/>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724323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err="1"/>
              <a:t>Mẫu</a:t>
            </a:r>
            <a:r>
              <a:rPr lang="en-US" sz="2400"/>
              <a:t> </a:t>
            </a:r>
            <a:r>
              <a:rPr lang="en-US" sz="2400" err="1"/>
              <a:t>ngẫu</a:t>
            </a:r>
            <a:r>
              <a:rPr lang="en-US" sz="2400"/>
              <a:t> </a:t>
            </a:r>
            <a:r>
              <a:rPr lang="en-US" sz="2400" err="1"/>
              <a:t>nhiên</a:t>
            </a:r>
            <a:r>
              <a:rPr lang="en-US" sz="2400"/>
              <a:t> (Probability/Random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đơn</a:t>
            </a:r>
            <a:r>
              <a:rPr lang="en-US" sz="1600"/>
              <a:t> </a:t>
            </a:r>
            <a:r>
              <a:rPr lang="en-US" sz="1600" err="1"/>
              <a:t>giản</a:t>
            </a:r>
            <a:r>
              <a:rPr lang="en-US" sz="1600"/>
              <a:t> </a:t>
            </a:r>
            <a:br>
              <a:rPr lang="en-US" sz="1600"/>
            </a:br>
            <a:r>
              <a:rPr lang="en-US" sz="1600"/>
              <a:t>(Simple 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hệ</a:t>
            </a:r>
            <a:r>
              <a:rPr lang="en-US" sz="1600"/>
              <a:t> </a:t>
            </a:r>
            <a:r>
              <a:rPr lang="en-US" sz="1600" err="1"/>
              <a:t>thống</a:t>
            </a:r>
            <a:r>
              <a:rPr lang="en-US" sz="1600"/>
              <a:t> </a:t>
            </a:r>
            <a:br>
              <a:rPr lang="en-US" sz="1600"/>
            </a:br>
            <a:r>
              <a:rPr lang="en-US" sz="1600"/>
              <a:t>(Systematic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52</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26/10/2024</a:t>
            </a:r>
          </a:p>
        </p:txBody>
      </p:sp>
      <p:grpSp>
        <p:nvGrpSpPr>
          <p:cNvPr id="63" name="Group 62">
            <a:extLst>
              <a:ext uri="{FF2B5EF4-FFF2-40B4-BE49-F238E27FC236}">
                <a16:creationId xmlns:a16="http://schemas.microsoft.com/office/drawing/2014/main" id="{B0773E24-0732-D09E-C44E-ABBC4A826451}"/>
              </a:ext>
            </a:extLst>
          </p:cNvPr>
          <p:cNvGrpSpPr/>
          <p:nvPr/>
        </p:nvGrpSpPr>
        <p:grpSpPr>
          <a:xfrm>
            <a:off x="8222322" y="470099"/>
            <a:ext cx="328773" cy="5881282"/>
            <a:chOff x="8222322" y="470099"/>
            <a:chExt cx="328773" cy="5881282"/>
          </a:xfrm>
        </p:grpSpPr>
        <p:sp>
          <p:nvSpPr>
            <p:cNvPr id="9" name="Oval 8">
              <a:extLst>
                <a:ext uri="{FF2B5EF4-FFF2-40B4-BE49-F238E27FC236}">
                  <a16:creationId xmlns:a16="http://schemas.microsoft.com/office/drawing/2014/main" id="{F716AE29-1310-FCE5-A25B-6241CD5F3A4A}"/>
                </a:ext>
              </a:extLst>
            </p:cNvPr>
            <p:cNvSpPr/>
            <p:nvPr/>
          </p:nvSpPr>
          <p:spPr>
            <a:xfrm>
              <a:off x="8222322" y="428745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8222322" y="3593387"/>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8222322" y="324635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8222322" y="6022608"/>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8222322" y="5675577"/>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8222322" y="1858227"/>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8222322" y="532854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8222322" y="1511195"/>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8222322" y="81713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8222322" y="2552291"/>
              <a:ext cx="328773" cy="328773"/>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8222322" y="289932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8222322" y="2205259"/>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8222322" y="47009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8222322" y="394041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8222322" y="463448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8222322" y="116416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8222322" y="498151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cxnSp>
        <p:nvCxnSpPr>
          <p:cNvPr id="13" name="Straight Arrow Connector 12">
            <a:extLst>
              <a:ext uri="{FF2B5EF4-FFF2-40B4-BE49-F238E27FC236}">
                <a16:creationId xmlns:a16="http://schemas.microsoft.com/office/drawing/2014/main" id="{3BB17552-4A94-4A60-358F-2D6F3C9DDAD4}"/>
              </a:ext>
            </a:extLst>
          </p:cNvPr>
          <p:cNvCxnSpPr/>
          <p:nvPr/>
        </p:nvCxnSpPr>
        <p:spPr>
          <a:xfrm>
            <a:off x="8551095" y="3063709"/>
            <a:ext cx="780836" cy="0"/>
          </a:xfrm>
          <a:prstGeom prst="straightConnector1">
            <a:avLst/>
          </a:prstGeom>
          <a:ln>
            <a:solidFill>
              <a:schemeClr val="tx1"/>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1DC57AE-655E-94A2-4AB8-30220599988D}"/>
              </a:ext>
            </a:extLst>
          </p:cNvPr>
          <p:cNvCxnSpPr/>
          <p:nvPr/>
        </p:nvCxnSpPr>
        <p:spPr>
          <a:xfrm>
            <a:off x="8551095" y="1679345"/>
            <a:ext cx="780836" cy="0"/>
          </a:xfrm>
          <a:prstGeom prst="straightConnector1">
            <a:avLst/>
          </a:prstGeom>
          <a:ln>
            <a:solidFill>
              <a:schemeClr val="tx1"/>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D45762E-5CF0-F625-93EF-42D0BC7D6AA7}"/>
              </a:ext>
            </a:extLst>
          </p:cNvPr>
          <p:cNvCxnSpPr/>
          <p:nvPr/>
        </p:nvCxnSpPr>
        <p:spPr>
          <a:xfrm>
            <a:off x="8551095" y="4451837"/>
            <a:ext cx="780836" cy="0"/>
          </a:xfrm>
          <a:prstGeom prst="straightConnector1">
            <a:avLst/>
          </a:prstGeom>
          <a:ln>
            <a:solidFill>
              <a:schemeClr val="tx1"/>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AA535C95-8A0D-119A-585A-639C63039E27}"/>
              </a:ext>
            </a:extLst>
          </p:cNvPr>
          <p:cNvCxnSpPr/>
          <p:nvPr/>
        </p:nvCxnSpPr>
        <p:spPr>
          <a:xfrm>
            <a:off x="8554091" y="5865987"/>
            <a:ext cx="780836" cy="0"/>
          </a:xfrm>
          <a:prstGeom prst="straightConnector1">
            <a:avLst/>
          </a:prstGeom>
          <a:ln>
            <a:solidFill>
              <a:schemeClr val="tx1"/>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07793BB-0950-D023-9F09-C985568283CA}"/>
              </a:ext>
            </a:extLst>
          </p:cNvPr>
          <p:cNvSpPr txBox="1"/>
          <p:nvPr/>
        </p:nvSpPr>
        <p:spPr>
          <a:xfrm>
            <a:off x="8987746" y="1296707"/>
            <a:ext cx="688369" cy="369332"/>
          </a:xfrm>
          <a:prstGeom prst="rect">
            <a:avLst/>
          </a:prstGeom>
          <a:noFill/>
        </p:spPr>
        <p:txBody>
          <a:bodyPr wrap="square" rtlCol="0">
            <a:spAutoFit/>
          </a:bodyPr>
          <a:lstStyle/>
          <a:p>
            <a:r>
              <a:rPr lang="en-US"/>
              <a:t>4th</a:t>
            </a:r>
            <a:endParaRPr lang="en-001"/>
          </a:p>
        </p:txBody>
      </p:sp>
      <p:sp>
        <p:nvSpPr>
          <p:cNvPr id="60" name="TextBox 59">
            <a:extLst>
              <a:ext uri="{FF2B5EF4-FFF2-40B4-BE49-F238E27FC236}">
                <a16:creationId xmlns:a16="http://schemas.microsoft.com/office/drawing/2014/main" id="{A6C6A7A8-A683-03CF-2D68-05366BD86624}"/>
              </a:ext>
            </a:extLst>
          </p:cNvPr>
          <p:cNvSpPr txBox="1"/>
          <p:nvPr/>
        </p:nvSpPr>
        <p:spPr>
          <a:xfrm>
            <a:off x="8987746" y="2688988"/>
            <a:ext cx="688369" cy="369332"/>
          </a:xfrm>
          <a:prstGeom prst="rect">
            <a:avLst/>
          </a:prstGeom>
          <a:noFill/>
        </p:spPr>
        <p:txBody>
          <a:bodyPr wrap="square" rtlCol="0">
            <a:spAutoFit/>
          </a:bodyPr>
          <a:lstStyle/>
          <a:p>
            <a:r>
              <a:rPr lang="en-US"/>
              <a:t>8th</a:t>
            </a:r>
            <a:endParaRPr lang="en-001"/>
          </a:p>
        </p:txBody>
      </p:sp>
      <p:sp>
        <p:nvSpPr>
          <p:cNvPr id="61" name="TextBox 60">
            <a:extLst>
              <a:ext uri="{FF2B5EF4-FFF2-40B4-BE49-F238E27FC236}">
                <a16:creationId xmlns:a16="http://schemas.microsoft.com/office/drawing/2014/main" id="{231A05D8-2BE6-C5E7-1945-A6D7A4DF28CF}"/>
              </a:ext>
            </a:extLst>
          </p:cNvPr>
          <p:cNvSpPr txBox="1"/>
          <p:nvPr/>
        </p:nvSpPr>
        <p:spPr>
          <a:xfrm>
            <a:off x="8987746" y="4073352"/>
            <a:ext cx="688369" cy="369332"/>
          </a:xfrm>
          <a:prstGeom prst="rect">
            <a:avLst/>
          </a:prstGeom>
          <a:noFill/>
        </p:spPr>
        <p:txBody>
          <a:bodyPr wrap="square" rtlCol="0">
            <a:spAutoFit/>
          </a:bodyPr>
          <a:lstStyle/>
          <a:p>
            <a:r>
              <a:rPr lang="en-US"/>
              <a:t>12th</a:t>
            </a:r>
            <a:endParaRPr lang="en-001"/>
          </a:p>
        </p:txBody>
      </p:sp>
      <p:sp>
        <p:nvSpPr>
          <p:cNvPr id="62" name="TextBox 61">
            <a:extLst>
              <a:ext uri="{FF2B5EF4-FFF2-40B4-BE49-F238E27FC236}">
                <a16:creationId xmlns:a16="http://schemas.microsoft.com/office/drawing/2014/main" id="{E67109C1-1239-5C98-1382-24EC8E308110}"/>
              </a:ext>
            </a:extLst>
          </p:cNvPr>
          <p:cNvSpPr txBox="1"/>
          <p:nvPr/>
        </p:nvSpPr>
        <p:spPr>
          <a:xfrm>
            <a:off x="8987746" y="5496428"/>
            <a:ext cx="688369" cy="369332"/>
          </a:xfrm>
          <a:prstGeom prst="rect">
            <a:avLst/>
          </a:prstGeom>
          <a:noFill/>
        </p:spPr>
        <p:txBody>
          <a:bodyPr wrap="square" rtlCol="0">
            <a:spAutoFit/>
          </a:bodyPr>
          <a:lstStyle/>
          <a:p>
            <a:r>
              <a:rPr lang="en-US"/>
              <a:t>16th</a:t>
            </a:r>
            <a:endParaRPr lang="en-001"/>
          </a:p>
        </p:txBody>
      </p:sp>
      <p:sp>
        <p:nvSpPr>
          <p:cNvPr id="6" name="Footer Placeholder 5">
            <a:extLst>
              <a:ext uri="{FF2B5EF4-FFF2-40B4-BE49-F238E27FC236}">
                <a16:creationId xmlns:a16="http://schemas.microsoft.com/office/drawing/2014/main" id="{C00DC4C9-4A03-571A-B7C1-1A36D16184DF}"/>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246150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err="1"/>
              <a:t>Mẫu</a:t>
            </a:r>
            <a:r>
              <a:rPr lang="en-US" sz="2400"/>
              <a:t> </a:t>
            </a:r>
            <a:r>
              <a:rPr lang="en-US" sz="2400" err="1"/>
              <a:t>ngẫu</a:t>
            </a:r>
            <a:r>
              <a:rPr lang="en-US" sz="2400"/>
              <a:t> </a:t>
            </a:r>
            <a:r>
              <a:rPr lang="en-US" sz="2400" err="1"/>
              <a:t>nhiên</a:t>
            </a:r>
            <a:r>
              <a:rPr lang="en-US" sz="2400"/>
              <a:t> (Probability/Random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đơn</a:t>
            </a:r>
            <a:r>
              <a:rPr lang="en-US" sz="1600"/>
              <a:t> </a:t>
            </a:r>
            <a:r>
              <a:rPr lang="en-US" sz="1600" err="1"/>
              <a:t>giản</a:t>
            </a:r>
            <a:r>
              <a:rPr lang="en-US" sz="1600"/>
              <a:t> </a:t>
            </a:r>
            <a:br>
              <a:rPr lang="en-US" sz="1600"/>
            </a:br>
            <a:r>
              <a:rPr lang="en-US" sz="1600"/>
              <a:t>(Simple 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hệ</a:t>
            </a:r>
            <a:r>
              <a:rPr lang="en-US" sz="1600"/>
              <a:t> </a:t>
            </a:r>
            <a:r>
              <a:rPr lang="en-US" sz="1600" err="1"/>
              <a:t>thống</a:t>
            </a:r>
            <a:r>
              <a:rPr lang="en-US" sz="1600"/>
              <a:t> </a:t>
            </a:r>
            <a:br>
              <a:rPr lang="en-US" sz="1600"/>
            </a:br>
            <a:r>
              <a:rPr lang="en-US" sz="1600"/>
              <a:t>(Systematic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phân</a:t>
            </a:r>
            <a:r>
              <a:rPr lang="en-US" sz="1600"/>
              <a:t> </a:t>
            </a:r>
            <a:r>
              <a:rPr lang="en-US" sz="1600" err="1"/>
              <a:t>loại</a:t>
            </a:r>
            <a:r>
              <a:rPr lang="en-US" sz="1600"/>
              <a:t> </a:t>
            </a:r>
            <a:br>
              <a:rPr lang="en-US" sz="1600"/>
            </a:br>
            <a:r>
              <a:rPr lang="en-US" sz="1600"/>
              <a:t>(Stratified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53</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26/10/2024</a:t>
            </a:r>
          </a:p>
        </p:txBody>
      </p:sp>
      <p:grpSp>
        <p:nvGrpSpPr>
          <p:cNvPr id="56" name="Group 55">
            <a:extLst>
              <a:ext uri="{FF2B5EF4-FFF2-40B4-BE49-F238E27FC236}">
                <a16:creationId xmlns:a16="http://schemas.microsoft.com/office/drawing/2014/main" id="{5CCCE70F-853A-F31E-6F56-285DD61C829B}"/>
              </a:ext>
            </a:extLst>
          </p:cNvPr>
          <p:cNvGrpSpPr/>
          <p:nvPr/>
        </p:nvGrpSpPr>
        <p:grpSpPr>
          <a:xfrm>
            <a:off x="6548064" y="266087"/>
            <a:ext cx="4940159" cy="3353586"/>
            <a:chOff x="6548064" y="266087"/>
            <a:chExt cx="4940159" cy="3353586"/>
          </a:xfrm>
        </p:grpSpPr>
        <p:sp>
          <p:nvSpPr>
            <p:cNvPr id="6" name="Oval 5">
              <a:extLst>
                <a:ext uri="{FF2B5EF4-FFF2-40B4-BE49-F238E27FC236}">
                  <a16:creationId xmlns:a16="http://schemas.microsoft.com/office/drawing/2014/main" id="{43E513BD-6434-68E7-C252-75A42002B513}"/>
                </a:ext>
              </a:extLst>
            </p:cNvPr>
            <p:cNvSpPr/>
            <p:nvPr/>
          </p:nvSpPr>
          <p:spPr>
            <a:xfrm>
              <a:off x="11119648" y="239062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 name="Oval 6">
              <a:extLst>
                <a:ext uri="{FF2B5EF4-FFF2-40B4-BE49-F238E27FC236}">
                  <a16:creationId xmlns:a16="http://schemas.microsoft.com/office/drawing/2014/main" id="{EC67142B-0769-9715-8D3B-461B08B37CD1}"/>
                </a:ext>
              </a:extLst>
            </p:cNvPr>
            <p:cNvSpPr/>
            <p:nvPr/>
          </p:nvSpPr>
          <p:spPr>
            <a:xfrm>
              <a:off x="6984713" y="243597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 name="Oval 7">
              <a:extLst>
                <a:ext uri="{FF2B5EF4-FFF2-40B4-BE49-F238E27FC236}">
                  <a16:creationId xmlns:a16="http://schemas.microsoft.com/office/drawing/2014/main" id="{C4EFD092-616E-45D6-B773-B4BB1EEF6B8F}"/>
                </a:ext>
              </a:extLst>
            </p:cNvPr>
            <p:cNvSpPr/>
            <p:nvPr/>
          </p:nvSpPr>
          <p:spPr>
            <a:xfrm>
              <a:off x="8567792" y="2992899"/>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 name="Oval 8">
              <a:extLst>
                <a:ext uri="{FF2B5EF4-FFF2-40B4-BE49-F238E27FC236}">
                  <a16:creationId xmlns:a16="http://schemas.microsoft.com/office/drawing/2014/main" id="{F716AE29-1310-FCE5-A25B-6241CD5F3A4A}"/>
                </a:ext>
              </a:extLst>
            </p:cNvPr>
            <p:cNvSpPr/>
            <p:nvPr/>
          </p:nvSpPr>
          <p:spPr>
            <a:xfrm>
              <a:off x="9239048" y="84511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10666724" y="247165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Oval 11">
              <a:extLst>
                <a:ext uri="{FF2B5EF4-FFF2-40B4-BE49-F238E27FC236}">
                  <a16:creationId xmlns:a16="http://schemas.microsoft.com/office/drawing/2014/main" id="{04CCFEA0-6D54-EC02-970B-B65BF699E4B8}"/>
                </a:ext>
              </a:extLst>
            </p:cNvPr>
            <p:cNvSpPr/>
            <p:nvPr/>
          </p:nvSpPr>
          <p:spPr>
            <a:xfrm>
              <a:off x="10867918" y="164031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7647401" y="182507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9052391" y="329090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44BA71F2-0225-F3E5-5B15-68408B0465EE}"/>
                </a:ext>
              </a:extLst>
            </p:cNvPr>
            <p:cNvSpPr/>
            <p:nvPr/>
          </p:nvSpPr>
          <p:spPr>
            <a:xfrm>
              <a:off x="8907697" y="304881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9488181" y="320465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8896565" y="261894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10342231" y="22262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49AE46D7-8296-C89E-C82B-316E5686A0B1}"/>
                </a:ext>
              </a:extLst>
            </p:cNvPr>
            <p:cNvSpPr/>
            <p:nvPr/>
          </p:nvSpPr>
          <p:spPr>
            <a:xfrm>
              <a:off x="10177845" y="152673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53A15FA8-AEE2-2A41-BF93-B719CA4B0851}"/>
                </a:ext>
              </a:extLst>
            </p:cNvPr>
            <p:cNvSpPr/>
            <p:nvPr/>
          </p:nvSpPr>
          <p:spPr>
            <a:xfrm>
              <a:off x="10958684" y="1239213"/>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5A80E224-5D42-268A-5F61-D53C4915FA36}"/>
                </a:ext>
              </a:extLst>
            </p:cNvPr>
            <p:cNvSpPr/>
            <p:nvPr/>
          </p:nvSpPr>
          <p:spPr>
            <a:xfrm>
              <a:off x="11159450" y="189856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29D37BA0-E219-BA97-90E3-0BB2E6D5DACB}"/>
                </a:ext>
              </a:extLst>
            </p:cNvPr>
            <p:cNvSpPr/>
            <p:nvPr/>
          </p:nvSpPr>
          <p:spPr>
            <a:xfrm>
              <a:off x="10067829" y="189139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10469377" y="180813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BA3AB1-213C-B25D-C12E-F8539E4AA2B0}"/>
                </a:ext>
              </a:extLst>
            </p:cNvPr>
            <p:cNvSpPr/>
            <p:nvPr/>
          </p:nvSpPr>
          <p:spPr>
            <a:xfrm>
              <a:off x="10798150" y="2106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FBF59406-78D3-793F-1D52-9384131F62B0}"/>
                </a:ext>
              </a:extLst>
            </p:cNvPr>
            <p:cNvSpPr/>
            <p:nvPr/>
          </p:nvSpPr>
          <p:spPr>
            <a:xfrm>
              <a:off x="10605075" y="140703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8554093" y="87441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9199230" y="107506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EFBAA6-12D6-60F4-7024-E399B2D84086}"/>
                </a:ext>
              </a:extLst>
            </p:cNvPr>
            <p:cNvSpPr/>
            <p:nvPr/>
          </p:nvSpPr>
          <p:spPr>
            <a:xfrm>
              <a:off x="8882866" y="266087"/>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8554094" y="515475"/>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8896571" y="70196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D4A9931-1DDA-E274-37FC-DCEE7BA4E5C2}"/>
                </a:ext>
              </a:extLst>
            </p:cNvPr>
            <p:cNvSpPr/>
            <p:nvPr/>
          </p:nvSpPr>
          <p:spPr>
            <a:xfrm>
              <a:off x="8896571" y="117887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6839165"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184A1556-ED42-C3D2-5194-D7332509F3F6}"/>
                </a:ext>
              </a:extLst>
            </p:cNvPr>
            <p:cNvSpPr/>
            <p:nvPr/>
          </p:nvSpPr>
          <p:spPr>
            <a:xfrm>
              <a:off x="6655940" y="223798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7382840" y="247165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11300E1F-1E45-BE8B-5BEC-D7DA68ACD369}"/>
                </a:ext>
              </a:extLst>
            </p:cNvPr>
            <p:cNvSpPr/>
            <p:nvPr/>
          </p:nvSpPr>
          <p:spPr>
            <a:xfrm>
              <a:off x="6935914" y="188789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1CF8AE2B-7226-E107-CD86-14B3BACFCCC5}"/>
                </a:ext>
              </a:extLst>
            </p:cNvPr>
            <p:cNvSpPr/>
            <p:nvPr/>
          </p:nvSpPr>
          <p:spPr>
            <a:xfrm>
              <a:off x="7950060" y="20865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7635414"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FB322A4D-4795-06A9-5E3F-D68DD000EB3D}"/>
                </a:ext>
              </a:extLst>
            </p:cNvPr>
            <p:cNvSpPr/>
            <p:nvPr/>
          </p:nvSpPr>
          <p:spPr>
            <a:xfrm>
              <a:off x="7963763" y="153613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21A4A46F-E56A-63DD-5D0E-0864004EF912}"/>
                </a:ext>
              </a:extLst>
            </p:cNvPr>
            <p:cNvSpPr/>
            <p:nvPr/>
          </p:nvSpPr>
          <p:spPr>
            <a:xfrm>
              <a:off x="7647401" y="228821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7291657" y="155912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7756D33D-6822-4940-DA9F-6BD4485BCE4E}"/>
                </a:ext>
              </a:extLst>
            </p:cNvPr>
            <p:cNvSpPr/>
            <p:nvPr/>
          </p:nvSpPr>
          <p:spPr>
            <a:xfrm>
              <a:off x="7142678" y="111790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5" name="Oval 44">
              <a:extLst>
                <a:ext uri="{FF2B5EF4-FFF2-40B4-BE49-F238E27FC236}">
                  <a16:creationId xmlns:a16="http://schemas.microsoft.com/office/drawing/2014/main" id="{48D4D2AD-1287-61B6-4C02-439EAB2A3AE7}"/>
                </a:ext>
              </a:extLst>
            </p:cNvPr>
            <p:cNvSpPr/>
            <p:nvPr/>
          </p:nvSpPr>
          <p:spPr>
            <a:xfrm>
              <a:off x="7382841" y="20247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6548064" y="183596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7" name="Oval 46">
              <a:extLst>
                <a:ext uri="{FF2B5EF4-FFF2-40B4-BE49-F238E27FC236}">
                  <a16:creationId xmlns:a16="http://schemas.microsoft.com/office/drawing/2014/main" id="{6917D74A-4990-6B4B-FF86-779CFFC80F9D}"/>
                </a:ext>
              </a:extLst>
            </p:cNvPr>
            <p:cNvSpPr/>
            <p:nvPr/>
          </p:nvSpPr>
          <p:spPr>
            <a:xfrm>
              <a:off x="7471451" y="98345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25749F40-7836-4CE6-9710-24A126569FCF}"/>
                </a:ext>
              </a:extLst>
            </p:cNvPr>
            <p:cNvSpPr/>
            <p:nvPr/>
          </p:nvSpPr>
          <p:spPr>
            <a:xfrm>
              <a:off x="9225338" y="276475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grpSp>
      <p:sp>
        <p:nvSpPr>
          <p:cNvPr id="10" name="Arrow: Down 9">
            <a:extLst>
              <a:ext uri="{FF2B5EF4-FFF2-40B4-BE49-F238E27FC236}">
                <a16:creationId xmlns:a16="http://schemas.microsoft.com/office/drawing/2014/main" id="{F90F2D8E-654E-1FE1-A1A5-42A3C43157D1}"/>
              </a:ext>
            </a:extLst>
          </p:cNvPr>
          <p:cNvSpPr/>
          <p:nvPr/>
        </p:nvSpPr>
        <p:spPr>
          <a:xfrm>
            <a:off x="8597856" y="3934860"/>
            <a:ext cx="840575" cy="151030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nvGrpSpPr>
          <p:cNvPr id="57" name="Group 56">
            <a:extLst>
              <a:ext uri="{FF2B5EF4-FFF2-40B4-BE49-F238E27FC236}">
                <a16:creationId xmlns:a16="http://schemas.microsoft.com/office/drawing/2014/main" id="{E6741981-6633-A621-FAA9-884D734C8F90}"/>
              </a:ext>
            </a:extLst>
          </p:cNvPr>
          <p:cNvGrpSpPr/>
          <p:nvPr/>
        </p:nvGrpSpPr>
        <p:grpSpPr>
          <a:xfrm>
            <a:off x="7451434" y="5737204"/>
            <a:ext cx="3133418" cy="328773"/>
            <a:chOff x="7040585" y="5737204"/>
            <a:chExt cx="3133418" cy="328773"/>
          </a:xfrm>
        </p:grpSpPr>
        <p:sp>
          <p:nvSpPr>
            <p:cNvPr id="13" name="Oval 12">
              <a:extLst>
                <a:ext uri="{FF2B5EF4-FFF2-40B4-BE49-F238E27FC236}">
                  <a16:creationId xmlns:a16="http://schemas.microsoft.com/office/drawing/2014/main" id="{DF7948CE-ECD9-BF71-34C7-AF7AF6CEBFE1}"/>
                </a:ext>
              </a:extLst>
            </p:cNvPr>
            <p:cNvSpPr/>
            <p:nvPr/>
          </p:nvSpPr>
          <p:spPr>
            <a:xfrm>
              <a:off x="7040585" y="573720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0" name="Oval 49">
              <a:extLst>
                <a:ext uri="{FF2B5EF4-FFF2-40B4-BE49-F238E27FC236}">
                  <a16:creationId xmlns:a16="http://schemas.microsoft.com/office/drawing/2014/main" id="{6DC75AB8-7B78-B9E0-AF06-1CA35AF89BB4}"/>
                </a:ext>
              </a:extLst>
            </p:cNvPr>
            <p:cNvSpPr/>
            <p:nvPr/>
          </p:nvSpPr>
          <p:spPr>
            <a:xfrm>
              <a:off x="7601514" y="573720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1" name="Oval 50">
              <a:extLst>
                <a:ext uri="{FF2B5EF4-FFF2-40B4-BE49-F238E27FC236}">
                  <a16:creationId xmlns:a16="http://schemas.microsoft.com/office/drawing/2014/main" id="{814FC87B-B17C-4893-750A-D5AC8822AB6E}"/>
                </a:ext>
              </a:extLst>
            </p:cNvPr>
            <p:cNvSpPr/>
            <p:nvPr/>
          </p:nvSpPr>
          <p:spPr>
            <a:xfrm>
              <a:off x="8162443" y="573720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3" name="Oval 52">
              <a:extLst>
                <a:ext uri="{FF2B5EF4-FFF2-40B4-BE49-F238E27FC236}">
                  <a16:creationId xmlns:a16="http://schemas.microsoft.com/office/drawing/2014/main" id="{69910E5F-EBF3-AE96-0EB6-E41981B91B3F}"/>
                </a:ext>
              </a:extLst>
            </p:cNvPr>
            <p:cNvSpPr/>
            <p:nvPr/>
          </p:nvSpPr>
          <p:spPr>
            <a:xfrm>
              <a:off x="8723372" y="573720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54" name="Oval 53">
              <a:extLst>
                <a:ext uri="{FF2B5EF4-FFF2-40B4-BE49-F238E27FC236}">
                  <a16:creationId xmlns:a16="http://schemas.microsoft.com/office/drawing/2014/main" id="{4A3D49AD-FBD4-2987-399D-C1BDE8BDB0DE}"/>
                </a:ext>
              </a:extLst>
            </p:cNvPr>
            <p:cNvSpPr/>
            <p:nvPr/>
          </p:nvSpPr>
          <p:spPr>
            <a:xfrm>
              <a:off x="9284301" y="573720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5" name="Oval 54">
              <a:extLst>
                <a:ext uri="{FF2B5EF4-FFF2-40B4-BE49-F238E27FC236}">
                  <a16:creationId xmlns:a16="http://schemas.microsoft.com/office/drawing/2014/main" id="{83E72552-4D92-2EE5-7C91-7093DD8E998F}"/>
                </a:ext>
              </a:extLst>
            </p:cNvPr>
            <p:cNvSpPr/>
            <p:nvPr/>
          </p:nvSpPr>
          <p:spPr>
            <a:xfrm>
              <a:off x="9845230" y="573720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20" name="Footer Placeholder 19">
            <a:extLst>
              <a:ext uri="{FF2B5EF4-FFF2-40B4-BE49-F238E27FC236}">
                <a16:creationId xmlns:a16="http://schemas.microsoft.com/office/drawing/2014/main" id="{5F368003-E0F2-3B1E-2516-6A9786F10CFE}"/>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84288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err="1"/>
              <a:t>Mẫu</a:t>
            </a:r>
            <a:r>
              <a:rPr lang="en-US" sz="2400"/>
              <a:t> </a:t>
            </a:r>
            <a:r>
              <a:rPr lang="en-US" sz="2400" err="1"/>
              <a:t>ngẫu</a:t>
            </a:r>
            <a:r>
              <a:rPr lang="en-US" sz="2400"/>
              <a:t> </a:t>
            </a:r>
            <a:r>
              <a:rPr lang="en-US" sz="2400" err="1"/>
              <a:t>nhiên</a:t>
            </a:r>
            <a:r>
              <a:rPr lang="en-US" sz="2400"/>
              <a:t> (Probability/Random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đơn</a:t>
            </a:r>
            <a:r>
              <a:rPr lang="en-US" sz="1600"/>
              <a:t> </a:t>
            </a:r>
            <a:r>
              <a:rPr lang="en-US" sz="1600" err="1"/>
              <a:t>giản</a:t>
            </a:r>
            <a:r>
              <a:rPr lang="en-US" sz="1600"/>
              <a:t> </a:t>
            </a:r>
            <a:br>
              <a:rPr lang="en-US" sz="1600"/>
            </a:br>
            <a:r>
              <a:rPr lang="en-US" sz="1600"/>
              <a:t>(Simple 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hệ</a:t>
            </a:r>
            <a:r>
              <a:rPr lang="en-US" sz="1600"/>
              <a:t> </a:t>
            </a:r>
            <a:r>
              <a:rPr lang="en-US" sz="1600" err="1"/>
              <a:t>thống</a:t>
            </a:r>
            <a:r>
              <a:rPr lang="en-US" sz="1600"/>
              <a:t> </a:t>
            </a:r>
            <a:br>
              <a:rPr lang="en-US" sz="1600"/>
            </a:br>
            <a:r>
              <a:rPr lang="en-US" sz="1600"/>
              <a:t>(Systematic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phân</a:t>
            </a:r>
            <a:r>
              <a:rPr lang="en-US" sz="1600"/>
              <a:t> </a:t>
            </a:r>
            <a:r>
              <a:rPr lang="en-US" sz="1600" err="1"/>
              <a:t>loại</a:t>
            </a:r>
            <a:r>
              <a:rPr lang="en-US" sz="1600"/>
              <a:t> </a:t>
            </a:r>
            <a:br>
              <a:rPr lang="en-US" sz="1600"/>
            </a:br>
            <a:r>
              <a:rPr lang="en-US" sz="1600"/>
              <a:t>(Stratified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cụm</a:t>
            </a:r>
            <a:r>
              <a:rPr lang="en-US" sz="1600"/>
              <a:t> (Cluster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54</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26/10/2024</a:t>
            </a:r>
          </a:p>
        </p:txBody>
      </p:sp>
      <p:grpSp>
        <p:nvGrpSpPr>
          <p:cNvPr id="49" name="Group 48">
            <a:extLst>
              <a:ext uri="{FF2B5EF4-FFF2-40B4-BE49-F238E27FC236}">
                <a16:creationId xmlns:a16="http://schemas.microsoft.com/office/drawing/2014/main" id="{3401E39C-E7F3-35F9-807A-8F4D6BBDE9F9}"/>
              </a:ext>
            </a:extLst>
          </p:cNvPr>
          <p:cNvGrpSpPr/>
          <p:nvPr/>
        </p:nvGrpSpPr>
        <p:grpSpPr>
          <a:xfrm>
            <a:off x="9457015" y="1263712"/>
            <a:ext cx="1305674" cy="1543097"/>
            <a:chOff x="9692349" y="755781"/>
            <a:chExt cx="1305674" cy="1543097"/>
          </a:xfrm>
        </p:grpSpPr>
        <p:sp>
          <p:nvSpPr>
            <p:cNvPr id="7" name="Oval 6">
              <a:extLst>
                <a:ext uri="{FF2B5EF4-FFF2-40B4-BE49-F238E27FC236}">
                  <a16:creationId xmlns:a16="http://schemas.microsoft.com/office/drawing/2014/main" id="{EC67142B-0769-9715-8D3B-461B08B37CD1}"/>
                </a:ext>
              </a:extLst>
            </p:cNvPr>
            <p:cNvSpPr/>
            <p:nvPr/>
          </p:nvSpPr>
          <p:spPr>
            <a:xfrm>
              <a:off x="10073388" y="140091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44BA71F2-0225-F3E5-5B15-68408B0465EE}"/>
                </a:ext>
              </a:extLst>
            </p:cNvPr>
            <p:cNvSpPr/>
            <p:nvPr/>
          </p:nvSpPr>
          <p:spPr>
            <a:xfrm>
              <a:off x="10317355" y="1723935"/>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9694293" y="1174346"/>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5A80E224-5D42-268A-5F61-D53C4915FA36}"/>
                </a:ext>
              </a:extLst>
            </p:cNvPr>
            <p:cNvSpPr/>
            <p:nvPr/>
          </p:nvSpPr>
          <p:spPr>
            <a:xfrm>
              <a:off x="9692349" y="1647943"/>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10172037" y="999871"/>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10585806" y="917486"/>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EFBAA6-12D6-60F4-7024-E399B2D84086}"/>
                </a:ext>
              </a:extLst>
            </p:cNvPr>
            <p:cNvSpPr/>
            <p:nvPr/>
          </p:nvSpPr>
          <p:spPr>
            <a:xfrm>
              <a:off x="9987782" y="1970105"/>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9817813" y="75578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11300E1F-1E45-BE8B-5BEC-D7DA68ACD369}"/>
                </a:ext>
              </a:extLst>
            </p:cNvPr>
            <p:cNvSpPr/>
            <p:nvPr/>
          </p:nvSpPr>
          <p:spPr>
            <a:xfrm>
              <a:off x="10452483" y="133343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7756D33D-6822-4940-DA9F-6BD4485BCE4E}"/>
                </a:ext>
              </a:extLst>
            </p:cNvPr>
            <p:cNvSpPr/>
            <p:nvPr/>
          </p:nvSpPr>
          <p:spPr>
            <a:xfrm>
              <a:off x="10669250" y="190676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grpSp>
        <p:nvGrpSpPr>
          <p:cNvPr id="48" name="Group 47">
            <a:extLst>
              <a:ext uri="{FF2B5EF4-FFF2-40B4-BE49-F238E27FC236}">
                <a16:creationId xmlns:a16="http://schemas.microsoft.com/office/drawing/2014/main" id="{8621DE6C-975F-5FD9-B76A-A2C18B65BA21}"/>
              </a:ext>
            </a:extLst>
          </p:cNvPr>
          <p:cNvGrpSpPr/>
          <p:nvPr/>
        </p:nvGrpSpPr>
        <p:grpSpPr>
          <a:xfrm>
            <a:off x="6562134" y="1269702"/>
            <a:ext cx="1472703" cy="1531116"/>
            <a:chOff x="6285105" y="777889"/>
            <a:chExt cx="1472703" cy="1531116"/>
          </a:xfrm>
        </p:grpSpPr>
        <p:sp>
          <p:nvSpPr>
            <p:cNvPr id="8" name="Oval 7">
              <a:extLst>
                <a:ext uri="{FF2B5EF4-FFF2-40B4-BE49-F238E27FC236}">
                  <a16:creationId xmlns:a16="http://schemas.microsoft.com/office/drawing/2014/main" id="{C4EFD092-616E-45D6-B773-B4BB1EEF6B8F}"/>
                </a:ext>
              </a:extLst>
            </p:cNvPr>
            <p:cNvSpPr/>
            <p:nvPr/>
          </p:nvSpPr>
          <p:spPr>
            <a:xfrm>
              <a:off x="6670845" y="1322761"/>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2" name="Oval 11">
              <a:extLst>
                <a:ext uri="{FF2B5EF4-FFF2-40B4-BE49-F238E27FC236}">
                  <a16:creationId xmlns:a16="http://schemas.microsoft.com/office/drawing/2014/main" id="{04CCFEA0-6D54-EC02-970B-B65BF699E4B8}"/>
                </a:ext>
              </a:extLst>
            </p:cNvPr>
            <p:cNvSpPr/>
            <p:nvPr/>
          </p:nvSpPr>
          <p:spPr>
            <a:xfrm>
              <a:off x="7218286" y="1980232"/>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49AE46D7-8296-C89E-C82B-316E5686A0B1}"/>
                </a:ext>
              </a:extLst>
            </p:cNvPr>
            <p:cNvSpPr/>
            <p:nvPr/>
          </p:nvSpPr>
          <p:spPr>
            <a:xfrm>
              <a:off x="7257515" y="151785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FBF59406-78D3-793F-1D52-9384131F62B0}"/>
                </a:ext>
              </a:extLst>
            </p:cNvPr>
            <p:cNvSpPr/>
            <p:nvPr/>
          </p:nvSpPr>
          <p:spPr>
            <a:xfrm>
              <a:off x="6285105" y="150890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6820443" y="777889"/>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D4A9931-1DDA-E274-37FC-DCEE7BA4E5C2}"/>
                </a:ext>
              </a:extLst>
            </p:cNvPr>
            <p:cNvSpPr/>
            <p:nvPr/>
          </p:nvSpPr>
          <p:spPr>
            <a:xfrm>
              <a:off x="7429035" y="10076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6492741" y="97156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184A1556-ED42-C3D2-5194-D7332509F3F6}"/>
                </a:ext>
              </a:extLst>
            </p:cNvPr>
            <p:cNvSpPr/>
            <p:nvPr/>
          </p:nvSpPr>
          <p:spPr>
            <a:xfrm>
              <a:off x="6464982" y="195249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FB322A4D-4795-06A9-5E3F-D68DD000EB3D}"/>
                </a:ext>
              </a:extLst>
            </p:cNvPr>
            <p:cNvSpPr/>
            <p:nvPr/>
          </p:nvSpPr>
          <p:spPr>
            <a:xfrm>
              <a:off x="7049940" y="113832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6890222" y="172298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grpSp>
        <p:nvGrpSpPr>
          <p:cNvPr id="52" name="Group 51">
            <a:extLst>
              <a:ext uri="{FF2B5EF4-FFF2-40B4-BE49-F238E27FC236}">
                <a16:creationId xmlns:a16="http://schemas.microsoft.com/office/drawing/2014/main" id="{76B5D39B-4112-D509-C4C5-0B38BB07B438}"/>
              </a:ext>
            </a:extLst>
          </p:cNvPr>
          <p:cNvGrpSpPr/>
          <p:nvPr/>
        </p:nvGrpSpPr>
        <p:grpSpPr>
          <a:xfrm>
            <a:off x="9434313" y="3509208"/>
            <a:ext cx="1351078" cy="1585287"/>
            <a:chOff x="9431006" y="3509208"/>
            <a:chExt cx="1351078" cy="1585287"/>
          </a:xfrm>
        </p:grpSpPr>
        <p:sp>
          <p:nvSpPr>
            <p:cNvPr id="6" name="Oval 5">
              <a:extLst>
                <a:ext uri="{FF2B5EF4-FFF2-40B4-BE49-F238E27FC236}">
                  <a16:creationId xmlns:a16="http://schemas.microsoft.com/office/drawing/2014/main" id="{43E513BD-6434-68E7-C252-75A42002B513}"/>
                </a:ext>
              </a:extLst>
            </p:cNvPr>
            <p:cNvSpPr/>
            <p:nvPr/>
          </p:nvSpPr>
          <p:spPr>
            <a:xfrm>
              <a:off x="9888617" y="361131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10453311" y="395090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9577209" y="441043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10105402" y="3916021"/>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9991447" y="4765722"/>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10392092" y="436107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9723610" y="404754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10347557" y="350920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5" name="Oval 44">
              <a:extLst>
                <a:ext uri="{FF2B5EF4-FFF2-40B4-BE49-F238E27FC236}">
                  <a16:creationId xmlns:a16="http://schemas.microsoft.com/office/drawing/2014/main" id="{48D4D2AD-1287-61B6-4C02-439EAB2A3AE7}"/>
                </a:ext>
              </a:extLst>
            </p:cNvPr>
            <p:cNvSpPr/>
            <p:nvPr/>
          </p:nvSpPr>
          <p:spPr>
            <a:xfrm>
              <a:off x="10003369" y="433496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7" name="Oval 46">
              <a:extLst>
                <a:ext uri="{FF2B5EF4-FFF2-40B4-BE49-F238E27FC236}">
                  <a16:creationId xmlns:a16="http://schemas.microsoft.com/office/drawing/2014/main" id="{6917D74A-4990-6B4B-FF86-779CFFC80F9D}"/>
                </a:ext>
              </a:extLst>
            </p:cNvPr>
            <p:cNvSpPr/>
            <p:nvPr/>
          </p:nvSpPr>
          <p:spPr>
            <a:xfrm>
              <a:off x="9431006" y="368465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grpSp>
        <p:nvGrpSpPr>
          <p:cNvPr id="58" name="Group 57">
            <a:extLst>
              <a:ext uri="{FF2B5EF4-FFF2-40B4-BE49-F238E27FC236}">
                <a16:creationId xmlns:a16="http://schemas.microsoft.com/office/drawing/2014/main" id="{08B53F47-8D73-43F1-EB24-B44F5D3392AE}"/>
              </a:ext>
            </a:extLst>
          </p:cNvPr>
          <p:cNvGrpSpPr/>
          <p:nvPr/>
        </p:nvGrpSpPr>
        <p:grpSpPr>
          <a:xfrm>
            <a:off x="6681190" y="3568914"/>
            <a:ext cx="1234590" cy="1525581"/>
            <a:chOff x="6601938" y="3491807"/>
            <a:chExt cx="1234590" cy="1525581"/>
          </a:xfrm>
        </p:grpSpPr>
        <p:sp>
          <p:nvSpPr>
            <p:cNvPr id="9" name="Oval 8">
              <a:extLst>
                <a:ext uri="{FF2B5EF4-FFF2-40B4-BE49-F238E27FC236}">
                  <a16:creationId xmlns:a16="http://schemas.microsoft.com/office/drawing/2014/main" id="{F716AE29-1310-FCE5-A25B-6241CD5F3A4A}"/>
                </a:ext>
              </a:extLst>
            </p:cNvPr>
            <p:cNvSpPr/>
            <p:nvPr/>
          </p:nvSpPr>
          <p:spPr>
            <a:xfrm>
              <a:off x="7018805" y="4347855"/>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7378713" y="4183469"/>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53A15FA8-AEE2-2A41-BF93-B719CA4B0851}"/>
                </a:ext>
              </a:extLst>
            </p:cNvPr>
            <p:cNvSpPr/>
            <p:nvPr/>
          </p:nvSpPr>
          <p:spPr>
            <a:xfrm>
              <a:off x="6682967" y="464886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29D37BA0-E219-BA97-90E3-0BB2E6D5DACB}"/>
                </a:ext>
              </a:extLst>
            </p:cNvPr>
            <p:cNvSpPr/>
            <p:nvPr/>
          </p:nvSpPr>
          <p:spPr>
            <a:xfrm>
              <a:off x="7011740" y="392047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BA3AB1-213C-B25D-C12E-F8539E4AA2B0}"/>
                </a:ext>
              </a:extLst>
            </p:cNvPr>
            <p:cNvSpPr/>
            <p:nvPr/>
          </p:nvSpPr>
          <p:spPr>
            <a:xfrm>
              <a:off x="7194284" y="4688615"/>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1CF8AE2B-7226-E107-CD86-14B3BACFCCC5}"/>
                </a:ext>
              </a:extLst>
            </p:cNvPr>
            <p:cNvSpPr/>
            <p:nvPr/>
          </p:nvSpPr>
          <p:spPr>
            <a:xfrm>
              <a:off x="7129961" y="349180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7403842" y="378371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21A4A46F-E56A-63DD-5D0E-0864004EF912}"/>
                </a:ext>
              </a:extLst>
            </p:cNvPr>
            <p:cNvSpPr/>
            <p:nvPr/>
          </p:nvSpPr>
          <p:spPr>
            <a:xfrm>
              <a:off x="6601938" y="366268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25749F40-7836-4CE6-9710-24A126569FCF}"/>
                </a:ext>
              </a:extLst>
            </p:cNvPr>
            <p:cNvSpPr/>
            <p:nvPr/>
          </p:nvSpPr>
          <p:spPr>
            <a:xfrm>
              <a:off x="6653955" y="4165693"/>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0" name="Oval 19">
              <a:extLst>
                <a:ext uri="{FF2B5EF4-FFF2-40B4-BE49-F238E27FC236}">
                  <a16:creationId xmlns:a16="http://schemas.microsoft.com/office/drawing/2014/main" id="{B9590E12-44D2-F670-2F1F-BBDAE993889B}"/>
                </a:ext>
              </a:extLst>
            </p:cNvPr>
            <p:cNvSpPr/>
            <p:nvPr/>
          </p:nvSpPr>
          <p:spPr>
            <a:xfrm>
              <a:off x="7507755" y="4546358"/>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59" name="Oval 58">
            <a:extLst>
              <a:ext uri="{FF2B5EF4-FFF2-40B4-BE49-F238E27FC236}">
                <a16:creationId xmlns:a16="http://schemas.microsoft.com/office/drawing/2014/main" id="{9FAF686D-FEDD-9733-C5A1-490AAA0672C6}"/>
              </a:ext>
            </a:extLst>
          </p:cNvPr>
          <p:cNvSpPr/>
          <p:nvPr/>
        </p:nvSpPr>
        <p:spPr>
          <a:xfrm>
            <a:off x="6201484" y="3185973"/>
            <a:ext cx="2297987" cy="22979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 name="Footer Placeholder 9">
            <a:extLst>
              <a:ext uri="{FF2B5EF4-FFF2-40B4-BE49-F238E27FC236}">
                <a16:creationId xmlns:a16="http://schemas.microsoft.com/office/drawing/2014/main" id="{5A8A92CB-ECB7-1D21-0BB8-B602DBD0623F}"/>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584372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err="1"/>
              <a:t>Mẫu</a:t>
            </a:r>
            <a:r>
              <a:rPr lang="en-US" sz="2400"/>
              <a:t> </a:t>
            </a:r>
            <a:r>
              <a:rPr lang="en-US" sz="2400" err="1"/>
              <a:t>ngẫu</a:t>
            </a:r>
            <a:r>
              <a:rPr lang="en-US" sz="2400"/>
              <a:t> </a:t>
            </a:r>
            <a:r>
              <a:rPr lang="en-US" sz="2400" err="1"/>
              <a:t>nhiên</a:t>
            </a:r>
            <a:r>
              <a:rPr lang="en-US" sz="2400"/>
              <a:t> (Probability/Random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đơn</a:t>
            </a:r>
            <a:r>
              <a:rPr lang="en-US" sz="1600"/>
              <a:t> </a:t>
            </a:r>
            <a:r>
              <a:rPr lang="en-US" sz="1600" err="1"/>
              <a:t>giản</a:t>
            </a:r>
            <a:r>
              <a:rPr lang="en-US" sz="1600"/>
              <a:t> </a:t>
            </a:r>
            <a:br>
              <a:rPr lang="en-US" sz="1600"/>
            </a:br>
            <a:r>
              <a:rPr lang="en-US" sz="1600"/>
              <a:t>(Simple 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hệ</a:t>
            </a:r>
            <a:r>
              <a:rPr lang="en-US" sz="1600"/>
              <a:t> </a:t>
            </a:r>
            <a:r>
              <a:rPr lang="en-US" sz="1600" err="1"/>
              <a:t>thống</a:t>
            </a:r>
            <a:r>
              <a:rPr lang="en-US" sz="1600"/>
              <a:t> </a:t>
            </a:r>
            <a:br>
              <a:rPr lang="en-US" sz="1600"/>
            </a:br>
            <a:r>
              <a:rPr lang="en-US" sz="1600"/>
              <a:t>(Systematic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phân</a:t>
            </a:r>
            <a:r>
              <a:rPr lang="en-US" sz="1600"/>
              <a:t> </a:t>
            </a:r>
            <a:r>
              <a:rPr lang="en-US" sz="1600" err="1"/>
              <a:t>loại</a:t>
            </a:r>
            <a:r>
              <a:rPr lang="en-US" sz="1600"/>
              <a:t> </a:t>
            </a:r>
            <a:br>
              <a:rPr lang="en-US" sz="1600"/>
            </a:br>
            <a:r>
              <a:rPr lang="en-US" sz="1600"/>
              <a:t>(Stratified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cụm</a:t>
            </a:r>
            <a:r>
              <a:rPr lang="en-US" sz="1600"/>
              <a:t> (Cluster sample)</a:t>
            </a:r>
          </a:p>
          <a:p>
            <a:r>
              <a:rPr lang="en-US" sz="2400" err="1"/>
              <a:t>Mẫu</a:t>
            </a:r>
            <a:r>
              <a:rPr lang="en-US" sz="2400"/>
              <a:t> </a:t>
            </a:r>
            <a:r>
              <a:rPr lang="en-US" sz="2400" err="1"/>
              <a:t>không</a:t>
            </a:r>
            <a:r>
              <a:rPr lang="en-US" sz="2400"/>
              <a:t> </a:t>
            </a:r>
            <a:r>
              <a:rPr lang="en-US" sz="2400" err="1"/>
              <a:t>ngẫu</a:t>
            </a:r>
            <a:r>
              <a:rPr lang="en-US" sz="2400"/>
              <a:t> </a:t>
            </a:r>
            <a:r>
              <a:rPr lang="en-US" sz="2400" err="1"/>
              <a:t>nhiên</a:t>
            </a:r>
            <a:r>
              <a:rPr lang="en-US" sz="2400"/>
              <a:t> (Nonprobability sample)</a:t>
            </a:r>
          </a:p>
          <a:p>
            <a:pPr lvl="1"/>
            <a:r>
              <a:rPr lang="en-US" sz="1600" err="1"/>
              <a:t>Mẫu</a:t>
            </a:r>
            <a:r>
              <a:rPr lang="en-US" sz="1600"/>
              <a:t> </a:t>
            </a:r>
            <a:r>
              <a:rPr lang="en-US" sz="1600" err="1"/>
              <a:t>thuận</a:t>
            </a:r>
            <a:r>
              <a:rPr lang="en-US" sz="1600"/>
              <a:t> </a:t>
            </a:r>
            <a:r>
              <a:rPr lang="en-US" sz="1600" err="1"/>
              <a:t>tiện</a:t>
            </a:r>
            <a:r>
              <a:rPr lang="en-US" sz="1600"/>
              <a:t> (Convenience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55</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26/10/2024</a:t>
            </a:r>
          </a:p>
        </p:txBody>
      </p:sp>
      <p:sp>
        <p:nvSpPr>
          <p:cNvPr id="20" name="Oval 19">
            <a:extLst>
              <a:ext uri="{FF2B5EF4-FFF2-40B4-BE49-F238E27FC236}">
                <a16:creationId xmlns:a16="http://schemas.microsoft.com/office/drawing/2014/main" id="{B84C988C-4244-3642-1B01-6BA1E2AC0DFC}"/>
              </a:ext>
            </a:extLst>
          </p:cNvPr>
          <p:cNvSpPr/>
          <p:nvPr/>
        </p:nvSpPr>
        <p:spPr>
          <a:xfrm>
            <a:off x="8222322" y="428745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8" name="Oval 47">
            <a:extLst>
              <a:ext uri="{FF2B5EF4-FFF2-40B4-BE49-F238E27FC236}">
                <a16:creationId xmlns:a16="http://schemas.microsoft.com/office/drawing/2014/main" id="{86744690-8B07-376C-2EB0-86E812F02CB1}"/>
              </a:ext>
            </a:extLst>
          </p:cNvPr>
          <p:cNvSpPr/>
          <p:nvPr/>
        </p:nvSpPr>
        <p:spPr>
          <a:xfrm>
            <a:off x="8222322" y="3593387"/>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9" name="Oval 48">
            <a:extLst>
              <a:ext uri="{FF2B5EF4-FFF2-40B4-BE49-F238E27FC236}">
                <a16:creationId xmlns:a16="http://schemas.microsoft.com/office/drawing/2014/main" id="{D5631B60-893B-5681-7A6F-884919733903}"/>
              </a:ext>
            </a:extLst>
          </p:cNvPr>
          <p:cNvSpPr/>
          <p:nvPr/>
        </p:nvSpPr>
        <p:spPr>
          <a:xfrm>
            <a:off x="8222322" y="324635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2" name="Oval 51">
            <a:extLst>
              <a:ext uri="{FF2B5EF4-FFF2-40B4-BE49-F238E27FC236}">
                <a16:creationId xmlns:a16="http://schemas.microsoft.com/office/drawing/2014/main" id="{33F2E2C1-0A3D-3EA0-D36C-5DCABC9B0854}"/>
              </a:ext>
            </a:extLst>
          </p:cNvPr>
          <p:cNvSpPr/>
          <p:nvPr/>
        </p:nvSpPr>
        <p:spPr>
          <a:xfrm>
            <a:off x="8222322" y="6022608"/>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58" name="Oval 57">
            <a:extLst>
              <a:ext uri="{FF2B5EF4-FFF2-40B4-BE49-F238E27FC236}">
                <a16:creationId xmlns:a16="http://schemas.microsoft.com/office/drawing/2014/main" id="{ACE240F9-0BF8-CB01-0DF4-114F9DCF816B}"/>
              </a:ext>
            </a:extLst>
          </p:cNvPr>
          <p:cNvSpPr/>
          <p:nvPr/>
        </p:nvSpPr>
        <p:spPr>
          <a:xfrm>
            <a:off x="8222322" y="5675577"/>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59" name="Oval 58">
            <a:extLst>
              <a:ext uri="{FF2B5EF4-FFF2-40B4-BE49-F238E27FC236}">
                <a16:creationId xmlns:a16="http://schemas.microsoft.com/office/drawing/2014/main" id="{CAA1725F-2BA8-DFC7-F8AF-DDE9F2DA52FD}"/>
              </a:ext>
            </a:extLst>
          </p:cNvPr>
          <p:cNvSpPr/>
          <p:nvPr/>
        </p:nvSpPr>
        <p:spPr>
          <a:xfrm>
            <a:off x="8222322" y="1858227"/>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60" name="Oval 59">
            <a:extLst>
              <a:ext uri="{FF2B5EF4-FFF2-40B4-BE49-F238E27FC236}">
                <a16:creationId xmlns:a16="http://schemas.microsoft.com/office/drawing/2014/main" id="{01891260-4BAD-B880-72F4-3AFCB23F4B7C}"/>
              </a:ext>
            </a:extLst>
          </p:cNvPr>
          <p:cNvSpPr/>
          <p:nvPr/>
        </p:nvSpPr>
        <p:spPr>
          <a:xfrm>
            <a:off x="8222322" y="532854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1" name="Oval 60">
            <a:extLst>
              <a:ext uri="{FF2B5EF4-FFF2-40B4-BE49-F238E27FC236}">
                <a16:creationId xmlns:a16="http://schemas.microsoft.com/office/drawing/2014/main" id="{B96D556C-35D6-17F5-564C-56ECEF937770}"/>
              </a:ext>
            </a:extLst>
          </p:cNvPr>
          <p:cNvSpPr/>
          <p:nvPr/>
        </p:nvSpPr>
        <p:spPr>
          <a:xfrm>
            <a:off x="8222322" y="1511195"/>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2" name="Oval 61">
            <a:extLst>
              <a:ext uri="{FF2B5EF4-FFF2-40B4-BE49-F238E27FC236}">
                <a16:creationId xmlns:a16="http://schemas.microsoft.com/office/drawing/2014/main" id="{F9D1E922-28F7-5C32-9812-B563ADB3C2E0}"/>
              </a:ext>
            </a:extLst>
          </p:cNvPr>
          <p:cNvSpPr/>
          <p:nvPr/>
        </p:nvSpPr>
        <p:spPr>
          <a:xfrm>
            <a:off x="8222322" y="81713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3" name="Oval 62">
            <a:extLst>
              <a:ext uri="{FF2B5EF4-FFF2-40B4-BE49-F238E27FC236}">
                <a16:creationId xmlns:a16="http://schemas.microsoft.com/office/drawing/2014/main" id="{BE3D6CB4-AC7D-7B33-0915-AA468FFAB604}"/>
              </a:ext>
            </a:extLst>
          </p:cNvPr>
          <p:cNvSpPr/>
          <p:nvPr/>
        </p:nvSpPr>
        <p:spPr>
          <a:xfrm>
            <a:off x="8222322" y="2552291"/>
            <a:ext cx="328773" cy="328773"/>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4" name="Oval 63">
            <a:extLst>
              <a:ext uri="{FF2B5EF4-FFF2-40B4-BE49-F238E27FC236}">
                <a16:creationId xmlns:a16="http://schemas.microsoft.com/office/drawing/2014/main" id="{7AA749DF-32C6-0F56-C86A-AC093A4DC4C9}"/>
              </a:ext>
            </a:extLst>
          </p:cNvPr>
          <p:cNvSpPr/>
          <p:nvPr/>
        </p:nvSpPr>
        <p:spPr>
          <a:xfrm>
            <a:off x="8222322" y="289932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5" name="Oval 64">
            <a:extLst>
              <a:ext uri="{FF2B5EF4-FFF2-40B4-BE49-F238E27FC236}">
                <a16:creationId xmlns:a16="http://schemas.microsoft.com/office/drawing/2014/main" id="{B9EC9D51-F5DF-3C46-C9CE-3B46B5BBD7B5}"/>
              </a:ext>
            </a:extLst>
          </p:cNvPr>
          <p:cNvSpPr/>
          <p:nvPr/>
        </p:nvSpPr>
        <p:spPr>
          <a:xfrm>
            <a:off x="8222322" y="2205259"/>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6" name="Oval 65">
            <a:extLst>
              <a:ext uri="{FF2B5EF4-FFF2-40B4-BE49-F238E27FC236}">
                <a16:creationId xmlns:a16="http://schemas.microsoft.com/office/drawing/2014/main" id="{F3589ABD-DB46-1476-B382-64A1649A097C}"/>
              </a:ext>
            </a:extLst>
          </p:cNvPr>
          <p:cNvSpPr/>
          <p:nvPr/>
        </p:nvSpPr>
        <p:spPr>
          <a:xfrm>
            <a:off x="8222322" y="47009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67" name="Oval 66">
            <a:extLst>
              <a:ext uri="{FF2B5EF4-FFF2-40B4-BE49-F238E27FC236}">
                <a16:creationId xmlns:a16="http://schemas.microsoft.com/office/drawing/2014/main" id="{4F677E8A-A28E-EAEB-6184-067D510D5C9C}"/>
              </a:ext>
            </a:extLst>
          </p:cNvPr>
          <p:cNvSpPr/>
          <p:nvPr/>
        </p:nvSpPr>
        <p:spPr>
          <a:xfrm>
            <a:off x="8222322" y="394041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68" name="Oval 67">
            <a:extLst>
              <a:ext uri="{FF2B5EF4-FFF2-40B4-BE49-F238E27FC236}">
                <a16:creationId xmlns:a16="http://schemas.microsoft.com/office/drawing/2014/main" id="{E4CA02C5-F8F2-1D05-9304-727FC70D2F14}"/>
              </a:ext>
            </a:extLst>
          </p:cNvPr>
          <p:cNvSpPr/>
          <p:nvPr/>
        </p:nvSpPr>
        <p:spPr>
          <a:xfrm>
            <a:off x="8222322" y="463448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69" name="Oval 68">
            <a:extLst>
              <a:ext uri="{FF2B5EF4-FFF2-40B4-BE49-F238E27FC236}">
                <a16:creationId xmlns:a16="http://schemas.microsoft.com/office/drawing/2014/main" id="{36BC8A40-2FA0-DAB5-7260-1563C474E17E}"/>
              </a:ext>
            </a:extLst>
          </p:cNvPr>
          <p:cNvSpPr/>
          <p:nvPr/>
        </p:nvSpPr>
        <p:spPr>
          <a:xfrm>
            <a:off x="8222322" y="116416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70" name="Oval 69">
            <a:extLst>
              <a:ext uri="{FF2B5EF4-FFF2-40B4-BE49-F238E27FC236}">
                <a16:creationId xmlns:a16="http://schemas.microsoft.com/office/drawing/2014/main" id="{4D168F61-57E4-EF08-2C40-990434052A28}"/>
              </a:ext>
            </a:extLst>
          </p:cNvPr>
          <p:cNvSpPr/>
          <p:nvPr/>
        </p:nvSpPr>
        <p:spPr>
          <a:xfrm>
            <a:off x="8222322" y="498151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71" name="Rectangle 70">
            <a:extLst>
              <a:ext uri="{FF2B5EF4-FFF2-40B4-BE49-F238E27FC236}">
                <a16:creationId xmlns:a16="http://schemas.microsoft.com/office/drawing/2014/main" id="{AE45E85A-AF17-FC30-CE1D-9025F3B4E2AF}"/>
              </a:ext>
            </a:extLst>
          </p:cNvPr>
          <p:cNvSpPr/>
          <p:nvPr/>
        </p:nvSpPr>
        <p:spPr>
          <a:xfrm>
            <a:off x="8147407" y="369870"/>
            <a:ext cx="493159" cy="1853647"/>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73" name="Graphic 72" descr="Man outline">
            <a:extLst>
              <a:ext uri="{FF2B5EF4-FFF2-40B4-BE49-F238E27FC236}">
                <a16:creationId xmlns:a16="http://schemas.microsoft.com/office/drawing/2014/main" id="{D538E270-2312-AACC-9DCB-E813512940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47079" y="657542"/>
            <a:ext cx="914400" cy="914400"/>
          </a:xfrm>
          <a:prstGeom prst="rect">
            <a:avLst/>
          </a:prstGeom>
        </p:spPr>
      </p:pic>
      <p:sp>
        <p:nvSpPr>
          <p:cNvPr id="6" name="Footer Placeholder 5">
            <a:extLst>
              <a:ext uri="{FF2B5EF4-FFF2-40B4-BE49-F238E27FC236}">
                <a16:creationId xmlns:a16="http://schemas.microsoft.com/office/drawing/2014/main" id="{D854BF85-90D1-355F-7B66-CF2C411B87B6}"/>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581212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DAC3ED32-A4BB-73FB-431A-CF201E98CF4F}"/>
              </a:ext>
            </a:extLst>
          </p:cNvPr>
          <p:cNvCxnSpPr>
            <a:cxnSpLocks/>
            <a:endCxn id="21" idx="2"/>
          </p:cNvCxnSpPr>
          <p:nvPr/>
        </p:nvCxnSpPr>
        <p:spPr>
          <a:xfrm flipV="1">
            <a:off x="6510392" y="2390627"/>
            <a:ext cx="3831839" cy="931045"/>
          </a:xfrm>
          <a:prstGeom prst="line">
            <a:avLst/>
          </a:prstGeom>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err="1"/>
              <a:t>Mẫu</a:t>
            </a:r>
            <a:r>
              <a:rPr lang="en-US" sz="2400"/>
              <a:t> </a:t>
            </a:r>
            <a:r>
              <a:rPr lang="en-US" sz="2400" err="1"/>
              <a:t>ngẫu</a:t>
            </a:r>
            <a:r>
              <a:rPr lang="en-US" sz="2400"/>
              <a:t> </a:t>
            </a:r>
            <a:r>
              <a:rPr lang="en-US" sz="2400" err="1"/>
              <a:t>nhiên</a:t>
            </a:r>
            <a:r>
              <a:rPr lang="en-US" sz="2400"/>
              <a:t> (Probability/Random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đơn</a:t>
            </a:r>
            <a:r>
              <a:rPr lang="en-US" sz="1600"/>
              <a:t> </a:t>
            </a:r>
            <a:r>
              <a:rPr lang="en-US" sz="1600" err="1"/>
              <a:t>giản</a:t>
            </a:r>
            <a:r>
              <a:rPr lang="en-US" sz="1600"/>
              <a:t> </a:t>
            </a:r>
            <a:br>
              <a:rPr lang="en-US" sz="1600"/>
            </a:br>
            <a:r>
              <a:rPr lang="en-US" sz="1600"/>
              <a:t>(Simple 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hệ</a:t>
            </a:r>
            <a:r>
              <a:rPr lang="en-US" sz="1600"/>
              <a:t> </a:t>
            </a:r>
            <a:r>
              <a:rPr lang="en-US" sz="1600" err="1"/>
              <a:t>thống</a:t>
            </a:r>
            <a:r>
              <a:rPr lang="en-US" sz="1600"/>
              <a:t> </a:t>
            </a:r>
            <a:br>
              <a:rPr lang="en-US" sz="1600"/>
            </a:br>
            <a:r>
              <a:rPr lang="en-US" sz="1600"/>
              <a:t>(Systematic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phân</a:t>
            </a:r>
            <a:r>
              <a:rPr lang="en-US" sz="1600"/>
              <a:t> </a:t>
            </a:r>
            <a:r>
              <a:rPr lang="en-US" sz="1600" err="1"/>
              <a:t>loại</a:t>
            </a:r>
            <a:r>
              <a:rPr lang="en-US" sz="1600"/>
              <a:t> </a:t>
            </a:r>
            <a:br>
              <a:rPr lang="en-US" sz="1600"/>
            </a:br>
            <a:r>
              <a:rPr lang="en-US" sz="1600"/>
              <a:t>(Stratified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cụm</a:t>
            </a:r>
            <a:r>
              <a:rPr lang="en-US" sz="1600"/>
              <a:t> (Cluster sample)</a:t>
            </a:r>
          </a:p>
          <a:p>
            <a:r>
              <a:rPr lang="en-US" sz="2400" err="1"/>
              <a:t>Mẫu</a:t>
            </a:r>
            <a:r>
              <a:rPr lang="en-US" sz="2400"/>
              <a:t> </a:t>
            </a:r>
            <a:r>
              <a:rPr lang="en-US" sz="2400" err="1"/>
              <a:t>không</a:t>
            </a:r>
            <a:r>
              <a:rPr lang="en-US" sz="2400"/>
              <a:t> </a:t>
            </a:r>
            <a:r>
              <a:rPr lang="en-US" sz="2400" err="1"/>
              <a:t>ngẫu</a:t>
            </a:r>
            <a:r>
              <a:rPr lang="en-US" sz="2400"/>
              <a:t> </a:t>
            </a:r>
            <a:r>
              <a:rPr lang="en-US" sz="2400" err="1"/>
              <a:t>nhiên</a:t>
            </a:r>
            <a:r>
              <a:rPr lang="en-US" sz="2400"/>
              <a:t> (Nonprobability sample)</a:t>
            </a:r>
          </a:p>
          <a:p>
            <a:pPr lvl="1"/>
            <a:r>
              <a:rPr lang="en-US" sz="1600" err="1"/>
              <a:t>Mẫu</a:t>
            </a:r>
            <a:r>
              <a:rPr lang="en-US" sz="1600"/>
              <a:t> </a:t>
            </a:r>
            <a:r>
              <a:rPr lang="en-US" sz="1600" err="1"/>
              <a:t>thuận</a:t>
            </a:r>
            <a:r>
              <a:rPr lang="en-US" sz="1600"/>
              <a:t> </a:t>
            </a:r>
            <a:r>
              <a:rPr lang="en-US" sz="1600" err="1"/>
              <a:t>tiện</a:t>
            </a:r>
            <a:r>
              <a:rPr lang="en-US" sz="1600"/>
              <a:t> (Convenience sample)</a:t>
            </a:r>
          </a:p>
          <a:p>
            <a:pPr lvl="1"/>
            <a:r>
              <a:rPr lang="en-US" sz="1600" err="1"/>
              <a:t>Mẫu</a:t>
            </a:r>
            <a:r>
              <a:rPr lang="en-US" sz="1600"/>
              <a:t> </a:t>
            </a:r>
            <a:r>
              <a:rPr lang="en-US" sz="1600" err="1"/>
              <a:t>hạn</a:t>
            </a:r>
            <a:r>
              <a:rPr lang="en-US" sz="1600"/>
              <a:t> </a:t>
            </a:r>
            <a:r>
              <a:rPr lang="en-US" sz="1600" err="1"/>
              <a:t>ngạnh</a:t>
            </a:r>
            <a:r>
              <a:rPr lang="en-US" sz="1600"/>
              <a:t> (Quota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56</a:t>
            </a:fld>
            <a:endParaRPr lang="en-US"/>
          </a:p>
        </p:txBody>
      </p:sp>
      <p:cxnSp>
        <p:nvCxnSpPr>
          <p:cNvPr id="61" name="Straight Connector 60">
            <a:extLst>
              <a:ext uri="{FF2B5EF4-FFF2-40B4-BE49-F238E27FC236}">
                <a16:creationId xmlns:a16="http://schemas.microsoft.com/office/drawing/2014/main" id="{7C3A6AEA-0817-C31D-B8EF-D2D49104F0F6}"/>
              </a:ext>
            </a:extLst>
          </p:cNvPr>
          <p:cNvCxnSpPr>
            <a:cxnSpLocks/>
            <a:endCxn id="34" idx="3"/>
          </p:cNvCxnSpPr>
          <p:nvPr/>
        </p:nvCxnSpPr>
        <p:spPr>
          <a:xfrm flipV="1">
            <a:off x="6510392" y="1459498"/>
            <a:ext cx="2434327" cy="1862174"/>
          </a:xfrm>
          <a:prstGeom prst="line">
            <a:avLst/>
          </a:prstGeom>
        </p:spPr>
        <p:style>
          <a:lnRef idx="2">
            <a:schemeClr val="dk1"/>
          </a:lnRef>
          <a:fillRef idx="0">
            <a:schemeClr val="dk1"/>
          </a:fillRef>
          <a:effectRef idx="1">
            <a:schemeClr val="dk1"/>
          </a:effectRef>
          <a:fontRef idx="minor">
            <a:schemeClr val="tx1"/>
          </a:fontRef>
        </p:style>
      </p:cxn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26/10/2024</a:t>
            </a:r>
          </a:p>
        </p:txBody>
      </p:sp>
      <p:grpSp>
        <p:nvGrpSpPr>
          <p:cNvPr id="56" name="Group 55">
            <a:extLst>
              <a:ext uri="{FF2B5EF4-FFF2-40B4-BE49-F238E27FC236}">
                <a16:creationId xmlns:a16="http://schemas.microsoft.com/office/drawing/2014/main" id="{5CCCE70F-853A-F31E-6F56-285DD61C829B}"/>
              </a:ext>
            </a:extLst>
          </p:cNvPr>
          <p:cNvGrpSpPr/>
          <p:nvPr/>
        </p:nvGrpSpPr>
        <p:grpSpPr>
          <a:xfrm>
            <a:off x="6548064" y="266087"/>
            <a:ext cx="4940159" cy="3353586"/>
            <a:chOff x="6548064" y="266087"/>
            <a:chExt cx="4940159" cy="3353586"/>
          </a:xfrm>
        </p:grpSpPr>
        <p:sp>
          <p:nvSpPr>
            <p:cNvPr id="6" name="Oval 5">
              <a:extLst>
                <a:ext uri="{FF2B5EF4-FFF2-40B4-BE49-F238E27FC236}">
                  <a16:creationId xmlns:a16="http://schemas.microsoft.com/office/drawing/2014/main" id="{43E513BD-6434-68E7-C252-75A42002B513}"/>
                </a:ext>
              </a:extLst>
            </p:cNvPr>
            <p:cNvSpPr/>
            <p:nvPr/>
          </p:nvSpPr>
          <p:spPr>
            <a:xfrm>
              <a:off x="11119648" y="239062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 name="Oval 6">
              <a:extLst>
                <a:ext uri="{FF2B5EF4-FFF2-40B4-BE49-F238E27FC236}">
                  <a16:creationId xmlns:a16="http://schemas.microsoft.com/office/drawing/2014/main" id="{EC67142B-0769-9715-8D3B-461B08B37CD1}"/>
                </a:ext>
              </a:extLst>
            </p:cNvPr>
            <p:cNvSpPr/>
            <p:nvPr/>
          </p:nvSpPr>
          <p:spPr>
            <a:xfrm>
              <a:off x="6984713" y="243597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 name="Oval 7">
              <a:extLst>
                <a:ext uri="{FF2B5EF4-FFF2-40B4-BE49-F238E27FC236}">
                  <a16:creationId xmlns:a16="http://schemas.microsoft.com/office/drawing/2014/main" id="{C4EFD092-616E-45D6-B773-B4BB1EEF6B8F}"/>
                </a:ext>
              </a:extLst>
            </p:cNvPr>
            <p:cNvSpPr/>
            <p:nvPr/>
          </p:nvSpPr>
          <p:spPr>
            <a:xfrm>
              <a:off x="8567792" y="2992899"/>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 name="Oval 8">
              <a:extLst>
                <a:ext uri="{FF2B5EF4-FFF2-40B4-BE49-F238E27FC236}">
                  <a16:creationId xmlns:a16="http://schemas.microsoft.com/office/drawing/2014/main" id="{F716AE29-1310-FCE5-A25B-6241CD5F3A4A}"/>
                </a:ext>
              </a:extLst>
            </p:cNvPr>
            <p:cNvSpPr/>
            <p:nvPr/>
          </p:nvSpPr>
          <p:spPr>
            <a:xfrm>
              <a:off x="9239048" y="84511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10666724" y="247165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Oval 11">
              <a:extLst>
                <a:ext uri="{FF2B5EF4-FFF2-40B4-BE49-F238E27FC236}">
                  <a16:creationId xmlns:a16="http://schemas.microsoft.com/office/drawing/2014/main" id="{04CCFEA0-6D54-EC02-970B-B65BF699E4B8}"/>
                </a:ext>
              </a:extLst>
            </p:cNvPr>
            <p:cNvSpPr/>
            <p:nvPr/>
          </p:nvSpPr>
          <p:spPr>
            <a:xfrm>
              <a:off x="10867918" y="164031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7647401" y="182507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9052391" y="329090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44BA71F2-0225-F3E5-5B15-68408B0465EE}"/>
                </a:ext>
              </a:extLst>
            </p:cNvPr>
            <p:cNvSpPr/>
            <p:nvPr/>
          </p:nvSpPr>
          <p:spPr>
            <a:xfrm>
              <a:off x="8907697" y="304881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9488181" y="320465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8896565" y="261894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10342231" y="22262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49AE46D7-8296-C89E-C82B-316E5686A0B1}"/>
                </a:ext>
              </a:extLst>
            </p:cNvPr>
            <p:cNvSpPr/>
            <p:nvPr/>
          </p:nvSpPr>
          <p:spPr>
            <a:xfrm>
              <a:off x="10177845" y="152673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53A15FA8-AEE2-2A41-BF93-B719CA4B0851}"/>
                </a:ext>
              </a:extLst>
            </p:cNvPr>
            <p:cNvSpPr/>
            <p:nvPr/>
          </p:nvSpPr>
          <p:spPr>
            <a:xfrm>
              <a:off x="10958684" y="1239213"/>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5A80E224-5D42-268A-5F61-D53C4915FA36}"/>
                </a:ext>
              </a:extLst>
            </p:cNvPr>
            <p:cNvSpPr/>
            <p:nvPr/>
          </p:nvSpPr>
          <p:spPr>
            <a:xfrm>
              <a:off x="11159450" y="189856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29D37BA0-E219-BA97-90E3-0BB2E6D5DACB}"/>
                </a:ext>
              </a:extLst>
            </p:cNvPr>
            <p:cNvSpPr/>
            <p:nvPr/>
          </p:nvSpPr>
          <p:spPr>
            <a:xfrm>
              <a:off x="10067829" y="189139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10469377" y="180813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BA3AB1-213C-B25D-C12E-F8539E4AA2B0}"/>
                </a:ext>
              </a:extLst>
            </p:cNvPr>
            <p:cNvSpPr/>
            <p:nvPr/>
          </p:nvSpPr>
          <p:spPr>
            <a:xfrm>
              <a:off x="10798150" y="2106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FBF59406-78D3-793F-1D52-9384131F62B0}"/>
                </a:ext>
              </a:extLst>
            </p:cNvPr>
            <p:cNvSpPr/>
            <p:nvPr/>
          </p:nvSpPr>
          <p:spPr>
            <a:xfrm>
              <a:off x="10605075" y="140703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8554093" y="87441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9199230" y="107506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EFBAA6-12D6-60F4-7024-E399B2D84086}"/>
                </a:ext>
              </a:extLst>
            </p:cNvPr>
            <p:cNvSpPr/>
            <p:nvPr/>
          </p:nvSpPr>
          <p:spPr>
            <a:xfrm>
              <a:off x="8882866" y="266087"/>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8554094" y="515475"/>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8896571" y="70196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D4A9931-1DDA-E274-37FC-DCEE7BA4E5C2}"/>
                </a:ext>
              </a:extLst>
            </p:cNvPr>
            <p:cNvSpPr/>
            <p:nvPr/>
          </p:nvSpPr>
          <p:spPr>
            <a:xfrm>
              <a:off x="8896571" y="117887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6839165"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184A1556-ED42-C3D2-5194-D7332509F3F6}"/>
                </a:ext>
              </a:extLst>
            </p:cNvPr>
            <p:cNvSpPr/>
            <p:nvPr/>
          </p:nvSpPr>
          <p:spPr>
            <a:xfrm>
              <a:off x="6655940" y="223798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7382840" y="247165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11300E1F-1E45-BE8B-5BEC-D7DA68ACD369}"/>
                </a:ext>
              </a:extLst>
            </p:cNvPr>
            <p:cNvSpPr/>
            <p:nvPr/>
          </p:nvSpPr>
          <p:spPr>
            <a:xfrm>
              <a:off x="6935914" y="188789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1CF8AE2B-7226-E107-CD86-14B3BACFCCC5}"/>
                </a:ext>
              </a:extLst>
            </p:cNvPr>
            <p:cNvSpPr/>
            <p:nvPr/>
          </p:nvSpPr>
          <p:spPr>
            <a:xfrm>
              <a:off x="7950060" y="20865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7635414"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FB322A4D-4795-06A9-5E3F-D68DD000EB3D}"/>
                </a:ext>
              </a:extLst>
            </p:cNvPr>
            <p:cNvSpPr/>
            <p:nvPr/>
          </p:nvSpPr>
          <p:spPr>
            <a:xfrm>
              <a:off x="7963763" y="153613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21A4A46F-E56A-63DD-5D0E-0864004EF912}"/>
                </a:ext>
              </a:extLst>
            </p:cNvPr>
            <p:cNvSpPr/>
            <p:nvPr/>
          </p:nvSpPr>
          <p:spPr>
            <a:xfrm>
              <a:off x="7647401" y="228821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7291657" y="155912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7756D33D-6822-4940-DA9F-6BD4485BCE4E}"/>
                </a:ext>
              </a:extLst>
            </p:cNvPr>
            <p:cNvSpPr/>
            <p:nvPr/>
          </p:nvSpPr>
          <p:spPr>
            <a:xfrm>
              <a:off x="7142678" y="111790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5" name="Oval 44">
              <a:extLst>
                <a:ext uri="{FF2B5EF4-FFF2-40B4-BE49-F238E27FC236}">
                  <a16:creationId xmlns:a16="http://schemas.microsoft.com/office/drawing/2014/main" id="{48D4D2AD-1287-61B6-4C02-439EAB2A3AE7}"/>
                </a:ext>
              </a:extLst>
            </p:cNvPr>
            <p:cNvSpPr/>
            <p:nvPr/>
          </p:nvSpPr>
          <p:spPr>
            <a:xfrm>
              <a:off x="7382841" y="20247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6548064" y="183596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7" name="Oval 46">
              <a:extLst>
                <a:ext uri="{FF2B5EF4-FFF2-40B4-BE49-F238E27FC236}">
                  <a16:creationId xmlns:a16="http://schemas.microsoft.com/office/drawing/2014/main" id="{6917D74A-4990-6B4B-FF86-779CFFC80F9D}"/>
                </a:ext>
              </a:extLst>
            </p:cNvPr>
            <p:cNvSpPr/>
            <p:nvPr/>
          </p:nvSpPr>
          <p:spPr>
            <a:xfrm>
              <a:off x="7471451" y="98345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25749F40-7836-4CE6-9710-24A126569FCF}"/>
                </a:ext>
              </a:extLst>
            </p:cNvPr>
            <p:cNvSpPr/>
            <p:nvPr/>
          </p:nvSpPr>
          <p:spPr>
            <a:xfrm>
              <a:off x="9225338" y="276475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grpSp>
      <p:sp>
        <p:nvSpPr>
          <p:cNvPr id="10" name="Arrow: Down 9">
            <a:extLst>
              <a:ext uri="{FF2B5EF4-FFF2-40B4-BE49-F238E27FC236}">
                <a16:creationId xmlns:a16="http://schemas.microsoft.com/office/drawing/2014/main" id="{F90F2D8E-654E-1FE1-A1A5-42A3C43157D1}"/>
              </a:ext>
            </a:extLst>
          </p:cNvPr>
          <p:cNvSpPr/>
          <p:nvPr/>
        </p:nvSpPr>
        <p:spPr>
          <a:xfrm>
            <a:off x="8597856" y="3934860"/>
            <a:ext cx="840575" cy="151030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nvGrpSpPr>
          <p:cNvPr id="57" name="Group 56">
            <a:extLst>
              <a:ext uri="{FF2B5EF4-FFF2-40B4-BE49-F238E27FC236}">
                <a16:creationId xmlns:a16="http://schemas.microsoft.com/office/drawing/2014/main" id="{E6741981-6633-A621-FAA9-884D734C8F90}"/>
              </a:ext>
            </a:extLst>
          </p:cNvPr>
          <p:cNvGrpSpPr/>
          <p:nvPr/>
        </p:nvGrpSpPr>
        <p:grpSpPr>
          <a:xfrm>
            <a:off x="7451434" y="5737204"/>
            <a:ext cx="3133418" cy="328773"/>
            <a:chOff x="7040585" y="5737204"/>
            <a:chExt cx="3133418" cy="328773"/>
          </a:xfrm>
        </p:grpSpPr>
        <p:sp>
          <p:nvSpPr>
            <p:cNvPr id="13" name="Oval 12">
              <a:extLst>
                <a:ext uri="{FF2B5EF4-FFF2-40B4-BE49-F238E27FC236}">
                  <a16:creationId xmlns:a16="http://schemas.microsoft.com/office/drawing/2014/main" id="{DF7948CE-ECD9-BF71-34C7-AF7AF6CEBFE1}"/>
                </a:ext>
              </a:extLst>
            </p:cNvPr>
            <p:cNvSpPr/>
            <p:nvPr/>
          </p:nvSpPr>
          <p:spPr>
            <a:xfrm>
              <a:off x="7040585" y="573720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0" name="Oval 49">
              <a:extLst>
                <a:ext uri="{FF2B5EF4-FFF2-40B4-BE49-F238E27FC236}">
                  <a16:creationId xmlns:a16="http://schemas.microsoft.com/office/drawing/2014/main" id="{6DC75AB8-7B78-B9E0-AF06-1CA35AF89BB4}"/>
                </a:ext>
              </a:extLst>
            </p:cNvPr>
            <p:cNvSpPr/>
            <p:nvPr/>
          </p:nvSpPr>
          <p:spPr>
            <a:xfrm>
              <a:off x="7601514" y="573720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1" name="Oval 50">
              <a:extLst>
                <a:ext uri="{FF2B5EF4-FFF2-40B4-BE49-F238E27FC236}">
                  <a16:creationId xmlns:a16="http://schemas.microsoft.com/office/drawing/2014/main" id="{814FC87B-B17C-4893-750A-D5AC8822AB6E}"/>
                </a:ext>
              </a:extLst>
            </p:cNvPr>
            <p:cNvSpPr/>
            <p:nvPr/>
          </p:nvSpPr>
          <p:spPr>
            <a:xfrm>
              <a:off x="8162443" y="573720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3" name="Oval 52">
              <a:extLst>
                <a:ext uri="{FF2B5EF4-FFF2-40B4-BE49-F238E27FC236}">
                  <a16:creationId xmlns:a16="http://schemas.microsoft.com/office/drawing/2014/main" id="{69910E5F-EBF3-AE96-0EB6-E41981B91B3F}"/>
                </a:ext>
              </a:extLst>
            </p:cNvPr>
            <p:cNvSpPr/>
            <p:nvPr/>
          </p:nvSpPr>
          <p:spPr>
            <a:xfrm>
              <a:off x="8723372" y="573720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54" name="Oval 53">
              <a:extLst>
                <a:ext uri="{FF2B5EF4-FFF2-40B4-BE49-F238E27FC236}">
                  <a16:creationId xmlns:a16="http://schemas.microsoft.com/office/drawing/2014/main" id="{4A3D49AD-FBD4-2987-399D-C1BDE8BDB0DE}"/>
                </a:ext>
              </a:extLst>
            </p:cNvPr>
            <p:cNvSpPr/>
            <p:nvPr/>
          </p:nvSpPr>
          <p:spPr>
            <a:xfrm>
              <a:off x="9284301" y="573720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5" name="Oval 54">
              <a:extLst>
                <a:ext uri="{FF2B5EF4-FFF2-40B4-BE49-F238E27FC236}">
                  <a16:creationId xmlns:a16="http://schemas.microsoft.com/office/drawing/2014/main" id="{83E72552-4D92-2EE5-7C91-7093DD8E998F}"/>
                </a:ext>
              </a:extLst>
            </p:cNvPr>
            <p:cNvSpPr/>
            <p:nvPr/>
          </p:nvSpPr>
          <p:spPr>
            <a:xfrm>
              <a:off x="9845230" y="573720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pic>
        <p:nvPicPr>
          <p:cNvPr id="20" name="Graphic 19" descr="Man outline">
            <a:extLst>
              <a:ext uri="{FF2B5EF4-FFF2-40B4-BE49-F238E27FC236}">
                <a16:creationId xmlns:a16="http://schemas.microsoft.com/office/drawing/2014/main" id="{2A8E7A91-0C6E-D98F-91F0-E3BD35B140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1036" y="3120787"/>
            <a:ext cx="914400" cy="914400"/>
          </a:xfrm>
          <a:prstGeom prst="rect">
            <a:avLst/>
          </a:prstGeom>
        </p:spPr>
      </p:pic>
      <p:cxnSp>
        <p:nvCxnSpPr>
          <p:cNvPr id="49" name="Straight Connector 48">
            <a:extLst>
              <a:ext uri="{FF2B5EF4-FFF2-40B4-BE49-F238E27FC236}">
                <a16:creationId xmlns:a16="http://schemas.microsoft.com/office/drawing/2014/main" id="{BECB1532-3F1B-23DC-4888-F93FFD357411}"/>
              </a:ext>
            </a:extLst>
          </p:cNvPr>
          <p:cNvCxnSpPr>
            <a:cxnSpLocks/>
            <a:endCxn id="36" idx="4"/>
          </p:cNvCxnSpPr>
          <p:nvPr/>
        </p:nvCxnSpPr>
        <p:spPr>
          <a:xfrm flipV="1">
            <a:off x="6503114" y="2566758"/>
            <a:ext cx="317213" cy="754914"/>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1A6E5788-9FD4-54CD-EA41-5D5D01A5282F}"/>
              </a:ext>
            </a:extLst>
          </p:cNvPr>
          <p:cNvCxnSpPr>
            <a:cxnSpLocks/>
            <a:endCxn id="7" idx="3"/>
          </p:cNvCxnSpPr>
          <p:nvPr/>
        </p:nvCxnSpPr>
        <p:spPr>
          <a:xfrm flipV="1">
            <a:off x="6503114" y="2716602"/>
            <a:ext cx="529747" cy="60507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EDAEC061-67BF-31FF-3410-7A6235652ED5}"/>
              </a:ext>
            </a:extLst>
          </p:cNvPr>
          <p:cNvCxnSpPr>
            <a:cxnSpLocks/>
            <a:endCxn id="8" idx="2"/>
          </p:cNvCxnSpPr>
          <p:nvPr/>
        </p:nvCxnSpPr>
        <p:spPr>
          <a:xfrm flipV="1">
            <a:off x="6548064" y="3157286"/>
            <a:ext cx="2019728" cy="168677"/>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436704E-D39C-BC3F-FDD0-DE0C6DEBB9F9}"/>
              </a:ext>
            </a:extLst>
          </p:cNvPr>
          <p:cNvCxnSpPr>
            <a:cxnSpLocks/>
            <a:endCxn id="25" idx="2"/>
          </p:cNvCxnSpPr>
          <p:nvPr/>
        </p:nvCxnSpPr>
        <p:spPr>
          <a:xfrm flipV="1">
            <a:off x="6510392" y="2055777"/>
            <a:ext cx="3557437" cy="1265895"/>
          </a:xfrm>
          <a:prstGeom prst="line">
            <a:avLst/>
          </a:prstGeom>
        </p:spPr>
        <p:style>
          <a:lnRef idx="2">
            <a:schemeClr val="dk1"/>
          </a:lnRef>
          <a:fillRef idx="0">
            <a:schemeClr val="dk1"/>
          </a:fillRef>
          <a:effectRef idx="1">
            <a:schemeClr val="dk1"/>
          </a:effectRef>
          <a:fontRef idx="minor">
            <a:schemeClr val="tx1"/>
          </a:fontRef>
        </p:style>
      </p:cxnSp>
      <p:sp>
        <p:nvSpPr>
          <p:cNvPr id="48" name="Footer Placeholder 47">
            <a:extLst>
              <a:ext uri="{FF2B5EF4-FFF2-40B4-BE49-F238E27FC236}">
                <a16:creationId xmlns:a16="http://schemas.microsoft.com/office/drawing/2014/main" id="{0C9AB997-6B37-3701-F726-F610DC030E6F}"/>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86528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err="1"/>
              <a:t>Mẫu</a:t>
            </a:r>
            <a:r>
              <a:rPr lang="en-US" sz="2400"/>
              <a:t> </a:t>
            </a:r>
            <a:r>
              <a:rPr lang="en-US" sz="2400" err="1"/>
              <a:t>ngẫu</a:t>
            </a:r>
            <a:r>
              <a:rPr lang="en-US" sz="2400"/>
              <a:t> </a:t>
            </a:r>
            <a:r>
              <a:rPr lang="en-US" sz="2400" err="1"/>
              <a:t>nhiên</a:t>
            </a:r>
            <a:r>
              <a:rPr lang="en-US" sz="2400"/>
              <a:t> (Probability/Random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đơn</a:t>
            </a:r>
            <a:r>
              <a:rPr lang="en-US" sz="1600"/>
              <a:t> </a:t>
            </a:r>
            <a:r>
              <a:rPr lang="en-US" sz="1600" err="1"/>
              <a:t>giản</a:t>
            </a:r>
            <a:r>
              <a:rPr lang="en-US" sz="1600"/>
              <a:t> </a:t>
            </a:r>
            <a:br>
              <a:rPr lang="en-US" sz="1600"/>
            </a:br>
            <a:r>
              <a:rPr lang="en-US" sz="1600"/>
              <a:t>(Simple 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hệ</a:t>
            </a:r>
            <a:r>
              <a:rPr lang="en-US" sz="1600"/>
              <a:t> </a:t>
            </a:r>
            <a:r>
              <a:rPr lang="en-US" sz="1600" err="1"/>
              <a:t>thống</a:t>
            </a:r>
            <a:r>
              <a:rPr lang="en-US" sz="1600"/>
              <a:t> </a:t>
            </a:r>
            <a:br>
              <a:rPr lang="en-US" sz="1600"/>
            </a:br>
            <a:r>
              <a:rPr lang="en-US" sz="1600"/>
              <a:t>(Systematic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phân</a:t>
            </a:r>
            <a:r>
              <a:rPr lang="en-US" sz="1600"/>
              <a:t> </a:t>
            </a:r>
            <a:r>
              <a:rPr lang="en-US" sz="1600" err="1"/>
              <a:t>loại</a:t>
            </a:r>
            <a:r>
              <a:rPr lang="en-US" sz="1600"/>
              <a:t> </a:t>
            </a:r>
            <a:br>
              <a:rPr lang="en-US" sz="1600"/>
            </a:br>
            <a:r>
              <a:rPr lang="en-US" sz="1600"/>
              <a:t>(Stratified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cụm</a:t>
            </a:r>
            <a:r>
              <a:rPr lang="en-US" sz="1600"/>
              <a:t> (Cluster sample)</a:t>
            </a:r>
          </a:p>
          <a:p>
            <a:r>
              <a:rPr lang="en-US" sz="2400" err="1"/>
              <a:t>Mẫu</a:t>
            </a:r>
            <a:r>
              <a:rPr lang="en-US" sz="2400"/>
              <a:t> </a:t>
            </a:r>
            <a:r>
              <a:rPr lang="en-US" sz="2400" err="1"/>
              <a:t>không</a:t>
            </a:r>
            <a:r>
              <a:rPr lang="en-US" sz="2400"/>
              <a:t> </a:t>
            </a:r>
            <a:r>
              <a:rPr lang="en-US" sz="2400" err="1"/>
              <a:t>ngẫu</a:t>
            </a:r>
            <a:r>
              <a:rPr lang="en-US" sz="2400"/>
              <a:t> </a:t>
            </a:r>
            <a:r>
              <a:rPr lang="en-US" sz="2400" err="1"/>
              <a:t>nhiên</a:t>
            </a:r>
            <a:r>
              <a:rPr lang="en-US" sz="2400"/>
              <a:t> (Nonprobability sample)</a:t>
            </a:r>
          </a:p>
          <a:p>
            <a:pPr lvl="1"/>
            <a:r>
              <a:rPr lang="en-US" sz="1600" err="1"/>
              <a:t>Mẫu</a:t>
            </a:r>
            <a:r>
              <a:rPr lang="en-US" sz="1600"/>
              <a:t> </a:t>
            </a:r>
            <a:r>
              <a:rPr lang="en-US" sz="1600" err="1"/>
              <a:t>thuận</a:t>
            </a:r>
            <a:r>
              <a:rPr lang="en-US" sz="1600"/>
              <a:t> </a:t>
            </a:r>
            <a:r>
              <a:rPr lang="en-US" sz="1600" err="1"/>
              <a:t>tiện</a:t>
            </a:r>
            <a:r>
              <a:rPr lang="en-US" sz="1600"/>
              <a:t> (Convenience sample)</a:t>
            </a:r>
          </a:p>
          <a:p>
            <a:pPr lvl="1"/>
            <a:r>
              <a:rPr lang="en-US" sz="1600" err="1"/>
              <a:t>Mẫu</a:t>
            </a:r>
            <a:r>
              <a:rPr lang="en-US" sz="1600"/>
              <a:t> </a:t>
            </a:r>
            <a:r>
              <a:rPr lang="en-US" sz="1600" err="1"/>
              <a:t>hạn</a:t>
            </a:r>
            <a:r>
              <a:rPr lang="en-US" sz="1600"/>
              <a:t> </a:t>
            </a:r>
            <a:r>
              <a:rPr lang="en-US" sz="1600" err="1"/>
              <a:t>ngạnh</a:t>
            </a:r>
            <a:r>
              <a:rPr lang="en-US" sz="1600"/>
              <a:t> (Quota sample)</a:t>
            </a:r>
          </a:p>
          <a:p>
            <a:pPr lvl="1"/>
            <a:r>
              <a:rPr lang="en-US" sz="1600" err="1"/>
              <a:t>Mẫu</a:t>
            </a:r>
            <a:r>
              <a:rPr lang="en-US" sz="1600"/>
              <a:t> </a:t>
            </a:r>
            <a:r>
              <a:rPr lang="en-US" sz="1600" err="1"/>
              <a:t>có</a:t>
            </a:r>
            <a:r>
              <a:rPr lang="en-US" sz="1600"/>
              <a:t> </a:t>
            </a:r>
            <a:r>
              <a:rPr lang="en-US" sz="1600" err="1"/>
              <a:t>mục</a:t>
            </a:r>
            <a:r>
              <a:rPr lang="en-US" sz="1600"/>
              <a:t> </a:t>
            </a:r>
            <a:r>
              <a:rPr lang="en-US" sz="1600" err="1"/>
              <a:t>đích</a:t>
            </a:r>
            <a:r>
              <a:rPr lang="en-US" sz="1600"/>
              <a:t> </a:t>
            </a:r>
            <a:br>
              <a:rPr lang="en-US" sz="1600"/>
            </a:br>
            <a:r>
              <a:rPr lang="en-US" sz="1600"/>
              <a:t>(Judgement (or purposive)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57</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26/10/2024</a:t>
            </a:r>
          </a:p>
        </p:txBody>
      </p:sp>
      <p:grpSp>
        <p:nvGrpSpPr>
          <p:cNvPr id="56" name="Group 55">
            <a:extLst>
              <a:ext uri="{FF2B5EF4-FFF2-40B4-BE49-F238E27FC236}">
                <a16:creationId xmlns:a16="http://schemas.microsoft.com/office/drawing/2014/main" id="{5CCCE70F-853A-F31E-6F56-285DD61C829B}"/>
              </a:ext>
            </a:extLst>
          </p:cNvPr>
          <p:cNvGrpSpPr/>
          <p:nvPr/>
        </p:nvGrpSpPr>
        <p:grpSpPr>
          <a:xfrm>
            <a:off x="6548064" y="266087"/>
            <a:ext cx="4940159" cy="3353586"/>
            <a:chOff x="6548064" y="266087"/>
            <a:chExt cx="4940159" cy="3353586"/>
          </a:xfrm>
        </p:grpSpPr>
        <p:sp>
          <p:nvSpPr>
            <p:cNvPr id="6" name="Oval 5">
              <a:extLst>
                <a:ext uri="{FF2B5EF4-FFF2-40B4-BE49-F238E27FC236}">
                  <a16:creationId xmlns:a16="http://schemas.microsoft.com/office/drawing/2014/main" id="{43E513BD-6434-68E7-C252-75A42002B513}"/>
                </a:ext>
              </a:extLst>
            </p:cNvPr>
            <p:cNvSpPr/>
            <p:nvPr/>
          </p:nvSpPr>
          <p:spPr>
            <a:xfrm>
              <a:off x="11119648" y="239062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 name="Oval 6">
              <a:extLst>
                <a:ext uri="{FF2B5EF4-FFF2-40B4-BE49-F238E27FC236}">
                  <a16:creationId xmlns:a16="http://schemas.microsoft.com/office/drawing/2014/main" id="{EC67142B-0769-9715-8D3B-461B08B37CD1}"/>
                </a:ext>
              </a:extLst>
            </p:cNvPr>
            <p:cNvSpPr/>
            <p:nvPr/>
          </p:nvSpPr>
          <p:spPr>
            <a:xfrm>
              <a:off x="6984713" y="243597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 name="Oval 7">
              <a:extLst>
                <a:ext uri="{FF2B5EF4-FFF2-40B4-BE49-F238E27FC236}">
                  <a16:creationId xmlns:a16="http://schemas.microsoft.com/office/drawing/2014/main" id="{C4EFD092-616E-45D6-B773-B4BB1EEF6B8F}"/>
                </a:ext>
              </a:extLst>
            </p:cNvPr>
            <p:cNvSpPr/>
            <p:nvPr/>
          </p:nvSpPr>
          <p:spPr>
            <a:xfrm>
              <a:off x="8567792" y="2992899"/>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 name="Oval 8">
              <a:extLst>
                <a:ext uri="{FF2B5EF4-FFF2-40B4-BE49-F238E27FC236}">
                  <a16:creationId xmlns:a16="http://schemas.microsoft.com/office/drawing/2014/main" id="{F716AE29-1310-FCE5-A25B-6241CD5F3A4A}"/>
                </a:ext>
              </a:extLst>
            </p:cNvPr>
            <p:cNvSpPr/>
            <p:nvPr/>
          </p:nvSpPr>
          <p:spPr>
            <a:xfrm>
              <a:off x="9239048" y="84511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10666724" y="247165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Oval 11">
              <a:extLst>
                <a:ext uri="{FF2B5EF4-FFF2-40B4-BE49-F238E27FC236}">
                  <a16:creationId xmlns:a16="http://schemas.microsoft.com/office/drawing/2014/main" id="{04CCFEA0-6D54-EC02-970B-B65BF699E4B8}"/>
                </a:ext>
              </a:extLst>
            </p:cNvPr>
            <p:cNvSpPr/>
            <p:nvPr/>
          </p:nvSpPr>
          <p:spPr>
            <a:xfrm>
              <a:off x="10867918" y="164031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7647401" y="182507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9052391" y="329090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44BA71F2-0225-F3E5-5B15-68408B0465EE}"/>
                </a:ext>
              </a:extLst>
            </p:cNvPr>
            <p:cNvSpPr/>
            <p:nvPr/>
          </p:nvSpPr>
          <p:spPr>
            <a:xfrm>
              <a:off x="8907696" y="2955885"/>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9488181" y="320465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8896565" y="261894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10342231" y="22262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49AE46D7-8296-C89E-C82B-316E5686A0B1}"/>
                </a:ext>
              </a:extLst>
            </p:cNvPr>
            <p:cNvSpPr/>
            <p:nvPr/>
          </p:nvSpPr>
          <p:spPr>
            <a:xfrm>
              <a:off x="10177845" y="152673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53A15FA8-AEE2-2A41-BF93-B719CA4B0851}"/>
                </a:ext>
              </a:extLst>
            </p:cNvPr>
            <p:cNvSpPr/>
            <p:nvPr/>
          </p:nvSpPr>
          <p:spPr>
            <a:xfrm>
              <a:off x="10958684" y="1239213"/>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5A80E224-5D42-268A-5F61-D53C4915FA36}"/>
                </a:ext>
              </a:extLst>
            </p:cNvPr>
            <p:cNvSpPr/>
            <p:nvPr/>
          </p:nvSpPr>
          <p:spPr>
            <a:xfrm>
              <a:off x="11159450" y="189856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29D37BA0-E219-BA97-90E3-0BB2E6D5DACB}"/>
                </a:ext>
              </a:extLst>
            </p:cNvPr>
            <p:cNvSpPr/>
            <p:nvPr/>
          </p:nvSpPr>
          <p:spPr>
            <a:xfrm>
              <a:off x="10067829" y="189139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10469377" y="180813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BA3AB1-213C-B25D-C12E-F8539E4AA2B0}"/>
                </a:ext>
              </a:extLst>
            </p:cNvPr>
            <p:cNvSpPr/>
            <p:nvPr/>
          </p:nvSpPr>
          <p:spPr>
            <a:xfrm>
              <a:off x="10798150" y="2106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FBF59406-78D3-793F-1D52-9384131F62B0}"/>
                </a:ext>
              </a:extLst>
            </p:cNvPr>
            <p:cNvSpPr/>
            <p:nvPr/>
          </p:nvSpPr>
          <p:spPr>
            <a:xfrm>
              <a:off x="10605075" y="140703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8554093" y="87441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9199230" y="107506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EFBAA6-12D6-60F4-7024-E399B2D84086}"/>
                </a:ext>
              </a:extLst>
            </p:cNvPr>
            <p:cNvSpPr/>
            <p:nvPr/>
          </p:nvSpPr>
          <p:spPr>
            <a:xfrm>
              <a:off x="8882866" y="266087"/>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8554094" y="515475"/>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8896571" y="70196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D4A9931-1DDA-E274-37FC-DCEE7BA4E5C2}"/>
                </a:ext>
              </a:extLst>
            </p:cNvPr>
            <p:cNvSpPr/>
            <p:nvPr/>
          </p:nvSpPr>
          <p:spPr>
            <a:xfrm>
              <a:off x="8896571" y="117887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6839165"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184A1556-ED42-C3D2-5194-D7332509F3F6}"/>
                </a:ext>
              </a:extLst>
            </p:cNvPr>
            <p:cNvSpPr/>
            <p:nvPr/>
          </p:nvSpPr>
          <p:spPr>
            <a:xfrm>
              <a:off x="6655940" y="223798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7382840" y="247165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11300E1F-1E45-BE8B-5BEC-D7DA68ACD369}"/>
                </a:ext>
              </a:extLst>
            </p:cNvPr>
            <p:cNvSpPr/>
            <p:nvPr/>
          </p:nvSpPr>
          <p:spPr>
            <a:xfrm>
              <a:off x="6935914" y="188789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1CF8AE2B-7226-E107-CD86-14B3BACFCCC5}"/>
                </a:ext>
              </a:extLst>
            </p:cNvPr>
            <p:cNvSpPr/>
            <p:nvPr/>
          </p:nvSpPr>
          <p:spPr>
            <a:xfrm>
              <a:off x="7950060" y="20865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7635414"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FB322A4D-4795-06A9-5E3F-D68DD000EB3D}"/>
                </a:ext>
              </a:extLst>
            </p:cNvPr>
            <p:cNvSpPr/>
            <p:nvPr/>
          </p:nvSpPr>
          <p:spPr>
            <a:xfrm>
              <a:off x="7963763" y="153613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21A4A46F-E56A-63DD-5D0E-0864004EF912}"/>
                </a:ext>
              </a:extLst>
            </p:cNvPr>
            <p:cNvSpPr/>
            <p:nvPr/>
          </p:nvSpPr>
          <p:spPr>
            <a:xfrm>
              <a:off x="7647401" y="228821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7291657" y="155912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7756D33D-6822-4940-DA9F-6BD4485BCE4E}"/>
                </a:ext>
              </a:extLst>
            </p:cNvPr>
            <p:cNvSpPr/>
            <p:nvPr/>
          </p:nvSpPr>
          <p:spPr>
            <a:xfrm>
              <a:off x="7142678" y="111790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5" name="Oval 44">
              <a:extLst>
                <a:ext uri="{FF2B5EF4-FFF2-40B4-BE49-F238E27FC236}">
                  <a16:creationId xmlns:a16="http://schemas.microsoft.com/office/drawing/2014/main" id="{48D4D2AD-1287-61B6-4C02-439EAB2A3AE7}"/>
                </a:ext>
              </a:extLst>
            </p:cNvPr>
            <p:cNvSpPr/>
            <p:nvPr/>
          </p:nvSpPr>
          <p:spPr>
            <a:xfrm>
              <a:off x="7382841" y="20247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6548064" y="183596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7" name="Oval 46">
              <a:extLst>
                <a:ext uri="{FF2B5EF4-FFF2-40B4-BE49-F238E27FC236}">
                  <a16:creationId xmlns:a16="http://schemas.microsoft.com/office/drawing/2014/main" id="{6917D74A-4990-6B4B-FF86-779CFFC80F9D}"/>
                </a:ext>
              </a:extLst>
            </p:cNvPr>
            <p:cNvSpPr/>
            <p:nvPr/>
          </p:nvSpPr>
          <p:spPr>
            <a:xfrm>
              <a:off x="7471451" y="98345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25749F40-7836-4CE6-9710-24A126569FCF}"/>
                </a:ext>
              </a:extLst>
            </p:cNvPr>
            <p:cNvSpPr/>
            <p:nvPr/>
          </p:nvSpPr>
          <p:spPr>
            <a:xfrm>
              <a:off x="9225338" y="276475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grpSp>
      <p:sp>
        <p:nvSpPr>
          <p:cNvPr id="48" name="Oval 47">
            <a:extLst>
              <a:ext uri="{FF2B5EF4-FFF2-40B4-BE49-F238E27FC236}">
                <a16:creationId xmlns:a16="http://schemas.microsoft.com/office/drawing/2014/main" id="{9C4A27E1-F0CD-0A5C-BE6E-B9AEE81556CC}"/>
              </a:ext>
            </a:extLst>
          </p:cNvPr>
          <p:cNvSpPr/>
          <p:nvPr/>
        </p:nvSpPr>
        <p:spPr>
          <a:xfrm>
            <a:off x="8907696" y="3155870"/>
            <a:ext cx="1169974" cy="61153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8" name="TextBox 57">
            <a:extLst>
              <a:ext uri="{FF2B5EF4-FFF2-40B4-BE49-F238E27FC236}">
                <a16:creationId xmlns:a16="http://schemas.microsoft.com/office/drawing/2014/main" id="{5C582BF1-4D4A-E822-D758-D2A6BBFF722F}"/>
              </a:ext>
            </a:extLst>
          </p:cNvPr>
          <p:cNvSpPr txBox="1"/>
          <p:nvPr/>
        </p:nvSpPr>
        <p:spPr>
          <a:xfrm>
            <a:off x="7733870" y="3955457"/>
            <a:ext cx="3005199" cy="1200329"/>
          </a:xfrm>
          <a:prstGeom prst="rect">
            <a:avLst/>
          </a:prstGeom>
          <a:noFill/>
        </p:spPr>
        <p:txBody>
          <a:bodyPr wrap="square" rtlCol="0">
            <a:spAutoFit/>
          </a:bodyPr>
          <a:lstStyle/>
          <a:p>
            <a:pPr marL="285750" indent="-285750">
              <a:buFont typeface="Wingdings" panose="05000000000000000000" pitchFamily="2" charset="2"/>
              <a:buChar char="ü"/>
            </a:pPr>
            <a:r>
              <a:rPr lang="en-US" err="1"/>
              <a:t>Sống</a:t>
            </a:r>
            <a:r>
              <a:rPr lang="en-US"/>
              <a:t> ở </a:t>
            </a:r>
            <a:r>
              <a:rPr lang="en-US" err="1"/>
              <a:t>thành</a:t>
            </a:r>
            <a:r>
              <a:rPr lang="en-US"/>
              <a:t> </a:t>
            </a:r>
            <a:r>
              <a:rPr lang="en-US" err="1"/>
              <a:t>phố</a:t>
            </a:r>
            <a:r>
              <a:rPr lang="en-US"/>
              <a:t> </a:t>
            </a:r>
            <a:r>
              <a:rPr lang="en-US" err="1"/>
              <a:t>này</a:t>
            </a:r>
            <a:r>
              <a:rPr lang="en-US"/>
              <a:t> </a:t>
            </a:r>
            <a:r>
              <a:rPr lang="en-US" err="1"/>
              <a:t>hơn</a:t>
            </a:r>
            <a:r>
              <a:rPr lang="en-US"/>
              <a:t> 1 </a:t>
            </a:r>
            <a:r>
              <a:rPr lang="en-US" err="1"/>
              <a:t>năm</a:t>
            </a:r>
            <a:endParaRPr lang="en-US"/>
          </a:p>
          <a:p>
            <a:pPr marL="285750" indent="-285750">
              <a:buFont typeface="Wingdings" panose="05000000000000000000" pitchFamily="2" charset="2"/>
              <a:buChar char="ü"/>
            </a:pPr>
            <a:r>
              <a:rPr lang="en-US" err="1"/>
              <a:t>Vào</a:t>
            </a:r>
            <a:r>
              <a:rPr lang="en-US"/>
              <a:t> </a:t>
            </a:r>
            <a:r>
              <a:rPr lang="en-US" err="1"/>
              <a:t>công</a:t>
            </a:r>
            <a:r>
              <a:rPr lang="en-US"/>
              <a:t> </a:t>
            </a:r>
            <a:r>
              <a:rPr lang="en-US" err="1"/>
              <a:t>viên</a:t>
            </a:r>
            <a:r>
              <a:rPr lang="en-US"/>
              <a:t> </a:t>
            </a:r>
            <a:r>
              <a:rPr lang="en-US" err="1"/>
              <a:t>tập</a:t>
            </a:r>
            <a:r>
              <a:rPr lang="en-US"/>
              <a:t> </a:t>
            </a:r>
            <a:r>
              <a:rPr lang="en-US" err="1"/>
              <a:t>thể</a:t>
            </a:r>
            <a:r>
              <a:rPr lang="en-US"/>
              <a:t> </a:t>
            </a:r>
            <a:r>
              <a:rPr lang="en-US" err="1"/>
              <a:t>dục</a:t>
            </a:r>
            <a:r>
              <a:rPr lang="en-US"/>
              <a:t> </a:t>
            </a:r>
            <a:r>
              <a:rPr lang="en-US" err="1"/>
              <a:t>nhiều</a:t>
            </a:r>
            <a:r>
              <a:rPr lang="en-US"/>
              <a:t> </a:t>
            </a:r>
            <a:r>
              <a:rPr lang="en-US" err="1"/>
              <a:t>hơn</a:t>
            </a:r>
            <a:r>
              <a:rPr lang="en-US"/>
              <a:t> 2 </a:t>
            </a:r>
            <a:r>
              <a:rPr lang="en-US" err="1"/>
              <a:t>lần</a:t>
            </a:r>
            <a:r>
              <a:rPr lang="en-US"/>
              <a:t>/</a:t>
            </a:r>
            <a:r>
              <a:rPr lang="en-US" err="1"/>
              <a:t>tuần</a:t>
            </a:r>
            <a:endParaRPr lang="en-001"/>
          </a:p>
        </p:txBody>
      </p:sp>
      <p:sp>
        <p:nvSpPr>
          <p:cNvPr id="59" name="Oval 58">
            <a:extLst>
              <a:ext uri="{FF2B5EF4-FFF2-40B4-BE49-F238E27FC236}">
                <a16:creationId xmlns:a16="http://schemas.microsoft.com/office/drawing/2014/main" id="{4D67FC4E-3238-56E6-A71A-8A18EBD14442}"/>
              </a:ext>
            </a:extLst>
          </p:cNvPr>
          <p:cNvSpPr/>
          <p:nvPr/>
        </p:nvSpPr>
        <p:spPr>
          <a:xfrm>
            <a:off x="6390521" y="1663317"/>
            <a:ext cx="529986" cy="61153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0" name="Oval 59">
            <a:extLst>
              <a:ext uri="{FF2B5EF4-FFF2-40B4-BE49-F238E27FC236}">
                <a16:creationId xmlns:a16="http://schemas.microsoft.com/office/drawing/2014/main" id="{52E73CA7-72B9-E655-AF49-3CCFDC135A35}"/>
              </a:ext>
            </a:extLst>
          </p:cNvPr>
          <p:cNvSpPr/>
          <p:nvPr/>
        </p:nvSpPr>
        <p:spPr>
          <a:xfrm>
            <a:off x="8807089" y="69483"/>
            <a:ext cx="529986" cy="61153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2" name="Oval 61">
            <a:extLst>
              <a:ext uri="{FF2B5EF4-FFF2-40B4-BE49-F238E27FC236}">
                <a16:creationId xmlns:a16="http://schemas.microsoft.com/office/drawing/2014/main" id="{675A3D2F-2687-4DB3-245B-9A500B492AAB}"/>
              </a:ext>
            </a:extLst>
          </p:cNvPr>
          <p:cNvSpPr/>
          <p:nvPr/>
        </p:nvSpPr>
        <p:spPr>
          <a:xfrm>
            <a:off x="9929551" y="1383199"/>
            <a:ext cx="938367" cy="10074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 name="Footer Placeholder 9">
            <a:extLst>
              <a:ext uri="{FF2B5EF4-FFF2-40B4-BE49-F238E27FC236}">
                <a16:creationId xmlns:a16="http://schemas.microsoft.com/office/drawing/2014/main" id="{B2C92D7C-A52F-36E1-160A-0B350C93CEFA}"/>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195009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err="1"/>
              <a:t>Mẫu</a:t>
            </a:r>
            <a:r>
              <a:rPr lang="en-US" sz="2400"/>
              <a:t> </a:t>
            </a:r>
            <a:r>
              <a:rPr lang="en-US" sz="2400" err="1"/>
              <a:t>ngẫu</a:t>
            </a:r>
            <a:r>
              <a:rPr lang="en-US" sz="2400"/>
              <a:t> </a:t>
            </a:r>
            <a:r>
              <a:rPr lang="en-US" sz="2400" err="1"/>
              <a:t>nhiên</a:t>
            </a:r>
            <a:r>
              <a:rPr lang="en-US" sz="2400"/>
              <a:t> (Probability/Random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đơn</a:t>
            </a:r>
            <a:r>
              <a:rPr lang="en-US" sz="1600"/>
              <a:t> </a:t>
            </a:r>
            <a:r>
              <a:rPr lang="en-US" sz="1600" err="1"/>
              <a:t>giản</a:t>
            </a:r>
            <a:r>
              <a:rPr lang="en-US" sz="1600"/>
              <a:t> </a:t>
            </a:r>
            <a:br>
              <a:rPr lang="en-US" sz="1600"/>
            </a:br>
            <a:r>
              <a:rPr lang="en-US" sz="1600"/>
              <a:t>(Simple 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hệ</a:t>
            </a:r>
            <a:r>
              <a:rPr lang="en-US" sz="1600"/>
              <a:t> </a:t>
            </a:r>
            <a:r>
              <a:rPr lang="en-US" sz="1600" err="1"/>
              <a:t>thống</a:t>
            </a:r>
            <a:r>
              <a:rPr lang="en-US" sz="1600"/>
              <a:t> </a:t>
            </a:r>
            <a:br>
              <a:rPr lang="en-US" sz="1600"/>
            </a:br>
            <a:r>
              <a:rPr lang="en-US" sz="1600"/>
              <a:t>(Systematic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phân</a:t>
            </a:r>
            <a:r>
              <a:rPr lang="en-US" sz="1600"/>
              <a:t> </a:t>
            </a:r>
            <a:r>
              <a:rPr lang="en-US" sz="1600" err="1"/>
              <a:t>loại</a:t>
            </a:r>
            <a:r>
              <a:rPr lang="en-US" sz="1600"/>
              <a:t> </a:t>
            </a:r>
            <a:br>
              <a:rPr lang="en-US" sz="1600"/>
            </a:br>
            <a:r>
              <a:rPr lang="en-US" sz="1600"/>
              <a:t>(Stratified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cụm</a:t>
            </a:r>
            <a:r>
              <a:rPr lang="en-US" sz="1600"/>
              <a:t> (Cluster sample)</a:t>
            </a:r>
          </a:p>
          <a:p>
            <a:r>
              <a:rPr lang="en-US" sz="2400" err="1"/>
              <a:t>Mẫu</a:t>
            </a:r>
            <a:r>
              <a:rPr lang="en-US" sz="2400"/>
              <a:t> </a:t>
            </a:r>
            <a:r>
              <a:rPr lang="en-US" sz="2400" err="1"/>
              <a:t>không</a:t>
            </a:r>
            <a:r>
              <a:rPr lang="en-US" sz="2400"/>
              <a:t> </a:t>
            </a:r>
            <a:r>
              <a:rPr lang="en-US" sz="2400" err="1"/>
              <a:t>ngẫu</a:t>
            </a:r>
            <a:r>
              <a:rPr lang="en-US" sz="2400"/>
              <a:t> </a:t>
            </a:r>
            <a:r>
              <a:rPr lang="en-US" sz="2400" err="1"/>
              <a:t>nhiên</a:t>
            </a:r>
            <a:r>
              <a:rPr lang="en-US" sz="2400"/>
              <a:t> (Nonprobability sample)</a:t>
            </a:r>
          </a:p>
          <a:p>
            <a:pPr lvl="1"/>
            <a:r>
              <a:rPr lang="en-US" sz="1600" err="1"/>
              <a:t>Mẫu</a:t>
            </a:r>
            <a:r>
              <a:rPr lang="en-US" sz="1600"/>
              <a:t> </a:t>
            </a:r>
            <a:r>
              <a:rPr lang="en-US" sz="1600" err="1"/>
              <a:t>thuận</a:t>
            </a:r>
            <a:r>
              <a:rPr lang="en-US" sz="1600"/>
              <a:t> </a:t>
            </a:r>
            <a:r>
              <a:rPr lang="en-US" sz="1600" err="1"/>
              <a:t>tiện</a:t>
            </a:r>
            <a:r>
              <a:rPr lang="en-US" sz="1600"/>
              <a:t> (Convenience sample)</a:t>
            </a:r>
          </a:p>
          <a:p>
            <a:pPr lvl="1"/>
            <a:r>
              <a:rPr lang="en-US" sz="1600" err="1"/>
              <a:t>Mẫu</a:t>
            </a:r>
            <a:r>
              <a:rPr lang="en-US" sz="1600"/>
              <a:t> </a:t>
            </a:r>
            <a:r>
              <a:rPr lang="en-US" sz="1600" err="1"/>
              <a:t>hạn</a:t>
            </a:r>
            <a:r>
              <a:rPr lang="en-US" sz="1600"/>
              <a:t> </a:t>
            </a:r>
            <a:r>
              <a:rPr lang="en-US" sz="1600" err="1"/>
              <a:t>ngạnh</a:t>
            </a:r>
            <a:r>
              <a:rPr lang="en-US" sz="1600"/>
              <a:t> (Quota sample)</a:t>
            </a:r>
          </a:p>
          <a:p>
            <a:pPr lvl="1"/>
            <a:r>
              <a:rPr lang="en-US" sz="1600" err="1"/>
              <a:t>Mẫu</a:t>
            </a:r>
            <a:r>
              <a:rPr lang="en-US" sz="1600"/>
              <a:t> </a:t>
            </a:r>
            <a:r>
              <a:rPr lang="en-US" sz="1600" err="1"/>
              <a:t>có</a:t>
            </a:r>
            <a:r>
              <a:rPr lang="en-US" sz="1600"/>
              <a:t> </a:t>
            </a:r>
            <a:r>
              <a:rPr lang="en-US" sz="1600" err="1"/>
              <a:t>mục</a:t>
            </a:r>
            <a:r>
              <a:rPr lang="en-US" sz="1600"/>
              <a:t> </a:t>
            </a:r>
            <a:r>
              <a:rPr lang="en-US" sz="1600" err="1"/>
              <a:t>đích</a:t>
            </a:r>
            <a:r>
              <a:rPr lang="en-US" sz="1600"/>
              <a:t> </a:t>
            </a:r>
            <a:br>
              <a:rPr lang="en-US" sz="1600"/>
            </a:br>
            <a:r>
              <a:rPr lang="en-US" sz="1600"/>
              <a:t>(Judgement (or purposive) sample)</a:t>
            </a:r>
          </a:p>
          <a:p>
            <a:pPr lvl="1"/>
            <a:r>
              <a:rPr lang="en-US" sz="1600" err="1"/>
              <a:t>Mẫu</a:t>
            </a:r>
            <a:r>
              <a:rPr lang="en-US" sz="1600"/>
              <a:t> </a:t>
            </a:r>
            <a:r>
              <a:rPr lang="en-US" sz="1600" err="1"/>
              <a:t>bóng</a:t>
            </a:r>
            <a:r>
              <a:rPr lang="en-US" sz="1600"/>
              <a:t> </a:t>
            </a:r>
            <a:r>
              <a:rPr lang="en-US" sz="1600" err="1"/>
              <a:t>tuyết</a:t>
            </a:r>
            <a:r>
              <a:rPr lang="en-US" sz="1600"/>
              <a:t> (Snowball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58</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26/10/2024</a:t>
            </a:r>
          </a:p>
        </p:txBody>
      </p:sp>
      <p:sp>
        <p:nvSpPr>
          <p:cNvPr id="51" name="Oval 50">
            <a:extLst>
              <a:ext uri="{FF2B5EF4-FFF2-40B4-BE49-F238E27FC236}">
                <a16:creationId xmlns:a16="http://schemas.microsoft.com/office/drawing/2014/main" id="{B95FC37A-B35E-7FEC-8BF6-42D406739A3F}"/>
              </a:ext>
            </a:extLst>
          </p:cNvPr>
          <p:cNvSpPr/>
          <p:nvPr/>
        </p:nvSpPr>
        <p:spPr>
          <a:xfrm>
            <a:off x="8067698" y="108299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2" name="Oval 51">
            <a:extLst>
              <a:ext uri="{FF2B5EF4-FFF2-40B4-BE49-F238E27FC236}">
                <a16:creationId xmlns:a16="http://schemas.microsoft.com/office/drawing/2014/main" id="{E33F3692-6AEA-20F8-4B9A-F4EF4611B661}"/>
              </a:ext>
            </a:extLst>
          </p:cNvPr>
          <p:cNvSpPr/>
          <p:nvPr/>
        </p:nvSpPr>
        <p:spPr>
          <a:xfrm>
            <a:off x="8067698" y="525213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70" name="Oval 69">
            <a:extLst>
              <a:ext uri="{FF2B5EF4-FFF2-40B4-BE49-F238E27FC236}">
                <a16:creationId xmlns:a16="http://schemas.microsoft.com/office/drawing/2014/main" id="{A2376A6A-534C-F8C8-B517-EC39712FDAF1}"/>
              </a:ext>
            </a:extLst>
          </p:cNvPr>
          <p:cNvSpPr/>
          <p:nvPr/>
        </p:nvSpPr>
        <p:spPr>
          <a:xfrm>
            <a:off x="8067698" y="3167561"/>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6" name="Oval 65">
            <a:extLst>
              <a:ext uri="{FF2B5EF4-FFF2-40B4-BE49-F238E27FC236}">
                <a16:creationId xmlns:a16="http://schemas.microsoft.com/office/drawing/2014/main" id="{581C8FD7-E1A0-E19A-3680-A8F96942ED86}"/>
              </a:ext>
            </a:extLst>
          </p:cNvPr>
          <p:cNvSpPr/>
          <p:nvPr/>
        </p:nvSpPr>
        <p:spPr>
          <a:xfrm>
            <a:off x="9695258" y="386241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7" name="Oval 66">
            <a:extLst>
              <a:ext uri="{FF2B5EF4-FFF2-40B4-BE49-F238E27FC236}">
                <a16:creationId xmlns:a16="http://schemas.microsoft.com/office/drawing/2014/main" id="{9EDB991E-2758-D645-2543-5A14F2C4EBB9}"/>
              </a:ext>
            </a:extLst>
          </p:cNvPr>
          <p:cNvSpPr/>
          <p:nvPr/>
        </p:nvSpPr>
        <p:spPr>
          <a:xfrm>
            <a:off x="9695258" y="3167562"/>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0" name="Oval 79">
            <a:extLst>
              <a:ext uri="{FF2B5EF4-FFF2-40B4-BE49-F238E27FC236}">
                <a16:creationId xmlns:a16="http://schemas.microsoft.com/office/drawing/2014/main" id="{923D7AE3-BE86-1511-F6E8-F2CA5F80391C}"/>
              </a:ext>
            </a:extLst>
          </p:cNvPr>
          <p:cNvSpPr/>
          <p:nvPr/>
        </p:nvSpPr>
        <p:spPr>
          <a:xfrm>
            <a:off x="9695258" y="247270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nvGrpSpPr>
          <p:cNvPr id="144" name="Group 143">
            <a:extLst>
              <a:ext uri="{FF2B5EF4-FFF2-40B4-BE49-F238E27FC236}">
                <a16:creationId xmlns:a16="http://schemas.microsoft.com/office/drawing/2014/main" id="{2EC7E409-C135-C497-8BAC-840E74C793B9}"/>
              </a:ext>
            </a:extLst>
          </p:cNvPr>
          <p:cNvGrpSpPr/>
          <p:nvPr/>
        </p:nvGrpSpPr>
        <p:grpSpPr>
          <a:xfrm>
            <a:off x="9695258" y="388134"/>
            <a:ext cx="328773" cy="1718487"/>
            <a:chOff x="9695258" y="388134"/>
            <a:chExt cx="328773" cy="1718487"/>
          </a:xfrm>
        </p:grpSpPr>
        <p:sp>
          <p:nvSpPr>
            <p:cNvPr id="77" name="Oval 76">
              <a:extLst>
                <a:ext uri="{FF2B5EF4-FFF2-40B4-BE49-F238E27FC236}">
                  <a16:creationId xmlns:a16="http://schemas.microsoft.com/office/drawing/2014/main" id="{08BD239B-CBDD-CD93-DA28-4FE9C2BE5515}"/>
                </a:ext>
              </a:extLst>
            </p:cNvPr>
            <p:cNvSpPr/>
            <p:nvPr/>
          </p:nvSpPr>
          <p:spPr>
            <a:xfrm>
              <a:off x="9695258" y="1777848"/>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9" name="Oval 88">
              <a:extLst>
                <a:ext uri="{FF2B5EF4-FFF2-40B4-BE49-F238E27FC236}">
                  <a16:creationId xmlns:a16="http://schemas.microsoft.com/office/drawing/2014/main" id="{38E8A567-22C8-C650-0EB5-41201DBD0C9F}"/>
                </a:ext>
              </a:extLst>
            </p:cNvPr>
            <p:cNvSpPr/>
            <p:nvPr/>
          </p:nvSpPr>
          <p:spPr>
            <a:xfrm>
              <a:off x="9695258" y="108299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91" name="Oval 90">
              <a:extLst>
                <a:ext uri="{FF2B5EF4-FFF2-40B4-BE49-F238E27FC236}">
                  <a16:creationId xmlns:a16="http://schemas.microsoft.com/office/drawing/2014/main" id="{AF0F2FD2-68E0-FF2A-60E9-252FB50FB9CE}"/>
                </a:ext>
              </a:extLst>
            </p:cNvPr>
            <p:cNvSpPr/>
            <p:nvPr/>
          </p:nvSpPr>
          <p:spPr>
            <a:xfrm>
              <a:off x="9695258" y="38813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grpSp>
        <p:nvGrpSpPr>
          <p:cNvPr id="145" name="Group 144">
            <a:extLst>
              <a:ext uri="{FF2B5EF4-FFF2-40B4-BE49-F238E27FC236}">
                <a16:creationId xmlns:a16="http://schemas.microsoft.com/office/drawing/2014/main" id="{68F419C0-3A37-13CE-32F4-529B3C6187BD}"/>
              </a:ext>
            </a:extLst>
          </p:cNvPr>
          <p:cNvGrpSpPr/>
          <p:nvPr/>
        </p:nvGrpSpPr>
        <p:grpSpPr>
          <a:xfrm>
            <a:off x="9695258" y="4557276"/>
            <a:ext cx="328773" cy="1718484"/>
            <a:chOff x="9695258" y="4557276"/>
            <a:chExt cx="328773" cy="1718484"/>
          </a:xfrm>
        </p:grpSpPr>
        <p:sp>
          <p:nvSpPr>
            <p:cNvPr id="54" name="Oval 53">
              <a:extLst>
                <a:ext uri="{FF2B5EF4-FFF2-40B4-BE49-F238E27FC236}">
                  <a16:creationId xmlns:a16="http://schemas.microsoft.com/office/drawing/2014/main" id="{632C5223-7C01-FC50-97F9-CACC0828748A}"/>
                </a:ext>
              </a:extLst>
            </p:cNvPr>
            <p:cNvSpPr/>
            <p:nvPr/>
          </p:nvSpPr>
          <p:spPr>
            <a:xfrm>
              <a:off x="9695258" y="5946987"/>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5" name="Oval 64">
              <a:extLst>
                <a:ext uri="{FF2B5EF4-FFF2-40B4-BE49-F238E27FC236}">
                  <a16:creationId xmlns:a16="http://schemas.microsoft.com/office/drawing/2014/main" id="{EC74BE41-1B02-38F4-8C0F-33269D7490F2}"/>
                </a:ext>
              </a:extLst>
            </p:cNvPr>
            <p:cNvSpPr/>
            <p:nvPr/>
          </p:nvSpPr>
          <p:spPr>
            <a:xfrm>
              <a:off x="9695258" y="5252133"/>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2" name="Oval 91">
              <a:extLst>
                <a:ext uri="{FF2B5EF4-FFF2-40B4-BE49-F238E27FC236}">
                  <a16:creationId xmlns:a16="http://schemas.microsoft.com/office/drawing/2014/main" id="{DFDE4B3F-20C9-2B7F-27A5-BAFD46A5CAFC}"/>
                </a:ext>
              </a:extLst>
            </p:cNvPr>
            <p:cNvSpPr/>
            <p:nvPr/>
          </p:nvSpPr>
          <p:spPr>
            <a:xfrm>
              <a:off x="9695258" y="4557276"/>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pic>
        <p:nvPicPr>
          <p:cNvPr id="94" name="Graphic 93" descr="Man outline">
            <a:extLst>
              <a:ext uri="{FF2B5EF4-FFF2-40B4-BE49-F238E27FC236}">
                <a16:creationId xmlns:a16="http://schemas.microsoft.com/office/drawing/2014/main" id="{F52BCB99-6B47-2E4E-2359-7813874723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7006" y="2874747"/>
            <a:ext cx="914400" cy="914400"/>
          </a:xfrm>
          <a:prstGeom prst="rect">
            <a:avLst/>
          </a:prstGeom>
        </p:spPr>
      </p:pic>
      <p:cxnSp>
        <p:nvCxnSpPr>
          <p:cNvPr id="96" name="Straight Connector 95">
            <a:extLst>
              <a:ext uri="{FF2B5EF4-FFF2-40B4-BE49-F238E27FC236}">
                <a16:creationId xmlns:a16="http://schemas.microsoft.com/office/drawing/2014/main" id="{16307385-D3AB-2F3A-A6AB-024C78F418EF}"/>
              </a:ext>
            </a:extLst>
          </p:cNvPr>
          <p:cNvCxnSpPr>
            <a:cxnSpLocks/>
            <a:endCxn id="51" idx="2"/>
          </p:cNvCxnSpPr>
          <p:nvPr/>
        </p:nvCxnSpPr>
        <p:spPr>
          <a:xfrm flipV="1">
            <a:off x="6778482" y="1247378"/>
            <a:ext cx="1289216" cy="2084568"/>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E2046B7C-D299-2735-A16E-61F56062A865}"/>
              </a:ext>
            </a:extLst>
          </p:cNvPr>
          <p:cNvCxnSpPr>
            <a:cxnSpLocks/>
            <a:endCxn id="52" idx="2"/>
          </p:cNvCxnSpPr>
          <p:nvPr/>
        </p:nvCxnSpPr>
        <p:spPr>
          <a:xfrm>
            <a:off x="6778482" y="3331947"/>
            <a:ext cx="1289216" cy="2084572"/>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CB548157-3D5B-1F7E-0999-1080D3639C13}"/>
              </a:ext>
            </a:extLst>
          </p:cNvPr>
          <p:cNvCxnSpPr>
            <a:cxnSpLocks/>
          </p:cNvCxnSpPr>
          <p:nvPr/>
        </p:nvCxnSpPr>
        <p:spPr>
          <a:xfrm>
            <a:off x="6778482" y="3331947"/>
            <a:ext cx="1280464" cy="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BA1D713D-3072-51E8-D6AB-F17103E611CA}"/>
              </a:ext>
            </a:extLst>
          </p:cNvPr>
          <p:cNvCxnSpPr>
            <a:cxnSpLocks/>
            <a:endCxn id="67" idx="2"/>
          </p:cNvCxnSpPr>
          <p:nvPr/>
        </p:nvCxnSpPr>
        <p:spPr>
          <a:xfrm>
            <a:off x="8387719" y="3331947"/>
            <a:ext cx="1307539" cy="2"/>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48B85131-56A3-176B-2C3D-B06E320B5730}"/>
              </a:ext>
            </a:extLst>
          </p:cNvPr>
          <p:cNvCxnSpPr>
            <a:cxnSpLocks/>
            <a:stCxn id="70" idx="5"/>
            <a:endCxn id="66" idx="2"/>
          </p:cNvCxnSpPr>
          <p:nvPr/>
        </p:nvCxnSpPr>
        <p:spPr>
          <a:xfrm>
            <a:off x="8348323" y="3448186"/>
            <a:ext cx="1346935" cy="57862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9C06A092-47EF-37D3-4B5B-B0DC1C610133}"/>
              </a:ext>
            </a:extLst>
          </p:cNvPr>
          <p:cNvCxnSpPr>
            <a:cxnSpLocks/>
            <a:stCxn id="70" idx="7"/>
            <a:endCxn id="80" idx="2"/>
          </p:cNvCxnSpPr>
          <p:nvPr/>
        </p:nvCxnSpPr>
        <p:spPr>
          <a:xfrm flipV="1">
            <a:off x="8348323" y="2637092"/>
            <a:ext cx="1346935" cy="578617"/>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A2E19C43-48B2-7EB7-DAAD-3BE22BF3A0A4}"/>
              </a:ext>
            </a:extLst>
          </p:cNvPr>
          <p:cNvCxnSpPr>
            <a:cxnSpLocks/>
            <a:stCxn id="51" idx="5"/>
            <a:endCxn id="77" idx="2"/>
          </p:cNvCxnSpPr>
          <p:nvPr/>
        </p:nvCxnSpPr>
        <p:spPr>
          <a:xfrm>
            <a:off x="8348323" y="1363616"/>
            <a:ext cx="1346935" cy="578619"/>
          </a:xfrm>
          <a:prstGeom prst="line">
            <a:avLst/>
          </a:prstGeom>
        </p:spPr>
        <p:style>
          <a:lnRef idx="2">
            <a:schemeClr val="dk1"/>
          </a:lnRef>
          <a:fillRef idx="0">
            <a:schemeClr val="dk1"/>
          </a:fillRef>
          <a:effectRef idx="1">
            <a:schemeClr val="dk1"/>
          </a:effectRef>
          <a:fontRef idx="minor">
            <a:schemeClr val="tx1"/>
          </a:fontRef>
        </p:style>
      </p:cxnSp>
      <p:cxnSp>
        <p:nvCxnSpPr>
          <p:cNvPr id="139" name="Straight Connector 138">
            <a:extLst>
              <a:ext uri="{FF2B5EF4-FFF2-40B4-BE49-F238E27FC236}">
                <a16:creationId xmlns:a16="http://schemas.microsoft.com/office/drawing/2014/main" id="{E0345F61-024E-6A98-8B9F-18D7154126A6}"/>
              </a:ext>
            </a:extLst>
          </p:cNvPr>
          <p:cNvCxnSpPr>
            <a:cxnSpLocks/>
            <a:stCxn id="51" idx="6"/>
            <a:endCxn id="89" idx="2"/>
          </p:cNvCxnSpPr>
          <p:nvPr/>
        </p:nvCxnSpPr>
        <p:spPr>
          <a:xfrm>
            <a:off x="8396471" y="1247378"/>
            <a:ext cx="1298787" cy="0"/>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a:extLst>
              <a:ext uri="{FF2B5EF4-FFF2-40B4-BE49-F238E27FC236}">
                <a16:creationId xmlns:a16="http://schemas.microsoft.com/office/drawing/2014/main" id="{AAE0D9DB-209F-4E01-DE5E-707997B7FD4F}"/>
              </a:ext>
            </a:extLst>
          </p:cNvPr>
          <p:cNvCxnSpPr>
            <a:cxnSpLocks/>
            <a:stCxn id="51" idx="7"/>
            <a:endCxn id="91" idx="2"/>
          </p:cNvCxnSpPr>
          <p:nvPr/>
        </p:nvCxnSpPr>
        <p:spPr>
          <a:xfrm flipV="1">
            <a:off x="8348323" y="552521"/>
            <a:ext cx="1346935" cy="578618"/>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a:extLst>
              <a:ext uri="{FF2B5EF4-FFF2-40B4-BE49-F238E27FC236}">
                <a16:creationId xmlns:a16="http://schemas.microsoft.com/office/drawing/2014/main" id="{2A73C538-83ED-36FF-F11E-60C4A2F47C99}"/>
              </a:ext>
            </a:extLst>
          </p:cNvPr>
          <p:cNvCxnSpPr>
            <a:cxnSpLocks/>
            <a:stCxn id="52" idx="6"/>
            <a:endCxn id="65" idx="2"/>
          </p:cNvCxnSpPr>
          <p:nvPr/>
        </p:nvCxnSpPr>
        <p:spPr>
          <a:xfrm>
            <a:off x="8396471" y="5416519"/>
            <a:ext cx="1298787" cy="1"/>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a:extLst>
              <a:ext uri="{FF2B5EF4-FFF2-40B4-BE49-F238E27FC236}">
                <a16:creationId xmlns:a16="http://schemas.microsoft.com/office/drawing/2014/main" id="{4EC17065-C1AF-3029-713F-D65DDF5B25C4}"/>
              </a:ext>
            </a:extLst>
          </p:cNvPr>
          <p:cNvCxnSpPr>
            <a:cxnSpLocks/>
            <a:stCxn id="52" idx="7"/>
            <a:endCxn id="92" idx="2"/>
          </p:cNvCxnSpPr>
          <p:nvPr/>
        </p:nvCxnSpPr>
        <p:spPr>
          <a:xfrm flipV="1">
            <a:off x="8348323" y="4721663"/>
            <a:ext cx="1346935" cy="578617"/>
          </a:xfrm>
          <a:prstGeom prst="line">
            <a:avLst/>
          </a:prstGeom>
        </p:spPr>
        <p:style>
          <a:lnRef idx="2">
            <a:schemeClr val="dk1"/>
          </a:lnRef>
          <a:fillRef idx="0">
            <a:schemeClr val="dk1"/>
          </a:fillRef>
          <a:effectRef idx="1">
            <a:schemeClr val="dk1"/>
          </a:effectRef>
          <a:fontRef idx="minor">
            <a:schemeClr val="tx1"/>
          </a:fontRef>
        </p:style>
      </p:cxnSp>
      <p:cxnSp>
        <p:nvCxnSpPr>
          <p:cNvPr id="157" name="Straight Connector 156">
            <a:extLst>
              <a:ext uri="{FF2B5EF4-FFF2-40B4-BE49-F238E27FC236}">
                <a16:creationId xmlns:a16="http://schemas.microsoft.com/office/drawing/2014/main" id="{55825554-5FEA-50A9-089A-97C87048C60D}"/>
              </a:ext>
            </a:extLst>
          </p:cNvPr>
          <p:cNvCxnSpPr>
            <a:cxnSpLocks/>
            <a:stCxn id="52" idx="5"/>
            <a:endCxn id="54" idx="2"/>
          </p:cNvCxnSpPr>
          <p:nvPr/>
        </p:nvCxnSpPr>
        <p:spPr>
          <a:xfrm>
            <a:off x="8348323" y="5532757"/>
            <a:ext cx="1346935" cy="578617"/>
          </a:xfrm>
          <a:prstGeom prst="line">
            <a:avLst/>
          </a:prstGeom>
        </p:spPr>
        <p:style>
          <a:lnRef idx="2">
            <a:schemeClr val="dk1"/>
          </a:lnRef>
          <a:fillRef idx="0">
            <a:schemeClr val="dk1"/>
          </a:fillRef>
          <a:effectRef idx="1">
            <a:schemeClr val="dk1"/>
          </a:effectRef>
          <a:fontRef idx="minor">
            <a:schemeClr val="tx1"/>
          </a:fontRef>
        </p:style>
      </p:cxnSp>
      <p:sp>
        <p:nvSpPr>
          <p:cNvPr id="6" name="Footer Placeholder 5">
            <a:extLst>
              <a:ext uri="{FF2B5EF4-FFF2-40B4-BE49-F238E27FC236}">
                <a16:creationId xmlns:a16="http://schemas.microsoft.com/office/drawing/2014/main" id="{79A19DB2-54DD-B74F-3888-225A278E9C8D}"/>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65295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err="1"/>
              <a:t>Mẫu</a:t>
            </a:r>
            <a:r>
              <a:rPr lang="en-US" sz="2400"/>
              <a:t> </a:t>
            </a:r>
            <a:r>
              <a:rPr lang="en-US" sz="2400" err="1"/>
              <a:t>ngẫu</a:t>
            </a:r>
            <a:r>
              <a:rPr lang="en-US" sz="2400"/>
              <a:t> </a:t>
            </a:r>
            <a:r>
              <a:rPr lang="en-US" sz="2400" err="1"/>
              <a:t>nhiên</a:t>
            </a:r>
            <a:r>
              <a:rPr lang="en-US" sz="2400"/>
              <a:t> (Probability/Random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đơn</a:t>
            </a:r>
            <a:r>
              <a:rPr lang="en-US" sz="1600"/>
              <a:t> </a:t>
            </a:r>
            <a:r>
              <a:rPr lang="en-US" sz="1600" err="1"/>
              <a:t>giản</a:t>
            </a:r>
            <a:r>
              <a:rPr lang="en-US" sz="1600"/>
              <a:t> </a:t>
            </a:r>
            <a:br>
              <a:rPr lang="en-US" sz="1600"/>
            </a:br>
            <a:r>
              <a:rPr lang="en-US" sz="1600"/>
              <a:t>(Simple random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hệ</a:t>
            </a:r>
            <a:r>
              <a:rPr lang="en-US" sz="1600"/>
              <a:t> </a:t>
            </a:r>
            <a:r>
              <a:rPr lang="en-US" sz="1600" err="1"/>
              <a:t>thống</a:t>
            </a:r>
            <a:r>
              <a:rPr lang="en-US" sz="1600"/>
              <a:t> </a:t>
            </a:r>
            <a:br>
              <a:rPr lang="en-US" sz="1600"/>
            </a:br>
            <a:r>
              <a:rPr lang="en-US" sz="1600"/>
              <a:t>(Systematic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phân</a:t>
            </a:r>
            <a:r>
              <a:rPr lang="en-US" sz="1600"/>
              <a:t> </a:t>
            </a:r>
            <a:r>
              <a:rPr lang="en-US" sz="1600" err="1"/>
              <a:t>loại</a:t>
            </a:r>
            <a:r>
              <a:rPr lang="en-US" sz="1600"/>
              <a:t> </a:t>
            </a:r>
            <a:br>
              <a:rPr lang="en-US" sz="1600"/>
            </a:br>
            <a:r>
              <a:rPr lang="en-US" sz="1600"/>
              <a:t>(Stratified sample)</a:t>
            </a:r>
          </a:p>
          <a:p>
            <a:pPr lvl="1"/>
            <a:r>
              <a:rPr lang="en-US" sz="1600" err="1"/>
              <a:t>Mẫu</a:t>
            </a:r>
            <a:r>
              <a:rPr lang="en-US" sz="1600"/>
              <a:t> </a:t>
            </a:r>
            <a:r>
              <a:rPr lang="en-US" sz="1600" err="1"/>
              <a:t>ngẫu</a:t>
            </a:r>
            <a:r>
              <a:rPr lang="en-US" sz="1600"/>
              <a:t> </a:t>
            </a:r>
            <a:r>
              <a:rPr lang="en-US" sz="1600" err="1"/>
              <a:t>nhiên</a:t>
            </a:r>
            <a:r>
              <a:rPr lang="en-US" sz="1600"/>
              <a:t> </a:t>
            </a:r>
            <a:r>
              <a:rPr lang="en-US" sz="1600" err="1"/>
              <a:t>cụm</a:t>
            </a:r>
            <a:r>
              <a:rPr lang="en-US" sz="1600"/>
              <a:t> (Cluster sample)</a:t>
            </a:r>
          </a:p>
          <a:p>
            <a:r>
              <a:rPr lang="en-US" sz="2400" err="1"/>
              <a:t>Mẫu</a:t>
            </a:r>
            <a:r>
              <a:rPr lang="en-US" sz="2400"/>
              <a:t> </a:t>
            </a:r>
            <a:r>
              <a:rPr lang="en-US" sz="2400" err="1"/>
              <a:t>không</a:t>
            </a:r>
            <a:r>
              <a:rPr lang="en-US" sz="2400"/>
              <a:t> </a:t>
            </a:r>
            <a:r>
              <a:rPr lang="en-US" sz="2400" err="1"/>
              <a:t>ngẫu</a:t>
            </a:r>
            <a:r>
              <a:rPr lang="en-US" sz="2400"/>
              <a:t> </a:t>
            </a:r>
            <a:r>
              <a:rPr lang="en-US" sz="2400" err="1"/>
              <a:t>nhiên</a:t>
            </a:r>
            <a:r>
              <a:rPr lang="en-US" sz="2400"/>
              <a:t> (Nonprobability sample)</a:t>
            </a:r>
          </a:p>
          <a:p>
            <a:pPr lvl="1"/>
            <a:r>
              <a:rPr lang="en-US" sz="1600" err="1"/>
              <a:t>Mẫu</a:t>
            </a:r>
            <a:r>
              <a:rPr lang="en-US" sz="1600"/>
              <a:t> </a:t>
            </a:r>
            <a:r>
              <a:rPr lang="en-US" sz="1600" err="1"/>
              <a:t>thuận</a:t>
            </a:r>
            <a:r>
              <a:rPr lang="en-US" sz="1600"/>
              <a:t> </a:t>
            </a:r>
            <a:r>
              <a:rPr lang="en-US" sz="1600" err="1"/>
              <a:t>tiện</a:t>
            </a:r>
            <a:r>
              <a:rPr lang="en-US" sz="1600"/>
              <a:t> (Convenience sample)</a:t>
            </a:r>
          </a:p>
          <a:p>
            <a:pPr lvl="1"/>
            <a:r>
              <a:rPr lang="en-US" sz="1600" err="1"/>
              <a:t>Mẫu</a:t>
            </a:r>
            <a:r>
              <a:rPr lang="en-US" sz="1600"/>
              <a:t> </a:t>
            </a:r>
            <a:r>
              <a:rPr lang="en-US" sz="1600" err="1"/>
              <a:t>hạn</a:t>
            </a:r>
            <a:r>
              <a:rPr lang="en-US" sz="1600"/>
              <a:t> </a:t>
            </a:r>
            <a:r>
              <a:rPr lang="en-US" sz="1600" err="1"/>
              <a:t>ngạnh</a:t>
            </a:r>
            <a:r>
              <a:rPr lang="en-US" sz="1600"/>
              <a:t> (Quota sample)</a:t>
            </a:r>
          </a:p>
          <a:p>
            <a:pPr lvl="1"/>
            <a:r>
              <a:rPr lang="en-US" sz="1600" err="1"/>
              <a:t>Mẫu</a:t>
            </a:r>
            <a:r>
              <a:rPr lang="en-US" sz="1600"/>
              <a:t> </a:t>
            </a:r>
            <a:r>
              <a:rPr lang="en-US" sz="1600" err="1"/>
              <a:t>có</a:t>
            </a:r>
            <a:r>
              <a:rPr lang="en-US" sz="1600"/>
              <a:t> </a:t>
            </a:r>
            <a:r>
              <a:rPr lang="en-US" sz="1600" err="1"/>
              <a:t>mục</a:t>
            </a:r>
            <a:r>
              <a:rPr lang="en-US" sz="1600"/>
              <a:t> </a:t>
            </a:r>
            <a:r>
              <a:rPr lang="en-US" sz="1600" err="1"/>
              <a:t>đích</a:t>
            </a:r>
            <a:r>
              <a:rPr lang="en-US" sz="1600"/>
              <a:t> </a:t>
            </a:r>
            <a:br>
              <a:rPr lang="en-US" sz="1600"/>
            </a:br>
            <a:r>
              <a:rPr lang="en-US" sz="1600"/>
              <a:t>(Judgement (or purposive) sample)</a:t>
            </a:r>
          </a:p>
          <a:p>
            <a:pPr lvl="1"/>
            <a:r>
              <a:rPr lang="en-US" sz="1600" err="1"/>
              <a:t>Mẫu</a:t>
            </a:r>
            <a:r>
              <a:rPr lang="en-US" sz="1600"/>
              <a:t> </a:t>
            </a:r>
            <a:r>
              <a:rPr lang="en-US" sz="1600" err="1"/>
              <a:t>bóng</a:t>
            </a:r>
            <a:r>
              <a:rPr lang="en-US" sz="1600"/>
              <a:t> </a:t>
            </a:r>
            <a:r>
              <a:rPr lang="en-US" sz="1600" err="1"/>
              <a:t>tuyết</a:t>
            </a:r>
            <a:r>
              <a:rPr lang="en-US" sz="1600"/>
              <a:t> (Snowball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59</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26/10/2024</a:t>
            </a:r>
          </a:p>
        </p:txBody>
      </p:sp>
      <p:sp>
        <p:nvSpPr>
          <p:cNvPr id="10" name="TextBox 9">
            <a:extLst>
              <a:ext uri="{FF2B5EF4-FFF2-40B4-BE49-F238E27FC236}">
                <a16:creationId xmlns:a16="http://schemas.microsoft.com/office/drawing/2014/main" id="{70D70072-A4FE-BF1E-0008-5D56EA0F5561}"/>
              </a:ext>
            </a:extLst>
          </p:cNvPr>
          <p:cNvSpPr txBox="1"/>
          <p:nvPr/>
        </p:nvSpPr>
        <p:spPr>
          <a:xfrm>
            <a:off x="5826303" y="4489724"/>
            <a:ext cx="5568593" cy="1754326"/>
          </a:xfrm>
          <a:prstGeom prst="rect">
            <a:avLst/>
          </a:prstGeom>
          <a:noFill/>
        </p:spPr>
        <p:txBody>
          <a:bodyPr wrap="square" rtlCol="0">
            <a:spAutoFit/>
          </a:bodyPr>
          <a:lstStyle/>
          <a:p>
            <a:pPr marL="457200" indent="-457200">
              <a:buFont typeface="Arial" panose="020B0604020202020204" pitchFamily="34" charset="0"/>
              <a:buChar char="•"/>
            </a:pPr>
            <a:r>
              <a:rPr lang="en-US">
                <a:solidFill>
                  <a:srgbClr val="FF0000"/>
                </a:solidFill>
              </a:rPr>
              <a:t>Khi </a:t>
            </a:r>
            <a:r>
              <a:rPr lang="en-US" err="1">
                <a:solidFill>
                  <a:srgbClr val="FF0000"/>
                </a:solidFill>
              </a:rPr>
              <a:t>lấy</a:t>
            </a:r>
            <a:r>
              <a:rPr lang="en-US">
                <a:solidFill>
                  <a:srgbClr val="FF0000"/>
                </a:solidFill>
              </a:rPr>
              <a:t> </a:t>
            </a:r>
            <a:r>
              <a:rPr lang="en-US" err="1">
                <a:solidFill>
                  <a:srgbClr val="FF0000"/>
                </a:solidFill>
              </a:rPr>
              <a:t>mẫu</a:t>
            </a:r>
            <a:r>
              <a:rPr lang="en-US">
                <a:solidFill>
                  <a:srgbClr val="FF0000"/>
                </a:solidFill>
              </a:rPr>
              <a:t> </a:t>
            </a:r>
            <a:r>
              <a:rPr lang="en-US" err="1">
                <a:solidFill>
                  <a:srgbClr val="FF0000"/>
                </a:solidFill>
              </a:rPr>
              <a:t>ngẫu</a:t>
            </a:r>
            <a:r>
              <a:rPr lang="en-US">
                <a:solidFill>
                  <a:srgbClr val="FF0000"/>
                </a:solidFill>
              </a:rPr>
              <a:t> </a:t>
            </a:r>
            <a:r>
              <a:rPr lang="en-US" err="1">
                <a:solidFill>
                  <a:srgbClr val="FF0000"/>
                </a:solidFill>
              </a:rPr>
              <a:t>nhiên</a:t>
            </a:r>
            <a:r>
              <a:rPr lang="en-US">
                <a:solidFill>
                  <a:srgbClr val="FF0000"/>
                </a:solidFill>
              </a:rPr>
              <a:t> </a:t>
            </a:r>
            <a:r>
              <a:rPr lang="en-US" err="1">
                <a:solidFill>
                  <a:srgbClr val="FF0000"/>
                </a:solidFill>
              </a:rPr>
              <a:t>là</a:t>
            </a:r>
            <a:r>
              <a:rPr lang="en-US">
                <a:solidFill>
                  <a:srgbClr val="FF0000"/>
                </a:solidFill>
              </a:rPr>
              <a:t> </a:t>
            </a:r>
            <a:r>
              <a:rPr lang="en-US" err="1">
                <a:solidFill>
                  <a:srgbClr val="FF0000"/>
                </a:solidFill>
              </a:rPr>
              <a:t>không</a:t>
            </a:r>
            <a:r>
              <a:rPr lang="en-US">
                <a:solidFill>
                  <a:srgbClr val="FF0000"/>
                </a:solidFill>
              </a:rPr>
              <a:t> </a:t>
            </a:r>
            <a:r>
              <a:rPr lang="en-US" err="1">
                <a:solidFill>
                  <a:srgbClr val="FF0000"/>
                </a:solidFill>
              </a:rPr>
              <a:t>khả</a:t>
            </a:r>
            <a:r>
              <a:rPr lang="en-US">
                <a:solidFill>
                  <a:srgbClr val="FF0000"/>
                </a:solidFill>
              </a:rPr>
              <a:t> </a:t>
            </a:r>
            <a:r>
              <a:rPr lang="en-US" err="1">
                <a:solidFill>
                  <a:srgbClr val="FF0000"/>
                </a:solidFill>
              </a:rPr>
              <a:t>thi</a:t>
            </a:r>
            <a:endParaRPr lang="en-US">
              <a:solidFill>
                <a:srgbClr val="FF0000"/>
              </a:solidFill>
            </a:endParaRPr>
          </a:p>
          <a:p>
            <a:pPr marL="457200" indent="-457200">
              <a:buFont typeface="Arial" panose="020B0604020202020204" pitchFamily="34" charset="0"/>
              <a:buChar char="•"/>
            </a:pPr>
            <a:r>
              <a:rPr lang="en-US" err="1">
                <a:solidFill>
                  <a:srgbClr val="FF0000"/>
                </a:solidFill>
              </a:rPr>
              <a:t>Đơn</a:t>
            </a:r>
            <a:r>
              <a:rPr lang="en-US">
                <a:solidFill>
                  <a:srgbClr val="FF0000"/>
                </a:solidFill>
              </a:rPr>
              <a:t> </a:t>
            </a:r>
            <a:r>
              <a:rPr lang="en-US" err="1">
                <a:solidFill>
                  <a:srgbClr val="FF0000"/>
                </a:solidFill>
              </a:rPr>
              <a:t>giản</a:t>
            </a:r>
            <a:r>
              <a:rPr lang="en-US">
                <a:solidFill>
                  <a:srgbClr val="FF0000"/>
                </a:solidFill>
              </a:rPr>
              <a:t> </a:t>
            </a:r>
            <a:r>
              <a:rPr lang="en-US" err="1">
                <a:solidFill>
                  <a:srgbClr val="FF0000"/>
                </a:solidFill>
              </a:rPr>
              <a:t>và</a:t>
            </a:r>
            <a:r>
              <a:rPr lang="en-US">
                <a:solidFill>
                  <a:srgbClr val="FF0000"/>
                </a:solidFill>
              </a:rPr>
              <a:t> </a:t>
            </a:r>
            <a:r>
              <a:rPr lang="en-US" err="1">
                <a:solidFill>
                  <a:srgbClr val="FF0000"/>
                </a:solidFill>
              </a:rPr>
              <a:t>tiết</a:t>
            </a:r>
            <a:r>
              <a:rPr lang="en-US">
                <a:solidFill>
                  <a:srgbClr val="FF0000"/>
                </a:solidFill>
              </a:rPr>
              <a:t> </a:t>
            </a:r>
            <a:r>
              <a:rPr lang="en-US" err="1">
                <a:solidFill>
                  <a:srgbClr val="FF0000"/>
                </a:solidFill>
              </a:rPr>
              <a:t>kiệm</a:t>
            </a:r>
            <a:r>
              <a:rPr lang="en-US">
                <a:solidFill>
                  <a:srgbClr val="FF0000"/>
                </a:solidFill>
              </a:rPr>
              <a:t> </a:t>
            </a:r>
            <a:r>
              <a:rPr lang="en-US" err="1">
                <a:solidFill>
                  <a:srgbClr val="FF0000"/>
                </a:solidFill>
              </a:rPr>
              <a:t>hơn</a:t>
            </a:r>
            <a:endParaRPr lang="en-US">
              <a:solidFill>
                <a:srgbClr val="FF0000"/>
              </a:solidFill>
            </a:endParaRPr>
          </a:p>
          <a:p>
            <a:pPr marL="457200" indent="-457200">
              <a:buFont typeface="Arial" panose="020B0604020202020204" pitchFamily="34" charset="0"/>
              <a:buChar char="•"/>
            </a:pPr>
            <a:r>
              <a:rPr lang="en-US" err="1">
                <a:solidFill>
                  <a:srgbClr val="FF0000"/>
                </a:solidFill>
              </a:rPr>
              <a:t>Cần</a:t>
            </a:r>
            <a:r>
              <a:rPr lang="en-US">
                <a:solidFill>
                  <a:srgbClr val="FF0000"/>
                </a:solidFill>
              </a:rPr>
              <a:t> </a:t>
            </a:r>
            <a:r>
              <a:rPr lang="en-US" err="1">
                <a:solidFill>
                  <a:srgbClr val="FF0000"/>
                </a:solidFill>
              </a:rPr>
              <a:t>có</a:t>
            </a:r>
            <a:r>
              <a:rPr lang="en-US">
                <a:solidFill>
                  <a:srgbClr val="FF0000"/>
                </a:solidFill>
              </a:rPr>
              <a:t> </a:t>
            </a:r>
            <a:r>
              <a:rPr lang="en-US" err="1">
                <a:solidFill>
                  <a:srgbClr val="FF0000"/>
                </a:solidFill>
              </a:rPr>
              <a:t>biện</a:t>
            </a:r>
            <a:r>
              <a:rPr lang="en-US">
                <a:solidFill>
                  <a:srgbClr val="FF0000"/>
                </a:solidFill>
              </a:rPr>
              <a:t> </a:t>
            </a:r>
            <a:r>
              <a:rPr lang="en-US" err="1">
                <a:solidFill>
                  <a:srgbClr val="FF0000"/>
                </a:solidFill>
              </a:rPr>
              <a:t>luận</a:t>
            </a:r>
            <a:r>
              <a:rPr lang="en-US">
                <a:solidFill>
                  <a:srgbClr val="FF0000"/>
                </a:solidFill>
              </a:rPr>
              <a:t> </a:t>
            </a:r>
            <a:r>
              <a:rPr lang="en-US" err="1">
                <a:solidFill>
                  <a:srgbClr val="FF0000"/>
                </a:solidFill>
              </a:rPr>
              <a:t>chặt</a:t>
            </a:r>
            <a:r>
              <a:rPr lang="en-US">
                <a:solidFill>
                  <a:srgbClr val="FF0000"/>
                </a:solidFill>
              </a:rPr>
              <a:t> </a:t>
            </a:r>
            <a:r>
              <a:rPr lang="en-US" err="1">
                <a:solidFill>
                  <a:srgbClr val="FF0000"/>
                </a:solidFill>
              </a:rPr>
              <a:t>chẽ</a:t>
            </a:r>
            <a:r>
              <a:rPr lang="en-US">
                <a:solidFill>
                  <a:srgbClr val="FF0000"/>
                </a:solidFill>
              </a:rPr>
              <a:t> </a:t>
            </a:r>
            <a:r>
              <a:rPr lang="en-US" err="1">
                <a:solidFill>
                  <a:srgbClr val="FF0000"/>
                </a:solidFill>
              </a:rPr>
              <a:t>về</a:t>
            </a:r>
            <a:r>
              <a:rPr lang="en-US">
                <a:solidFill>
                  <a:srgbClr val="FF0000"/>
                </a:solidFill>
              </a:rPr>
              <a:t> </a:t>
            </a:r>
            <a:r>
              <a:rPr lang="en-US" err="1">
                <a:solidFill>
                  <a:srgbClr val="FF0000"/>
                </a:solidFill>
              </a:rPr>
              <a:t>sự</a:t>
            </a:r>
            <a:r>
              <a:rPr lang="en-US">
                <a:solidFill>
                  <a:srgbClr val="FF0000"/>
                </a:solidFill>
              </a:rPr>
              <a:t> </a:t>
            </a:r>
            <a:r>
              <a:rPr lang="en-US" err="1">
                <a:solidFill>
                  <a:srgbClr val="FF0000"/>
                </a:solidFill>
              </a:rPr>
              <a:t>lựa</a:t>
            </a:r>
            <a:r>
              <a:rPr lang="en-US">
                <a:solidFill>
                  <a:srgbClr val="FF0000"/>
                </a:solidFill>
              </a:rPr>
              <a:t> </a:t>
            </a:r>
            <a:r>
              <a:rPr lang="en-US" err="1">
                <a:solidFill>
                  <a:srgbClr val="FF0000"/>
                </a:solidFill>
              </a:rPr>
              <a:t>chọn</a:t>
            </a:r>
            <a:r>
              <a:rPr lang="en-US">
                <a:solidFill>
                  <a:srgbClr val="FF0000"/>
                </a:solidFill>
              </a:rPr>
              <a:t> </a:t>
            </a:r>
            <a:r>
              <a:rPr lang="en-US" err="1">
                <a:solidFill>
                  <a:srgbClr val="FF0000"/>
                </a:solidFill>
              </a:rPr>
              <a:t>phương</a:t>
            </a:r>
            <a:r>
              <a:rPr lang="en-US">
                <a:solidFill>
                  <a:srgbClr val="FF0000"/>
                </a:solidFill>
              </a:rPr>
              <a:t> </a:t>
            </a:r>
            <a:r>
              <a:rPr lang="en-US" err="1">
                <a:solidFill>
                  <a:srgbClr val="FF0000"/>
                </a:solidFill>
              </a:rPr>
              <a:t>pháp</a:t>
            </a:r>
            <a:r>
              <a:rPr lang="en-US">
                <a:solidFill>
                  <a:srgbClr val="FF0000"/>
                </a:solidFill>
              </a:rPr>
              <a:t> </a:t>
            </a:r>
            <a:r>
              <a:rPr lang="en-US" err="1">
                <a:solidFill>
                  <a:srgbClr val="FF0000"/>
                </a:solidFill>
              </a:rPr>
              <a:t>chọn</a:t>
            </a:r>
            <a:r>
              <a:rPr lang="en-US">
                <a:solidFill>
                  <a:srgbClr val="FF0000"/>
                </a:solidFill>
              </a:rPr>
              <a:t> </a:t>
            </a:r>
            <a:r>
              <a:rPr lang="en-US" err="1">
                <a:solidFill>
                  <a:srgbClr val="FF0000"/>
                </a:solidFill>
              </a:rPr>
              <a:t>mẫu</a:t>
            </a:r>
            <a:endParaRPr lang="en-US">
              <a:solidFill>
                <a:srgbClr val="FF0000"/>
              </a:solidFill>
            </a:endParaRPr>
          </a:p>
          <a:p>
            <a:pPr marL="457200" indent="-457200">
              <a:buFont typeface="Arial" panose="020B0604020202020204" pitchFamily="34" charset="0"/>
              <a:buChar char="•"/>
            </a:pPr>
            <a:r>
              <a:rPr lang="en-US" err="1">
                <a:solidFill>
                  <a:srgbClr val="FF0000"/>
                </a:solidFill>
              </a:rPr>
              <a:t>Sử</a:t>
            </a:r>
            <a:r>
              <a:rPr lang="en-US">
                <a:solidFill>
                  <a:srgbClr val="FF0000"/>
                </a:solidFill>
              </a:rPr>
              <a:t> </a:t>
            </a:r>
            <a:r>
              <a:rPr lang="en-US" err="1">
                <a:solidFill>
                  <a:srgbClr val="FF0000"/>
                </a:solidFill>
              </a:rPr>
              <a:t>dụng</a:t>
            </a:r>
            <a:r>
              <a:rPr lang="en-US">
                <a:solidFill>
                  <a:srgbClr val="FF0000"/>
                </a:solidFill>
              </a:rPr>
              <a:t> </a:t>
            </a:r>
            <a:r>
              <a:rPr lang="en-US" err="1">
                <a:solidFill>
                  <a:srgbClr val="FF0000"/>
                </a:solidFill>
              </a:rPr>
              <a:t>trọng</a:t>
            </a:r>
            <a:r>
              <a:rPr lang="en-US">
                <a:solidFill>
                  <a:srgbClr val="FF0000"/>
                </a:solidFill>
              </a:rPr>
              <a:t> </a:t>
            </a:r>
            <a:r>
              <a:rPr lang="en-US" err="1">
                <a:solidFill>
                  <a:srgbClr val="FF0000"/>
                </a:solidFill>
              </a:rPr>
              <a:t>số</a:t>
            </a:r>
            <a:r>
              <a:rPr lang="en-US">
                <a:solidFill>
                  <a:srgbClr val="FF0000"/>
                </a:solidFill>
              </a:rPr>
              <a:t> </a:t>
            </a:r>
            <a:r>
              <a:rPr lang="en-US" err="1">
                <a:solidFill>
                  <a:srgbClr val="FF0000"/>
                </a:solidFill>
              </a:rPr>
              <a:t>để</a:t>
            </a:r>
            <a:r>
              <a:rPr lang="en-US">
                <a:solidFill>
                  <a:srgbClr val="FF0000"/>
                </a:solidFill>
              </a:rPr>
              <a:t> </a:t>
            </a:r>
            <a:r>
              <a:rPr lang="en-US" err="1">
                <a:solidFill>
                  <a:srgbClr val="FF0000"/>
                </a:solidFill>
              </a:rPr>
              <a:t>khắc</a:t>
            </a:r>
            <a:r>
              <a:rPr lang="en-US">
                <a:solidFill>
                  <a:srgbClr val="FF0000"/>
                </a:solidFill>
              </a:rPr>
              <a:t> </a:t>
            </a:r>
            <a:r>
              <a:rPr lang="en-US" err="1">
                <a:solidFill>
                  <a:srgbClr val="FF0000"/>
                </a:solidFill>
              </a:rPr>
              <a:t>phục</a:t>
            </a:r>
            <a:r>
              <a:rPr lang="en-US">
                <a:solidFill>
                  <a:srgbClr val="FF0000"/>
                </a:solidFill>
              </a:rPr>
              <a:t> </a:t>
            </a:r>
            <a:r>
              <a:rPr lang="en-US" err="1">
                <a:solidFill>
                  <a:srgbClr val="FF0000"/>
                </a:solidFill>
              </a:rPr>
              <a:t>tính</a:t>
            </a:r>
            <a:r>
              <a:rPr lang="en-US">
                <a:solidFill>
                  <a:srgbClr val="FF0000"/>
                </a:solidFill>
              </a:rPr>
              <a:t> </a:t>
            </a:r>
            <a:r>
              <a:rPr lang="en-US" err="1">
                <a:solidFill>
                  <a:srgbClr val="FF0000"/>
                </a:solidFill>
              </a:rPr>
              <a:t>không</a:t>
            </a:r>
            <a:r>
              <a:rPr lang="en-US">
                <a:solidFill>
                  <a:srgbClr val="FF0000"/>
                </a:solidFill>
              </a:rPr>
              <a:t> </a:t>
            </a:r>
            <a:r>
              <a:rPr lang="en-US" err="1">
                <a:solidFill>
                  <a:srgbClr val="FF0000"/>
                </a:solidFill>
              </a:rPr>
              <a:t>đại</a:t>
            </a:r>
            <a:r>
              <a:rPr lang="en-US">
                <a:solidFill>
                  <a:srgbClr val="FF0000"/>
                </a:solidFill>
              </a:rPr>
              <a:t> </a:t>
            </a:r>
            <a:r>
              <a:rPr lang="en-US" err="1">
                <a:solidFill>
                  <a:srgbClr val="FF0000"/>
                </a:solidFill>
              </a:rPr>
              <a:t>diện</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quá</a:t>
            </a:r>
            <a:r>
              <a:rPr lang="en-US">
                <a:solidFill>
                  <a:srgbClr val="FF0000"/>
                </a:solidFill>
              </a:rPr>
              <a:t> </a:t>
            </a:r>
            <a:r>
              <a:rPr lang="en-US" err="1">
                <a:solidFill>
                  <a:srgbClr val="FF0000"/>
                </a:solidFill>
              </a:rPr>
              <a:t>trình</a:t>
            </a:r>
            <a:r>
              <a:rPr lang="en-US">
                <a:solidFill>
                  <a:srgbClr val="FF0000"/>
                </a:solidFill>
              </a:rPr>
              <a:t> </a:t>
            </a:r>
            <a:r>
              <a:rPr lang="en-US" err="1">
                <a:solidFill>
                  <a:srgbClr val="FF0000"/>
                </a:solidFill>
              </a:rPr>
              <a:t>xử</a:t>
            </a:r>
            <a:r>
              <a:rPr lang="en-US">
                <a:solidFill>
                  <a:srgbClr val="FF0000"/>
                </a:solidFill>
              </a:rPr>
              <a:t> </a:t>
            </a:r>
            <a:r>
              <a:rPr lang="en-US" err="1">
                <a:solidFill>
                  <a:srgbClr val="FF0000"/>
                </a:solidFill>
              </a:rPr>
              <a:t>lý</a:t>
            </a:r>
            <a:r>
              <a:rPr lang="en-US">
                <a:solidFill>
                  <a:srgbClr val="FF0000"/>
                </a:solidFill>
              </a:rPr>
              <a:t> </a:t>
            </a:r>
            <a:r>
              <a:rPr lang="en-US" err="1">
                <a:solidFill>
                  <a:srgbClr val="FF0000"/>
                </a:solidFill>
              </a:rPr>
              <a:t>số</a:t>
            </a:r>
            <a:r>
              <a:rPr lang="en-US">
                <a:solidFill>
                  <a:srgbClr val="FF0000"/>
                </a:solidFill>
              </a:rPr>
              <a:t> </a:t>
            </a:r>
            <a:r>
              <a:rPr lang="en-US" err="1">
                <a:solidFill>
                  <a:srgbClr val="FF0000"/>
                </a:solidFill>
              </a:rPr>
              <a:t>liệu</a:t>
            </a:r>
            <a:r>
              <a:rPr lang="en-US">
                <a:solidFill>
                  <a:srgbClr val="FF0000"/>
                </a:solidFill>
              </a:rPr>
              <a:t> </a:t>
            </a:r>
            <a:r>
              <a:rPr lang="en-US" err="1">
                <a:solidFill>
                  <a:srgbClr val="FF0000"/>
                </a:solidFill>
              </a:rPr>
              <a:t>về</a:t>
            </a:r>
            <a:r>
              <a:rPr lang="en-US">
                <a:solidFill>
                  <a:srgbClr val="FF0000"/>
                </a:solidFill>
              </a:rPr>
              <a:t> </a:t>
            </a:r>
            <a:r>
              <a:rPr lang="en-US" err="1">
                <a:solidFill>
                  <a:srgbClr val="FF0000"/>
                </a:solidFill>
              </a:rPr>
              <a:t>sau</a:t>
            </a:r>
            <a:endParaRPr lang="en-GB">
              <a:solidFill>
                <a:srgbClr val="FF0000"/>
              </a:solidFill>
            </a:endParaRPr>
          </a:p>
        </p:txBody>
      </p:sp>
      <p:sp>
        <p:nvSpPr>
          <p:cNvPr id="6" name="Footer Placeholder 5">
            <a:extLst>
              <a:ext uri="{FF2B5EF4-FFF2-40B4-BE49-F238E27FC236}">
                <a16:creationId xmlns:a16="http://schemas.microsoft.com/office/drawing/2014/main" id="{F3044511-8D19-9773-1699-EAE9FEA30F14}"/>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128350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Giới</a:t>
            </a:r>
            <a:r>
              <a:rPr lang="en-US"/>
              <a:t> </a:t>
            </a:r>
            <a:r>
              <a:rPr lang="en-US" err="1"/>
              <a:t>thiệu</a:t>
            </a:r>
            <a:r>
              <a:rPr lang="en-US"/>
              <a:t> </a:t>
            </a:r>
            <a:r>
              <a:rPr lang="en-US" err="1"/>
              <a:t>chung</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6</a:t>
            </a:fld>
            <a:endParaRPr lang="en-US"/>
          </a:p>
        </p:txBody>
      </p:sp>
      <p:sp>
        <p:nvSpPr>
          <p:cNvPr id="2" name="Date Placeholder 1">
            <a:extLst>
              <a:ext uri="{FF2B5EF4-FFF2-40B4-BE49-F238E27FC236}">
                <a16:creationId xmlns:a16="http://schemas.microsoft.com/office/drawing/2014/main" id="{156C935A-0BFA-F804-D5E9-43D6FD149ECE}"/>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956619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3F26-70A4-1E84-5004-2F6E4BCAF194}"/>
              </a:ext>
            </a:extLst>
          </p:cNvPr>
          <p:cNvSpPr>
            <a:spLocks noGrp="1"/>
          </p:cNvSpPr>
          <p:nvPr>
            <p:ph type="title"/>
          </p:nvPr>
        </p:nvSpPr>
        <p:spPr/>
        <p:txBody>
          <a:bodyPr/>
          <a:lstStyle/>
          <a:p>
            <a:r>
              <a:rPr lang="en-US" err="1"/>
              <a:t>Mẫu</a:t>
            </a:r>
            <a:r>
              <a:rPr lang="en-US"/>
              <a:t> </a:t>
            </a:r>
            <a:r>
              <a:rPr lang="en-US" err="1"/>
              <a:t>môi</a:t>
            </a:r>
            <a:r>
              <a:rPr lang="en-US"/>
              <a:t> </a:t>
            </a:r>
            <a:r>
              <a:rPr lang="en-US" err="1"/>
              <a:t>trường</a:t>
            </a:r>
            <a:endParaRPr lang="en-US"/>
          </a:p>
        </p:txBody>
      </p:sp>
      <p:sp>
        <p:nvSpPr>
          <p:cNvPr id="4" name="Footer Placeholder 3">
            <a:extLst>
              <a:ext uri="{FF2B5EF4-FFF2-40B4-BE49-F238E27FC236}">
                <a16:creationId xmlns:a16="http://schemas.microsoft.com/office/drawing/2014/main" id="{9A0AB45C-4F20-9725-0428-B5F9105296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F4FD486-010D-17F0-F122-E9CA18A14D13}"/>
              </a:ext>
            </a:extLst>
          </p:cNvPr>
          <p:cNvSpPr>
            <a:spLocks noGrp="1"/>
          </p:cNvSpPr>
          <p:nvPr>
            <p:ph type="sldNum" sz="quarter" idx="12"/>
          </p:nvPr>
        </p:nvSpPr>
        <p:spPr/>
        <p:txBody>
          <a:bodyPr/>
          <a:lstStyle/>
          <a:p>
            <a:fld id="{558478D3-4DD5-4D7B-8D8D-7EA87687E863}" type="slidenum">
              <a:rPr lang="en-US" smtClean="0"/>
              <a:pPr/>
              <a:t>60</a:t>
            </a:fld>
            <a:endParaRPr lang="en-US"/>
          </a:p>
        </p:txBody>
      </p:sp>
      <p:pic>
        <p:nvPicPr>
          <p:cNvPr id="1026" name="Picture 2" descr="Uniform, offset, stratified random, and rectangular grids">
            <a:extLst>
              <a:ext uri="{FF2B5EF4-FFF2-40B4-BE49-F238E27FC236}">
                <a16:creationId xmlns:a16="http://schemas.microsoft.com/office/drawing/2014/main" id="{CF9EA2BE-740B-20B6-CF35-6C6CED370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449" y="1540376"/>
            <a:ext cx="6902034" cy="2772317"/>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6145799E-30B7-6371-A9D6-AAD0EAE98641}"/>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0483979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3F26-70A4-1E84-5004-2F6E4BCAF194}"/>
              </a:ext>
            </a:extLst>
          </p:cNvPr>
          <p:cNvSpPr>
            <a:spLocks noGrp="1"/>
          </p:cNvSpPr>
          <p:nvPr>
            <p:ph type="title"/>
          </p:nvPr>
        </p:nvSpPr>
        <p:spPr/>
        <p:txBody>
          <a:bodyPr/>
          <a:lstStyle/>
          <a:p>
            <a:r>
              <a:rPr lang="en-US" err="1"/>
              <a:t>Mẫu</a:t>
            </a:r>
            <a:r>
              <a:rPr lang="en-US"/>
              <a:t> </a:t>
            </a:r>
            <a:r>
              <a:rPr lang="en-US" err="1"/>
              <a:t>môi</a:t>
            </a:r>
            <a:r>
              <a:rPr lang="en-US"/>
              <a:t> </a:t>
            </a:r>
            <a:r>
              <a:rPr lang="en-US" err="1"/>
              <a:t>trường</a:t>
            </a:r>
            <a:endParaRPr lang="en-US"/>
          </a:p>
        </p:txBody>
      </p:sp>
      <p:sp>
        <p:nvSpPr>
          <p:cNvPr id="4" name="Footer Placeholder 3">
            <a:extLst>
              <a:ext uri="{FF2B5EF4-FFF2-40B4-BE49-F238E27FC236}">
                <a16:creationId xmlns:a16="http://schemas.microsoft.com/office/drawing/2014/main" id="{9A0AB45C-4F20-9725-0428-B5F9105296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F4FD486-010D-17F0-F122-E9CA18A14D13}"/>
              </a:ext>
            </a:extLst>
          </p:cNvPr>
          <p:cNvSpPr>
            <a:spLocks noGrp="1"/>
          </p:cNvSpPr>
          <p:nvPr>
            <p:ph type="sldNum" sz="quarter" idx="12"/>
          </p:nvPr>
        </p:nvSpPr>
        <p:spPr/>
        <p:txBody>
          <a:bodyPr/>
          <a:lstStyle/>
          <a:p>
            <a:fld id="{558478D3-4DD5-4D7B-8D8D-7EA87687E863}" type="slidenum">
              <a:rPr lang="en-US" smtClean="0"/>
              <a:pPr/>
              <a:t>61</a:t>
            </a:fld>
            <a:endParaRPr lang="en-US"/>
          </a:p>
        </p:txBody>
      </p:sp>
      <p:pic>
        <p:nvPicPr>
          <p:cNvPr id="1026" name="Picture 2" descr="Uniform, offset, stratified random, and rectangular grids">
            <a:extLst>
              <a:ext uri="{FF2B5EF4-FFF2-40B4-BE49-F238E27FC236}">
                <a16:creationId xmlns:a16="http://schemas.microsoft.com/office/drawing/2014/main" id="{CF9EA2BE-740B-20B6-CF35-6C6CED370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449" y="1540376"/>
            <a:ext cx="6902034" cy="27723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83B8736-F4AE-E838-C0E1-978A2723E647}"/>
              </a:ext>
            </a:extLst>
          </p:cNvPr>
          <p:cNvPicPr>
            <a:picLocks noChangeAspect="1"/>
          </p:cNvPicPr>
          <p:nvPr/>
        </p:nvPicPr>
        <p:blipFill>
          <a:blip r:embed="rId4"/>
          <a:srcRect r="63326"/>
          <a:stretch/>
        </p:blipFill>
        <p:spPr>
          <a:xfrm>
            <a:off x="5886369" y="2475055"/>
            <a:ext cx="2542524" cy="3732166"/>
          </a:xfrm>
          <a:prstGeom prst="rect">
            <a:avLst/>
          </a:prstGeom>
        </p:spPr>
      </p:pic>
      <p:pic>
        <p:nvPicPr>
          <p:cNvPr id="3" name="Picture 2">
            <a:extLst>
              <a:ext uri="{FF2B5EF4-FFF2-40B4-BE49-F238E27FC236}">
                <a16:creationId xmlns:a16="http://schemas.microsoft.com/office/drawing/2014/main" id="{E520EAF0-5CED-FA36-96D3-2F918C9EC23E}"/>
              </a:ext>
            </a:extLst>
          </p:cNvPr>
          <p:cNvPicPr>
            <a:picLocks noChangeAspect="1"/>
          </p:cNvPicPr>
          <p:nvPr/>
        </p:nvPicPr>
        <p:blipFill>
          <a:blip r:embed="rId4"/>
          <a:srcRect l="64913"/>
          <a:stretch/>
        </p:blipFill>
        <p:spPr>
          <a:xfrm>
            <a:off x="8650013" y="2475055"/>
            <a:ext cx="2432538" cy="3732166"/>
          </a:xfrm>
          <a:prstGeom prst="rect">
            <a:avLst/>
          </a:prstGeom>
        </p:spPr>
      </p:pic>
      <p:sp>
        <p:nvSpPr>
          <p:cNvPr id="7" name="Date Placeholder 6">
            <a:extLst>
              <a:ext uri="{FF2B5EF4-FFF2-40B4-BE49-F238E27FC236}">
                <a16:creationId xmlns:a16="http://schemas.microsoft.com/office/drawing/2014/main" id="{2F99F0AA-D0CF-90B9-CC00-257BAEDCB478}"/>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293432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25E6-B948-4CC1-F2B2-2046656D7FB8}"/>
              </a:ext>
            </a:extLst>
          </p:cNvPr>
          <p:cNvSpPr>
            <a:spLocks noGrp="1"/>
          </p:cNvSpPr>
          <p:nvPr>
            <p:ph type="title"/>
          </p:nvPr>
        </p:nvSpPr>
        <p:spPr/>
        <p:txBody>
          <a:bodyPr/>
          <a:lstStyle/>
          <a:p>
            <a:r>
              <a:rPr lang="en-US" err="1"/>
              <a:t>Yếu</a:t>
            </a:r>
            <a:r>
              <a:rPr lang="en-US"/>
              <a:t> </a:t>
            </a:r>
            <a:r>
              <a:rPr lang="en-US" err="1"/>
              <a:t>tố</a:t>
            </a:r>
            <a:r>
              <a:rPr lang="en-US"/>
              <a:t> </a:t>
            </a:r>
            <a:r>
              <a:rPr lang="en-US" err="1"/>
              <a:t>thời</a:t>
            </a:r>
            <a:r>
              <a:rPr lang="en-US"/>
              <a:t> </a:t>
            </a:r>
            <a:r>
              <a:rPr lang="en-US" err="1"/>
              <a:t>gian</a:t>
            </a:r>
            <a:r>
              <a:rPr lang="en-US"/>
              <a:t> </a:t>
            </a:r>
            <a:r>
              <a:rPr lang="en-US" err="1"/>
              <a:t>của</a:t>
            </a:r>
            <a:r>
              <a:rPr lang="en-US"/>
              <a:t> </a:t>
            </a:r>
            <a:r>
              <a:rPr lang="en-US" err="1"/>
              <a:t>nghiên</a:t>
            </a:r>
            <a:r>
              <a:rPr lang="en-US"/>
              <a:t> </a:t>
            </a:r>
            <a:r>
              <a:rPr lang="en-US" err="1"/>
              <a:t>cứu</a:t>
            </a:r>
            <a:endParaRPr lang="en-001"/>
          </a:p>
        </p:txBody>
      </p:sp>
      <p:sp>
        <p:nvSpPr>
          <p:cNvPr id="3" name="Date Placeholder 2">
            <a:extLst>
              <a:ext uri="{FF2B5EF4-FFF2-40B4-BE49-F238E27FC236}">
                <a16:creationId xmlns:a16="http://schemas.microsoft.com/office/drawing/2014/main" id="{74CFE4E5-8450-2C35-6FE0-AAF285885B40}"/>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007283E0-A9B2-8972-059F-9ACB2607AB59}"/>
              </a:ext>
            </a:extLst>
          </p:cNvPr>
          <p:cNvSpPr>
            <a:spLocks noGrp="1"/>
          </p:cNvSpPr>
          <p:nvPr>
            <p:ph type="sldNum" sz="quarter" idx="12"/>
          </p:nvPr>
        </p:nvSpPr>
        <p:spPr/>
        <p:txBody>
          <a:bodyPr/>
          <a:lstStyle/>
          <a:p>
            <a:fld id="{AA8328AE-A94A-43B0-BF47-266FB86AC0A6}" type="slidenum">
              <a:rPr lang="en-001" smtClean="0"/>
              <a:t>62</a:t>
            </a:fld>
            <a:endParaRPr lang="en-001"/>
          </a:p>
        </p:txBody>
      </p:sp>
      <p:cxnSp>
        <p:nvCxnSpPr>
          <p:cNvPr id="7" name="Straight Connector 6">
            <a:extLst>
              <a:ext uri="{FF2B5EF4-FFF2-40B4-BE49-F238E27FC236}">
                <a16:creationId xmlns:a16="http://schemas.microsoft.com/office/drawing/2014/main" id="{828017E9-1D9F-2E59-4F7C-E3CFEC2911D7}"/>
              </a:ext>
            </a:extLst>
          </p:cNvPr>
          <p:cNvCxnSpPr>
            <a:cxnSpLocks/>
          </p:cNvCxnSpPr>
          <p:nvPr/>
        </p:nvCxnSpPr>
        <p:spPr>
          <a:xfrm>
            <a:off x="6096000" y="1228725"/>
            <a:ext cx="0" cy="4948238"/>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FBCCB9E-C669-7787-1895-065D6F48827B}"/>
              </a:ext>
            </a:extLst>
          </p:cNvPr>
          <p:cNvSpPr txBox="1"/>
          <p:nvPr/>
        </p:nvSpPr>
        <p:spPr>
          <a:xfrm>
            <a:off x="723900" y="997892"/>
            <a:ext cx="4787900" cy="461665"/>
          </a:xfrm>
          <a:prstGeom prst="rect">
            <a:avLst/>
          </a:prstGeom>
          <a:noFill/>
        </p:spPr>
        <p:txBody>
          <a:bodyPr wrap="square" rtlCol="0">
            <a:spAutoFit/>
          </a:bodyPr>
          <a:lstStyle/>
          <a:p>
            <a:pPr algn="ctr"/>
            <a:r>
              <a:rPr lang="en-US" sz="2400" b="1" err="1">
                <a:solidFill>
                  <a:schemeClr val="accent3"/>
                </a:solidFill>
              </a:rPr>
              <a:t>Cắt</a:t>
            </a:r>
            <a:r>
              <a:rPr lang="en-US" sz="2400" b="1">
                <a:solidFill>
                  <a:schemeClr val="accent3"/>
                </a:solidFill>
              </a:rPr>
              <a:t> </a:t>
            </a:r>
            <a:r>
              <a:rPr lang="en-US" sz="2400" b="1" err="1">
                <a:solidFill>
                  <a:schemeClr val="accent3"/>
                </a:solidFill>
              </a:rPr>
              <a:t>ngang</a:t>
            </a:r>
            <a:r>
              <a:rPr lang="en-US" sz="2400" b="1">
                <a:solidFill>
                  <a:schemeClr val="accent3"/>
                </a:solidFill>
              </a:rPr>
              <a:t>/Cross-sectional</a:t>
            </a:r>
            <a:endParaRPr lang="en-001" sz="2400" b="1">
              <a:solidFill>
                <a:schemeClr val="accent3"/>
              </a:solidFill>
            </a:endParaRPr>
          </a:p>
        </p:txBody>
      </p:sp>
      <p:sp>
        <p:nvSpPr>
          <p:cNvPr id="10" name="TextBox 9">
            <a:extLst>
              <a:ext uri="{FF2B5EF4-FFF2-40B4-BE49-F238E27FC236}">
                <a16:creationId xmlns:a16="http://schemas.microsoft.com/office/drawing/2014/main" id="{D155339A-8B7C-57A9-04A8-F0F6DB489DD7}"/>
              </a:ext>
            </a:extLst>
          </p:cNvPr>
          <p:cNvSpPr txBox="1"/>
          <p:nvPr/>
        </p:nvSpPr>
        <p:spPr>
          <a:xfrm>
            <a:off x="6680200" y="997892"/>
            <a:ext cx="4787900" cy="461665"/>
          </a:xfrm>
          <a:prstGeom prst="rect">
            <a:avLst/>
          </a:prstGeom>
          <a:noFill/>
        </p:spPr>
        <p:txBody>
          <a:bodyPr wrap="square" rtlCol="0">
            <a:spAutoFit/>
          </a:bodyPr>
          <a:lstStyle/>
          <a:p>
            <a:pPr algn="ctr"/>
            <a:r>
              <a:rPr lang="en-US" sz="2400" b="1" err="1">
                <a:solidFill>
                  <a:schemeClr val="accent3"/>
                </a:solidFill>
              </a:rPr>
              <a:t>Cắt</a:t>
            </a:r>
            <a:r>
              <a:rPr lang="en-US" sz="2400" b="1">
                <a:solidFill>
                  <a:schemeClr val="accent3"/>
                </a:solidFill>
              </a:rPr>
              <a:t> </a:t>
            </a:r>
            <a:r>
              <a:rPr lang="en-US" sz="2400" b="1" err="1">
                <a:solidFill>
                  <a:schemeClr val="accent3"/>
                </a:solidFill>
              </a:rPr>
              <a:t>dọc</a:t>
            </a:r>
            <a:r>
              <a:rPr lang="en-US" sz="2400" b="1">
                <a:solidFill>
                  <a:schemeClr val="accent3"/>
                </a:solidFill>
              </a:rPr>
              <a:t>/Longitudinal</a:t>
            </a:r>
            <a:endParaRPr lang="en-001" sz="2400" b="1">
              <a:solidFill>
                <a:schemeClr val="accent3"/>
              </a:solidFill>
            </a:endParaRPr>
          </a:p>
        </p:txBody>
      </p:sp>
      <p:sp>
        <p:nvSpPr>
          <p:cNvPr id="11" name="Rectangle: Rounded Corners 10">
            <a:extLst>
              <a:ext uri="{FF2B5EF4-FFF2-40B4-BE49-F238E27FC236}">
                <a16:creationId xmlns:a16="http://schemas.microsoft.com/office/drawing/2014/main" id="{FCB3FCFE-BF9F-B447-292D-EDCA7D2C3C4B}"/>
              </a:ext>
            </a:extLst>
          </p:cNvPr>
          <p:cNvSpPr/>
          <p:nvPr/>
        </p:nvSpPr>
        <p:spPr>
          <a:xfrm>
            <a:off x="6195319" y="1654138"/>
            <a:ext cx="5794621" cy="1356189"/>
          </a:xfrm>
          <a:prstGeom prst="round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Rectangle: Rounded Corners 11">
            <a:extLst>
              <a:ext uri="{FF2B5EF4-FFF2-40B4-BE49-F238E27FC236}">
                <a16:creationId xmlns:a16="http://schemas.microsoft.com/office/drawing/2014/main" id="{A6277A00-2E30-A479-4867-FEF40A64A3A7}"/>
              </a:ext>
            </a:extLst>
          </p:cNvPr>
          <p:cNvSpPr/>
          <p:nvPr/>
        </p:nvSpPr>
        <p:spPr>
          <a:xfrm>
            <a:off x="6195318" y="3049176"/>
            <a:ext cx="5794621" cy="1356189"/>
          </a:xfrm>
          <a:prstGeom prst="round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 name="Rectangle: Rounded Corners 12">
            <a:extLst>
              <a:ext uri="{FF2B5EF4-FFF2-40B4-BE49-F238E27FC236}">
                <a16:creationId xmlns:a16="http://schemas.microsoft.com/office/drawing/2014/main" id="{B06B8601-4744-3A28-499C-C421BC669014}"/>
              </a:ext>
            </a:extLst>
          </p:cNvPr>
          <p:cNvSpPr/>
          <p:nvPr/>
        </p:nvSpPr>
        <p:spPr>
          <a:xfrm>
            <a:off x="6195318" y="4444214"/>
            <a:ext cx="5794621" cy="1356189"/>
          </a:xfrm>
          <a:prstGeom prst="round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4" name="Straight Arrow Connector 13">
            <a:extLst>
              <a:ext uri="{FF2B5EF4-FFF2-40B4-BE49-F238E27FC236}">
                <a16:creationId xmlns:a16="http://schemas.microsoft.com/office/drawing/2014/main" id="{DA818258-C7F1-2551-D936-9A58D4128046}"/>
              </a:ext>
            </a:extLst>
          </p:cNvPr>
          <p:cNvCxnSpPr>
            <a:cxnSpLocks/>
          </p:cNvCxnSpPr>
          <p:nvPr/>
        </p:nvCxnSpPr>
        <p:spPr>
          <a:xfrm>
            <a:off x="6195318" y="6149324"/>
            <a:ext cx="5681608" cy="0"/>
          </a:xfrm>
          <a:prstGeom prst="straightConnector1">
            <a:avLst/>
          </a:prstGeom>
          <a:ln w="57150">
            <a:solidFill>
              <a:schemeClr val="accent6">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096DF999-F618-B718-6DE5-FA9047559A32}"/>
              </a:ext>
            </a:extLst>
          </p:cNvPr>
          <p:cNvCxnSpPr>
            <a:cxnSpLocks/>
          </p:cNvCxnSpPr>
          <p:nvPr/>
        </p:nvCxnSpPr>
        <p:spPr>
          <a:xfrm>
            <a:off x="3302493" y="1724464"/>
            <a:ext cx="0" cy="4603065"/>
          </a:xfrm>
          <a:prstGeom prst="line">
            <a:avLst/>
          </a:prstGeom>
          <a:ln>
            <a:solidFill>
              <a:srgbClr val="969696"/>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115260B-FE47-5047-28BD-6BA86CA69E26}"/>
              </a:ext>
            </a:extLst>
          </p:cNvPr>
          <p:cNvCxnSpPr>
            <a:cxnSpLocks/>
          </p:cNvCxnSpPr>
          <p:nvPr/>
        </p:nvCxnSpPr>
        <p:spPr>
          <a:xfrm>
            <a:off x="316788" y="6149324"/>
            <a:ext cx="5681608" cy="0"/>
          </a:xfrm>
          <a:prstGeom prst="straightConnector1">
            <a:avLst/>
          </a:prstGeom>
          <a:ln w="57150">
            <a:solidFill>
              <a:schemeClr val="accent6">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F3DBFB4-F050-F4ED-7AF9-C6E40A933835}"/>
              </a:ext>
            </a:extLst>
          </p:cNvPr>
          <p:cNvCxnSpPr>
            <a:cxnSpLocks/>
          </p:cNvCxnSpPr>
          <p:nvPr/>
        </p:nvCxnSpPr>
        <p:spPr>
          <a:xfrm flipV="1">
            <a:off x="3302493" y="6041446"/>
            <a:ext cx="0" cy="215757"/>
          </a:xfrm>
          <a:prstGeom prst="straightConnector1">
            <a:avLst/>
          </a:prstGeom>
          <a:ln w="57150">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4132E125-787B-A93B-467C-E4C6C3F37B47}"/>
              </a:ext>
            </a:extLst>
          </p:cNvPr>
          <p:cNvGrpSpPr/>
          <p:nvPr/>
        </p:nvGrpSpPr>
        <p:grpSpPr>
          <a:xfrm>
            <a:off x="523023" y="3185086"/>
            <a:ext cx="1093174" cy="1084369"/>
            <a:chOff x="1867009" y="3443112"/>
            <a:chExt cx="1093174" cy="1084369"/>
          </a:xfrm>
        </p:grpSpPr>
        <p:sp>
          <p:nvSpPr>
            <p:cNvPr id="25" name="Oval 24">
              <a:extLst>
                <a:ext uri="{FF2B5EF4-FFF2-40B4-BE49-F238E27FC236}">
                  <a16:creationId xmlns:a16="http://schemas.microsoft.com/office/drawing/2014/main" id="{15CFD70F-3592-401F-9702-C52503F8B932}"/>
                </a:ext>
              </a:extLst>
            </p:cNvPr>
            <p:cNvSpPr/>
            <p:nvPr/>
          </p:nvSpPr>
          <p:spPr>
            <a:xfrm>
              <a:off x="1990283" y="3659059"/>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034FBB94-D89D-83D8-66EC-C5496E153A0A}"/>
                </a:ext>
              </a:extLst>
            </p:cNvPr>
            <p:cNvSpPr/>
            <p:nvPr/>
          </p:nvSpPr>
          <p:spPr>
            <a:xfrm>
              <a:off x="1996688" y="402385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79AE82FA-B8C6-83D4-59F6-6543C2DAAA39}"/>
                </a:ext>
              </a:extLst>
            </p:cNvPr>
            <p:cNvSpPr/>
            <p:nvPr/>
          </p:nvSpPr>
          <p:spPr>
            <a:xfrm>
              <a:off x="1936260" y="3733108"/>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CBB037E6-E38B-F483-283E-A3BD87C332A5}"/>
                </a:ext>
              </a:extLst>
            </p:cNvPr>
            <p:cNvSpPr/>
            <p:nvPr/>
          </p:nvSpPr>
          <p:spPr>
            <a:xfrm>
              <a:off x="2722015" y="3914819"/>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0F2305-97BA-0D4F-5DC8-5D710ED89D2D}"/>
                </a:ext>
              </a:extLst>
            </p:cNvPr>
            <p:cNvSpPr/>
            <p:nvPr/>
          </p:nvSpPr>
          <p:spPr>
            <a:xfrm>
              <a:off x="2683006" y="3612844"/>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37156803-DD6A-C5FC-906F-5382F0716886}"/>
                </a:ext>
              </a:extLst>
            </p:cNvPr>
            <p:cNvSpPr/>
            <p:nvPr/>
          </p:nvSpPr>
          <p:spPr>
            <a:xfrm>
              <a:off x="2530076" y="3674492"/>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563EFCD2-C137-E2FB-4839-583967ABD356}"/>
                </a:ext>
              </a:extLst>
            </p:cNvPr>
            <p:cNvSpPr/>
            <p:nvPr/>
          </p:nvSpPr>
          <p:spPr>
            <a:xfrm>
              <a:off x="2140091" y="3443112"/>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A53954A-EC08-8422-E24E-19D6A8A14A4C}"/>
                </a:ext>
              </a:extLst>
            </p:cNvPr>
            <p:cNvSpPr/>
            <p:nvPr/>
          </p:nvSpPr>
          <p:spPr>
            <a:xfrm>
              <a:off x="2038641" y="36911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639B4C15-A6A7-CAC8-2529-E39CEA089749}"/>
                </a:ext>
              </a:extLst>
            </p:cNvPr>
            <p:cNvSpPr/>
            <p:nvPr/>
          </p:nvSpPr>
          <p:spPr>
            <a:xfrm>
              <a:off x="2161447" y="3985002"/>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448A592A-D8D2-E20D-77AE-075FE0BF3068}"/>
                </a:ext>
              </a:extLst>
            </p:cNvPr>
            <p:cNvSpPr/>
            <p:nvPr/>
          </p:nvSpPr>
          <p:spPr>
            <a:xfrm>
              <a:off x="2182681" y="410555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CFDC5D0D-2BFA-DC64-6D97-4BE1DEA4C00B}"/>
                </a:ext>
              </a:extLst>
            </p:cNvPr>
            <p:cNvSpPr/>
            <p:nvPr/>
          </p:nvSpPr>
          <p:spPr>
            <a:xfrm>
              <a:off x="2304109" y="354166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83151643-5239-A32B-B60E-77FFF80FD502}"/>
                </a:ext>
              </a:extLst>
            </p:cNvPr>
            <p:cNvSpPr/>
            <p:nvPr/>
          </p:nvSpPr>
          <p:spPr>
            <a:xfrm>
              <a:off x="2210273" y="381614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8E4071B3-545E-36F7-1451-EC2FBF0A42BE}"/>
                </a:ext>
              </a:extLst>
            </p:cNvPr>
            <p:cNvSpPr/>
            <p:nvPr/>
          </p:nvSpPr>
          <p:spPr>
            <a:xfrm>
              <a:off x="1906688" y="4303001"/>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44004A36-3619-09B2-BC60-523568CCBFD4}"/>
                </a:ext>
              </a:extLst>
            </p:cNvPr>
            <p:cNvSpPr/>
            <p:nvPr/>
          </p:nvSpPr>
          <p:spPr>
            <a:xfrm>
              <a:off x="2054931" y="3853662"/>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2C4328EF-915F-1567-3381-6AE00A9A495A}"/>
                </a:ext>
              </a:extLst>
            </p:cNvPr>
            <p:cNvSpPr/>
            <p:nvPr/>
          </p:nvSpPr>
          <p:spPr>
            <a:xfrm>
              <a:off x="2780183" y="3564501"/>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A878DCCC-AEC3-0159-AC50-ED5A81D4B977}"/>
                </a:ext>
              </a:extLst>
            </p:cNvPr>
            <p:cNvSpPr/>
            <p:nvPr/>
          </p:nvSpPr>
          <p:spPr>
            <a:xfrm>
              <a:off x="2293173" y="3661828"/>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D6BA46E7-304A-111D-947E-CA45DC5AB805}"/>
                </a:ext>
              </a:extLst>
            </p:cNvPr>
            <p:cNvSpPr/>
            <p:nvPr/>
          </p:nvSpPr>
          <p:spPr>
            <a:xfrm>
              <a:off x="2642552" y="37811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848B9E25-5086-B35A-88C5-81A4FEFD3842}"/>
                </a:ext>
              </a:extLst>
            </p:cNvPr>
            <p:cNvSpPr/>
            <p:nvPr/>
          </p:nvSpPr>
          <p:spPr>
            <a:xfrm>
              <a:off x="1903618" y="4179694"/>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65" name="Oval 64">
              <a:extLst>
                <a:ext uri="{FF2B5EF4-FFF2-40B4-BE49-F238E27FC236}">
                  <a16:creationId xmlns:a16="http://schemas.microsoft.com/office/drawing/2014/main" id="{FED81BE0-A6C0-1046-46B9-2AB726893262}"/>
                </a:ext>
              </a:extLst>
            </p:cNvPr>
            <p:cNvSpPr/>
            <p:nvPr/>
          </p:nvSpPr>
          <p:spPr>
            <a:xfrm>
              <a:off x="2293173" y="407065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67" name="Oval 66">
              <a:extLst>
                <a:ext uri="{FF2B5EF4-FFF2-40B4-BE49-F238E27FC236}">
                  <a16:creationId xmlns:a16="http://schemas.microsoft.com/office/drawing/2014/main" id="{37A39ECC-5B48-043A-8BC5-04D971AF36E6}"/>
                </a:ext>
              </a:extLst>
            </p:cNvPr>
            <p:cNvSpPr/>
            <p:nvPr/>
          </p:nvSpPr>
          <p:spPr>
            <a:xfrm>
              <a:off x="1975454" y="393306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8" name="Oval 67">
              <a:extLst>
                <a:ext uri="{FF2B5EF4-FFF2-40B4-BE49-F238E27FC236}">
                  <a16:creationId xmlns:a16="http://schemas.microsoft.com/office/drawing/2014/main" id="{9F126647-7A64-A79E-1A4D-C7CEA1F83686}"/>
                </a:ext>
              </a:extLst>
            </p:cNvPr>
            <p:cNvSpPr/>
            <p:nvPr/>
          </p:nvSpPr>
          <p:spPr>
            <a:xfrm>
              <a:off x="2161447" y="349393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9" name="Oval 68">
              <a:extLst>
                <a:ext uri="{FF2B5EF4-FFF2-40B4-BE49-F238E27FC236}">
                  <a16:creationId xmlns:a16="http://schemas.microsoft.com/office/drawing/2014/main" id="{DFDF8B86-3FDE-D54C-A1D9-EE34D9FB60E3}"/>
                </a:ext>
              </a:extLst>
            </p:cNvPr>
            <p:cNvSpPr/>
            <p:nvPr/>
          </p:nvSpPr>
          <p:spPr>
            <a:xfrm>
              <a:off x="2452146" y="3503320"/>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0" name="Oval 69">
              <a:extLst>
                <a:ext uri="{FF2B5EF4-FFF2-40B4-BE49-F238E27FC236}">
                  <a16:creationId xmlns:a16="http://schemas.microsoft.com/office/drawing/2014/main" id="{5301038A-3B0A-86E6-0A97-50C433324DAA}"/>
                </a:ext>
              </a:extLst>
            </p:cNvPr>
            <p:cNvSpPr/>
            <p:nvPr/>
          </p:nvSpPr>
          <p:spPr>
            <a:xfrm>
              <a:off x="2238977" y="3863631"/>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1" name="Oval 70">
              <a:extLst>
                <a:ext uri="{FF2B5EF4-FFF2-40B4-BE49-F238E27FC236}">
                  <a16:creationId xmlns:a16="http://schemas.microsoft.com/office/drawing/2014/main" id="{6A3A259E-39C3-EA3E-464A-224C5D785777}"/>
                </a:ext>
              </a:extLst>
            </p:cNvPr>
            <p:cNvSpPr/>
            <p:nvPr/>
          </p:nvSpPr>
          <p:spPr>
            <a:xfrm>
              <a:off x="2504649" y="4261689"/>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73" name="Oval 72">
              <a:extLst>
                <a:ext uri="{FF2B5EF4-FFF2-40B4-BE49-F238E27FC236}">
                  <a16:creationId xmlns:a16="http://schemas.microsoft.com/office/drawing/2014/main" id="{FBDA51AF-127A-2011-5588-4891EF647605}"/>
                </a:ext>
              </a:extLst>
            </p:cNvPr>
            <p:cNvSpPr/>
            <p:nvPr/>
          </p:nvSpPr>
          <p:spPr>
            <a:xfrm>
              <a:off x="2620076" y="4079744"/>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74" name="Oval 73">
              <a:extLst>
                <a:ext uri="{FF2B5EF4-FFF2-40B4-BE49-F238E27FC236}">
                  <a16:creationId xmlns:a16="http://schemas.microsoft.com/office/drawing/2014/main" id="{CA495982-60D8-B54B-5078-6CE09AB4BE19}"/>
                </a:ext>
              </a:extLst>
            </p:cNvPr>
            <p:cNvSpPr/>
            <p:nvPr/>
          </p:nvSpPr>
          <p:spPr>
            <a:xfrm>
              <a:off x="2418904" y="400749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76" name="Oval 75">
              <a:extLst>
                <a:ext uri="{FF2B5EF4-FFF2-40B4-BE49-F238E27FC236}">
                  <a16:creationId xmlns:a16="http://schemas.microsoft.com/office/drawing/2014/main" id="{152DF71F-61FA-0B09-D24C-BD9B4DA89FD3}"/>
                </a:ext>
              </a:extLst>
            </p:cNvPr>
            <p:cNvSpPr/>
            <p:nvPr/>
          </p:nvSpPr>
          <p:spPr>
            <a:xfrm>
              <a:off x="2480777" y="414301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7" name="Oval 76">
              <a:extLst>
                <a:ext uri="{FF2B5EF4-FFF2-40B4-BE49-F238E27FC236}">
                  <a16:creationId xmlns:a16="http://schemas.microsoft.com/office/drawing/2014/main" id="{0C66D375-86B8-99E4-9031-89C374B89C16}"/>
                </a:ext>
              </a:extLst>
            </p:cNvPr>
            <p:cNvSpPr/>
            <p:nvPr/>
          </p:nvSpPr>
          <p:spPr>
            <a:xfrm>
              <a:off x="2272146" y="425065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8" name="Oval 77">
              <a:extLst>
                <a:ext uri="{FF2B5EF4-FFF2-40B4-BE49-F238E27FC236}">
                  <a16:creationId xmlns:a16="http://schemas.microsoft.com/office/drawing/2014/main" id="{CEBCCC10-14F5-7953-7355-671378741BAB}"/>
                </a:ext>
              </a:extLst>
            </p:cNvPr>
            <p:cNvSpPr/>
            <p:nvPr/>
          </p:nvSpPr>
          <p:spPr>
            <a:xfrm>
              <a:off x="2482491" y="389065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9" name="Oval 78">
              <a:extLst>
                <a:ext uri="{FF2B5EF4-FFF2-40B4-BE49-F238E27FC236}">
                  <a16:creationId xmlns:a16="http://schemas.microsoft.com/office/drawing/2014/main" id="{9EAB8F98-BFF0-4F44-542E-18C2A698031A}"/>
                </a:ext>
              </a:extLst>
            </p:cNvPr>
            <p:cNvSpPr/>
            <p:nvPr/>
          </p:nvSpPr>
          <p:spPr>
            <a:xfrm>
              <a:off x="2399038" y="3814065"/>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0" name="Oval 79">
              <a:extLst>
                <a:ext uri="{FF2B5EF4-FFF2-40B4-BE49-F238E27FC236}">
                  <a16:creationId xmlns:a16="http://schemas.microsoft.com/office/drawing/2014/main" id="{0952CE8D-21D8-32BC-AE83-D96EBD0974CB}"/>
                </a:ext>
              </a:extLst>
            </p:cNvPr>
            <p:cNvSpPr/>
            <p:nvPr/>
          </p:nvSpPr>
          <p:spPr>
            <a:xfrm>
              <a:off x="2063515" y="4251588"/>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1" name="Oval 80">
              <a:extLst>
                <a:ext uri="{FF2B5EF4-FFF2-40B4-BE49-F238E27FC236}">
                  <a16:creationId xmlns:a16="http://schemas.microsoft.com/office/drawing/2014/main" id="{2FEA34D1-548A-7928-32CE-0ED6E14276E9}"/>
                </a:ext>
              </a:extLst>
            </p:cNvPr>
            <p:cNvSpPr/>
            <p:nvPr/>
          </p:nvSpPr>
          <p:spPr>
            <a:xfrm>
              <a:off x="1867009" y="394013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2" name="Oval 81">
              <a:extLst>
                <a:ext uri="{FF2B5EF4-FFF2-40B4-BE49-F238E27FC236}">
                  <a16:creationId xmlns:a16="http://schemas.microsoft.com/office/drawing/2014/main" id="{AC9AA2E4-9BF4-8971-5E9B-8E024BB23D17}"/>
                </a:ext>
              </a:extLst>
            </p:cNvPr>
            <p:cNvSpPr/>
            <p:nvPr/>
          </p:nvSpPr>
          <p:spPr>
            <a:xfrm>
              <a:off x="2535462" y="3887631"/>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3" name="Oval 82">
              <a:extLst>
                <a:ext uri="{FF2B5EF4-FFF2-40B4-BE49-F238E27FC236}">
                  <a16:creationId xmlns:a16="http://schemas.microsoft.com/office/drawing/2014/main" id="{5CC07F73-1B83-49E6-09EE-7E25684C8E0B}"/>
                </a:ext>
              </a:extLst>
            </p:cNvPr>
            <p:cNvSpPr/>
            <p:nvPr/>
          </p:nvSpPr>
          <p:spPr>
            <a:xfrm>
              <a:off x="2218641" y="4347481"/>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grpSp>
        <p:nvGrpSpPr>
          <p:cNvPr id="87" name="Group 86">
            <a:extLst>
              <a:ext uri="{FF2B5EF4-FFF2-40B4-BE49-F238E27FC236}">
                <a16:creationId xmlns:a16="http://schemas.microsoft.com/office/drawing/2014/main" id="{DE66C142-E724-E5F6-38A3-788503441B13}"/>
              </a:ext>
            </a:extLst>
          </p:cNvPr>
          <p:cNvGrpSpPr/>
          <p:nvPr/>
        </p:nvGrpSpPr>
        <p:grpSpPr>
          <a:xfrm>
            <a:off x="3033570" y="3429003"/>
            <a:ext cx="584359" cy="596535"/>
            <a:chOff x="3620339" y="1880171"/>
            <a:chExt cx="584359" cy="596535"/>
          </a:xfrm>
        </p:grpSpPr>
        <p:sp>
          <p:nvSpPr>
            <p:cNvPr id="72" name="Oval 71">
              <a:extLst>
                <a:ext uri="{FF2B5EF4-FFF2-40B4-BE49-F238E27FC236}">
                  <a16:creationId xmlns:a16="http://schemas.microsoft.com/office/drawing/2014/main" id="{1369D614-6DF1-E252-2896-E0BACBA47AC4}"/>
                </a:ext>
              </a:extLst>
            </p:cNvPr>
            <p:cNvSpPr/>
            <p:nvPr/>
          </p:nvSpPr>
          <p:spPr>
            <a:xfrm>
              <a:off x="3824940" y="223390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61D79D13-1983-8052-D53F-3C549565826E}"/>
                </a:ext>
              </a:extLst>
            </p:cNvPr>
            <p:cNvSpPr/>
            <p:nvPr/>
          </p:nvSpPr>
          <p:spPr>
            <a:xfrm>
              <a:off x="3669080" y="212602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4AC74C5D-C075-4C76-7CF9-88D45E9D20ED}"/>
                </a:ext>
              </a:extLst>
            </p:cNvPr>
            <p:cNvSpPr/>
            <p:nvPr/>
          </p:nvSpPr>
          <p:spPr>
            <a:xfrm>
              <a:off x="3775281" y="2058436"/>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6" name="Oval 65">
              <a:extLst>
                <a:ext uri="{FF2B5EF4-FFF2-40B4-BE49-F238E27FC236}">
                  <a16:creationId xmlns:a16="http://schemas.microsoft.com/office/drawing/2014/main" id="{1B46F5C7-380D-1EBA-92DB-E39BC15470DA}"/>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5" name="Oval 74">
              <a:extLst>
                <a:ext uri="{FF2B5EF4-FFF2-40B4-BE49-F238E27FC236}">
                  <a16:creationId xmlns:a16="http://schemas.microsoft.com/office/drawing/2014/main" id="{A54AA808-6047-AA96-705A-0D6B23E883C3}"/>
                </a:ext>
              </a:extLst>
            </p:cNvPr>
            <p:cNvSpPr/>
            <p:nvPr/>
          </p:nvSpPr>
          <p:spPr>
            <a:xfrm>
              <a:off x="3936889" y="210484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84" name="Oval 83">
              <a:extLst>
                <a:ext uri="{FF2B5EF4-FFF2-40B4-BE49-F238E27FC236}">
                  <a16:creationId xmlns:a16="http://schemas.microsoft.com/office/drawing/2014/main" id="{7748A88C-BE11-EFAF-1CA1-3BBCF8E98A78}"/>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5" name="Oval 84">
              <a:extLst>
                <a:ext uri="{FF2B5EF4-FFF2-40B4-BE49-F238E27FC236}">
                  <a16:creationId xmlns:a16="http://schemas.microsoft.com/office/drawing/2014/main" id="{CBF5AE85-BAEC-7E2D-356A-921A798A088A}"/>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88" name="Arrow: Down 87">
            <a:extLst>
              <a:ext uri="{FF2B5EF4-FFF2-40B4-BE49-F238E27FC236}">
                <a16:creationId xmlns:a16="http://schemas.microsoft.com/office/drawing/2014/main" id="{4C566154-DAC4-2FB3-EC10-CF56BEF962CD}"/>
              </a:ext>
            </a:extLst>
          </p:cNvPr>
          <p:cNvSpPr/>
          <p:nvPr/>
        </p:nvSpPr>
        <p:spPr>
          <a:xfrm rot="16200000">
            <a:off x="2056410" y="3498730"/>
            <a:ext cx="373586" cy="45708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nvGrpSpPr>
          <p:cNvPr id="249" name="Group 248">
            <a:extLst>
              <a:ext uri="{FF2B5EF4-FFF2-40B4-BE49-F238E27FC236}">
                <a16:creationId xmlns:a16="http://schemas.microsoft.com/office/drawing/2014/main" id="{06E95A36-B8AF-AC7B-966A-E2DF522834EE}"/>
              </a:ext>
            </a:extLst>
          </p:cNvPr>
          <p:cNvGrpSpPr/>
          <p:nvPr/>
        </p:nvGrpSpPr>
        <p:grpSpPr>
          <a:xfrm>
            <a:off x="6600703" y="1622327"/>
            <a:ext cx="584359" cy="4634876"/>
            <a:chOff x="6600703" y="1622327"/>
            <a:chExt cx="584359" cy="4634876"/>
          </a:xfrm>
        </p:grpSpPr>
        <p:cxnSp>
          <p:nvCxnSpPr>
            <p:cNvPr id="167" name="Straight Connector 166">
              <a:extLst>
                <a:ext uri="{FF2B5EF4-FFF2-40B4-BE49-F238E27FC236}">
                  <a16:creationId xmlns:a16="http://schemas.microsoft.com/office/drawing/2014/main" id="{21451A54-FFFF-34F3-2504-49385EA254D6}"/>
                </a:ext>
              </a:extLst>
            </p:cNvPr>
            <p:cNvCxnSpPr>
              <a:cxnSpLocks/>
            </p:cNvCxnSpPr>
            <p:nvPr/>
          </p:nvCxnSpPr>
          <p:spPr>
            <a:xfrm>
              <a:off x="6892882" y="1622327"/>
              <a:ext cx="0" cy="4603065"/>
            </a:xfrm>
            <a:prstGeom prst="line">
              <a:avLst/>
            </a:prstGeom>
            <a:ln>
              <a:solidFill>
                <a:srgbClr val="969696"/>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9366185-59CB-6C06-126C-4976C6D18CCF}"/>
                </a:ext>
              </a:extLst>
            </p:cNvPr>
            <p:cNvCxnSpPr>
              <a:cxnSpLocks/>
            </p:cNvCxnSpPr>
            <p:nvPr/>
          </p:nvCxnSpPr>
          <p:spPr>
            <a:xfrm flipV="1">
              <a:off x="6892882" y="6041446"/>
              <a:ext cx="0" cy="215757"/>
            </a:xfrm>
            <a:prstGeom prst="straightConnector1">
              <a:avLst/>
            </a:prstGeom>
            <a:ln w="57150">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89" name="Group 88">
              <a:extLst>
                <a:ext uri="{FF2B5EF4-FFF2-40B4-BE49-F238E27FC236}">
                  <a16:creationId xmlns:a16="http://schemas.microsoft.com/office/drawing/2014/main" id="{07A98449-8CEC-C9D8-B945-FD8B570383E4}"/>
                </a:ext>
              </a:extLst>
            </p:cNvPr>
            <p:cNvGrpSpPr/>
            <p:nvPr/>
          </p:nvGrpSpPr>
          <p:grpSpPr>
            <a:xfrm>
              <a:off x="6600703" y="2033965"/>
              <a:ext cx="584359" cy="596535"/>
              <a:chOff x="3620339" y="1880171"/>
              <a:chExt cx="584359" cy="596535"/>
            </a:xfrm>
          </p:grpSpPr>
          <p:sp>
            <p:nvSpPr>
              <p:cNvPr id="90" name="Oval 89">
                <a:extLst>
                  <a:ext uri="{FF2B5EF4-FFF2-40B4-BE49-F238E27FC236}">
                    <a16:creationId xmlns:a16="http://schemas.microsoft.com/office/drawing/2014/main" id="{D034125C-CB62-DE63-AD5A-C3012A2343F0}"/>
                  </a:ext>
                </a:extLst>
              </p:cNvPr>
              <p:cNvSpPr/>
              <p:nvPr/>
            </p:nvSpPr>
            <p:spPr>
              <a:xfrm>
                <a:off x="3824940" y="223390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91" name="Oval 90">
                <a:extLst>
                  <a:ext uri="{FF2B5EF4-FFF2-40B4-BE49-F238E27FC236}">
                    <a16:creationId xmlns:a16="http://schemas.microsoft.com/office/drawing/2014/main" id="{5446E811-C17F-B5A8-A84F-F0DA091CAEF4}"/>
                  </a:ext>
                </a:extLst>
              </p:cNvPr>
              <p:cNvSpPr/>
              <p:nvPr/>
            </p:nvSpPr>
            <p:spPr>
              <a:xfrm>
                <a:off x="3669080" y="212602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92" name="Oval 91">
                <a:extLst>
                  <a:ext uri="{FF2B5EF4-FFF2-40B4-BE49-F238E27FC236}">
                    <a16:creationId xmlns:a16="http://schemas.microsoft.com/office/drawing/2014/main" id="{274A5014-B965-15F8-8E2C-E823CEF0DD66}"/>
                  </a:ext>
                </a:extLst>
              </p:cNvPr>
              <p:cNvSpPr/>
              <p:nvPr/>
            </p:nvSpPr>
            <p:spPr>
              <a:xfrm>
                <a:off x="3775281" y="2058436"/>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93" name="Oval 92">
                <a:extLst>
                  <a:ext uri="{FF2B5EF4-FFF2-40B4-BE49-F238E27FC236}">
                    <a16:creationId xmlns:a16="http://schemas.microsoft.com/office/drawing/2014/main" id="{9DC29997-1114-D362-26A1-798BBFE8C4BE}"/>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94" name="Oval 93">
                <a:extLst>
                  <a:ext uri="{FF2B5EF4-FFF2-40B4-BE49-F238E27FC236}">
                    <a16:creationId xmlns:a16="http://schemas.microsoft.com/office/drawing/2014/main" id="{6A023466-4F7C-C24D-A8C8-F852074B70EE}"/>
                  </a:ext>
                </a:extLst>
              </p:cNvPr>
              <p:cNvSpPr/>
              <p:nvPr/>
            </p:nvSpPr>
            <p:spPr>
              <a:xfrm>
                <a:off x="3936889" y="210484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5" name="Oval 94">
                <a:extLst>
                  <a:ext uri="{FF2B5EF4-FFF2-40B4-BE49-F238E27FC236}">
                    <a16:creationId xmlns:a16="http://schemas.microsoft.com/office/drawing/2014/main" id="{EEDC7864-BF9D-EEE1-F88D-BA6D904A7AE8}"/>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96" name="Oval 95">
                <a:extLst>
                  <a:ext uri="{FF2B5EF4-FFF2-40B4-BE49-F238E27FC236}">
                    <a16:creationId xmlns:a16="http://schemas.microsoft.com/office/drawing/2014/main" id="{8DCED41A-8C6E-B8AF-4B63-9DB91105B951}"/>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119" name="Group 118">
              <a:extLst>
                <a:ext uri="{FF2B5EF4-FFF2-40B4-BE49-F238E27FC236}">
                  <a16:creationId xmlns:a16="http://schemas.microsoft.com/office/drawing/2014/main" id="{5E378F3F-391D-C4D3-3F0E-ABE8ED522211}"/>
                </a:ext>
              </a:extLst>
            </p:cNvPr>
            <p:cNvGrpSpPr/>
            <p:nvPr/>
          </p:nvGrpSpPr>
          <p:grpSpPr>
            <a:xfrm>
              <a:off x="6600703" y="3429003"/>
              <a:ext cx="584359" cy="596535"/>
              <a:chOff x="3620339" y="1880171"/>
              <a:chExt cx="584359" cy="596535"/>
            </a:xfrm>
          </p:grpSpPr>
          <p:sp>
            <p:nvSpPr>
              <p:cNvPr id="120" name="Oval 119">
                <a:extLst>
                  <a:ext uri="{FF2B5EF4-FFF2-40B4-BE49-F238E27FC236}">
                    <a16:creationId xmlns:a16="http://schemas.microsoft.com/office/drawing/2014/main" id="{56534EBC-7A41-350C-8E10-E75E7C116DDB}"/>
                  </a:ext>
                </a:extLst>
              </p:cNvPr>
              <p:cNvSpPr/>
              <p:nvPr/>
            </p:nvSpPr>
            <p:spPr>
              <a:xfrm>
                <a:off x="3824940" y="2233903"/>
                <a:ext cx="180000" cy="180000"/>
              </a:xfrm>
              <a:prstGeom prst="ellipse">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21" name="Oval 120">
                <a:extLst>
                  <a:ext uri="{FF2B5EF4-FFF2-40B4-BE49-F238E27FC236}">
                    <a16:creationId xmlns:a16="http://schemas.microsoft.com/office/drawing/2014/main" id="{3EBE0EA3-34DA-98C6-EF14-71B4AE877372}"/>
                  </a:ext>
                </a:extLst>
              </p:cNvPr>
              <p:cNvSpPr/>
              <p:nvPr/>
            </p:nvSpPr>
            <p:spPr>
              <a:xfrm>
                <a:off x="3669080" y="212602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2" name="Oval 121">
                <a:extLst>
                  <a:ext uri="{FF2B5EF4-FFF2-40B4-BE49-F238E27FC236}">
                    <a16:creationId xmlns:a16="http://schemas.microsoft.com/office/drawing/2014/main" id="{E70BAEBB-40C9-03AA-59CF-A6D5FE4A1380}"/>
                  </a:ext>
                </a:extLst>
              </p:cNvPr>
              <p:cNvSpPr/>
              <p:nvPr/>
            </p:nvSpPr>
            <p:spPr>
              <a:xfrm>
                <a:off x="3775281" y="2058436"/>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3" name="Oval 122">
                <a:extLst>
                  <a:ext uri="{FF2B5EF4-FFF2-40B4-BE49-F238E27FC236}">
                    <a16:creationId xmlns:a16="http://schemas.microsoft.com/office/drawing/2014/main" id="{2C1CF79F-0B9A-ECAC-D2E7-2FA06088FDF0}"/>
                  </a:ext>
                </a:extLst>
              </p:cNvPr>
              <p:cNvSpPr/>
              <p:nvPr/>
            </p:nvSpPr>
            <p:spPr>
              <a:xfrm>
                <a:off x="3865281" y="195688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4" name="Oval 123">
                <a:extLst>
                  <a:ext uri="{FF2B5EF4-FFF2-40B4-BE49-F238E27FC236}">
                    <a16:creationId xmlns:a16="http://schemas.microsoft.com/office/drawing/2014/main" id="{54B276FA-DFC6-77DF-A4D7-EFE9E6131A73}"/>
                  </a:ext>
                </a:extLst>
              </p:cNvPr>
              <p:cNvSpPr/>
              <p:nvPr/>
            </p:nvSpPr>
            <p:spPr>
              <a:xfrm>
                <a:off x="3936889" y="2104846"/>
                <a:ext cx="180000" cy="180000"/>
              </a:xfrm>
              <a:prstGeom prst="ellipse">
                <a:avLst/>
              </a:prstGeom>
              <a:solidFill>
                <a:schemeClr val="accent6">
                  <a:lumMod val="40000"/>
                  <a:lumOff val="60000"/>
                </a:schemeClr>
              </a:solidFill>
              <a:ln>
                <a:solidFill>
                  <a:srgbClr val="664903"/>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25" name="Oval 124">
                <a:extLst>
                  <a:ext uri="{FF2B5EF4-FFF2-40B4-BE49-F238E27FC236}">
                    <a16:creationId xmlns:a16="http://schemas.microsoft.com/office/drawing/2014/main" id="{EA5457AF-C5CA-12CB-91F6-336340F985E4}"/>
                  </a:ext>
                </a:extLst>
              </p:cNvPr>
              <p:cNvSpPr/>
              <p:nvPr/>
            </p:nvSpPr>
            <p:spPr>
              <a:xfrm>
                <a:off x="3698184" y="1971635"/>
                <a:ext cx="180000" cy="180000"/>
              </a:xfrm>
              <a:prstGeom prst="ellipse">
                <a:avLst/>
              </a:prstGeom>
              <a:solidFill>
                <a:schemeClr val="accent6">
                  <a:lumMod val="40000"/>
                  <a:lumOff val="60000"/>
                </a:schemeClr>
              </a:solidFill>
              <a:ln>
                <a:solidFill>
                  <a:srgbClr val="66490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26" name="Oval 125">
                <a:extLst>
                  <a:ext uri="{FF2B5EF4-FFF2-40B4-BE49-F238E27FC236}">
                    <a16:creationId xmlns:a16="http://schemas.microsoft.com/office/drawing/2014/main" id="{7F966B24-B925-2BEB-E273-FF26086C45A9}"/>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184" name="Group 183">
              <a:extLst>
                <a:ext uri="{FF2B5EF4-FFF2-40B4-BE49-F238E27FC236}">
                  <a16:creationId xmlns:a16="http://schemas.microsoft.com/office/drawing/2014/main" id="{37B38E9E-6DB6-096F-241E-42A6E4DE94E1}"/>
                </a:ext>
              </a:extLst>
            </p:cNvPr>
            <p:cNvGrpSpPr/>
            <p:nvPr/>
          </p:nvGrpSpPr>
          <p:grpSpPr>
            <a:xfrm>
              <a:off x="6600703" y="4824041"/>
              <a:ext cx="584359" cy="596535"/>
              <a:chOff x="6600703" y="4824041"/>
              <a:chExt cx="584359" cy="596535"/>
            </a:xfrm>
          </p:grpSpPr>
          <p:grpSp>
            <p:nvGrpSpPr>
              <p:cNvPr id="127" name="Group 126">
                <a:extLst>
                  <a:ext uri="{FF2B5EF4-FFF2-40B4-BE49-F238E27FC236}">
                    <a16:creationId xmlns:a16="http://schemas.microsoft.com/office/drawing/2014/main" id="{CBD1081D-7021-4F1C-2136-365023399B6A}"/>
                  </a:ext>
                </a:extLst>
              </p:cNvPr>
              <p:cNvGrpSpPr/>
              <p:nvPr/>
            </p:nvGrpSpPr>
            <p:grpSpPr>
              <a:xfrm>
                <a:off x="6600703" y="4824041"/>
                <a:ext cx="584359" cy="596535"/>
                <a:chOff x="3620339" y="1880171"/>
                <a:chExt cx="584359" cy="596535"/>
              </a:xfrm>
            </p:grpSpPr>
            <p:sp>
              <p:nvSpPr>
                <p:cNvPr id="128" name="Oval 127">
                  <a:extLst>
                    <a:ext uri="{FF2B5EF4-FFF2-40B4-BE49-F238E27FC236}">
                      <a16:creationId xmlns:a16="http://schemas.microsoft.com/office/drawing/2014/main" id="{63734960-776A-F388-7C06-2971D522D76C}"/>
                    </a:ext>
                  </a:extLst>
                </p:cNvPr>
                <p:cNvSpPr/>
                <p:nvPr/>
              </p:nvSpPr>
              <p:spPr>
                <a:xfrm>
                  <a:off x="3824940" y="223390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29" name="Oval 128">
                  <a:extLst>
                    <a:ext uri="{FF2B5EF4-FFF2-40B4-BE49-F238E27FC236}">
                      <a16:creationId xmlns:a16="http://schemas.microsoft.com/office/drawing/2014/main" id="{DC9889AC-86DC-DE2C-A45B-94B5117F7EA6}"/>
                    </a:ext>
                  </a:extLst>
                </p:cNvPr>
                <p:cNvSpPr/>
                <p:nvPr/>
              </p:nvSpPr>
              <p:spPr>
                <a:xfrm>
                  <a:off x="3669080" y="212602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0" name="Oval 129">
                  <a:extLst>
                    <a:ext uri="{FF2B5EF4-FFF2-40B4-BE49-F238E27FC236}">
                      <a16:creationId xmlns:a16="http://schemas.microsoft.com/office/drawing/2014/main" id="{A96D0F53-C3F9-2685-1318-ABA2842AE167}"/>
                    </a:ext>
                  </a:extLst>
                </p:cNvPr>
                <p:cNvSpPr/>
                <p:nvPr/>
              </p:nvSpPr>
              <p:spPr>
                <a:xfrm>
                  <a:off x="3775281" y="2058436"/>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1" name="Oval 130">
                  <a:extLst>
                    <a:ext uri="{FF2B5EF4-FFF2-40B4-BE49-F238E27FC236}">
                      <a16:creationId xmlns:a16="http://schemas.microsoft.com/office/drawing/2014/main" id="{3B048143-F46C-92C0-F2AF-F73AB0D1F3AB}"/>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2" name="Oval 131">
                  <a:extLst>
                    <a:ext uri="{FF2B5EF4-FFF2-40B4-BE49-F238E27FC236}">
                      <a16:creationId xmlns:a16="http://schemas.microsoft.com/office/drawing/2014/main" id="{72A81DED-82DE-1A4C-F740-CCD22791286F}"/>
                    </a:ext>
                  </a:extLst>
                </p:cNvPr>
                <p:cNvSpPr/>
                <p:nvPr/>
              </p:nvSpPr>
              <p:spPr>
                <a:xfrm>
                  <a:off x="3936889" y="210484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33" name="Oval 132">
                  <a:extLst>
                    <a:ext uri="{FF2B5EF4-FFF2-40B4-BE49-F238E27FC236}">
                      <a16:creationId xmlns:a16="http://schemas.microsoft.com/office/drawing/2014/main" id="{F65E01C1-7ED8-1CB0-D513-C887ED971F60}"/>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34" name="Oval 133">
                  <a:extLst>
                    <a:ext uri="{FF2B5EF4-FFF2-40B4-BE49-F238E27FC236}">
                      <a16:creationId xmlns:a16="http://schemas.microsoft.com/office/drawing/2014/main" id="{392DC368-71B0-AB9A-76A8-25EE0EB3F43D}"/>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170" name="TextBox 169">
                <a:extLst>
                  <a:ext uri="{FF2B5EF4-FFF2-40B4-BE49-F238E27FC236}">
                    <a16:creationId xmlns:a16="http://schemas.microsoft.com/office/drawing/2014/main" id="{8A87219A-C306-E8FE-D317-37D475EE5FBA}"/>
                  </a:ext>
                </a:extLst>
              </p:cNvPr>
              <p:cNvSpPr txBox="1"/>
              <p:nvPr/>
            </p:nvSpPr>
            <p:spPr>
              <a:xfrm>
                <a:off x="6713887" y="4938889"/>
                <a:ext cx="95633" cy="123111"/>
              </a:xfrm>
              <a:prstGeom prst="rect">
                <a:avLst/>
              </a:prstGeom>
              <a:noFill/>
            </p:spPr>
            <p:txBody>
              <a:bodyPr wrap="square" lIns="0" tIns="0" rIns="0" bIns="0" rtlCol="0" anchor="ctr" anchorCtr="0">
                <a:spAutoFit/>
              </a:bodyPr>
              <a:lstStyle/>
              <a:p>
                <a:pPr algn="ctr"/>
                <a:r>
                  <a:rPr lang="en-US" sz="800"/>
                  <a:t>A</a:t>
                </a:r>
                <a:endParaRPr lang="en-001" sz="800"/>
              </a:p>
            </p:txBody>
          </p:sp>
          <p:sp>
            <p:nvSpPr>
              <p:cNvPr id="171" name="TextBox 170">
                <a:extLst>
                  <a:ext uri="{FF2B5EF4-FFF2-40B4-BE49-F238E27FC236}">
                    <a16:creationId xmlns:a16="http://schemas.microsoft.com/office/drawing/2014/main" id="{1A1DDD1F-B70E-9A8D-FA22-73701E80FCBD}"/>
                  </a:ext>
                </a:extLst>
              </p:cNvPr>
              <p:cNvSpPr txBox="1"/>
              <p:nvPr/>
            </p:nvSpPr>
            <p:spPr>
              <a:xfrm>
                <a:off x="6802883" y="5051251"/>
                <a:ext cx="95633" cy="123111"/>
              </a:xfrm>
              <a:prstGeom prst="rect">
                <a:avLst/>
              </a:prstGeom>
              <a:noFill/>
            </p:spPr>
            <p:txBody>
              <a:bodyPr wrap="square" lIns="0" tIns="0" rIns="0" bIns="0" rtlCol="0" anchor="ctr" anchorCtr="0">
                <a:spAutoFit/>
              </a:bodyPr>
              <a:lstStyle/>
              <a:p>
                <a:pPr algn="ctr"/>
                <a:r>
                  <a:rPr lang="en-US" sz="800"/>
                  <a:t>B</a:t>
                </a:r>
                <a:endParaRPr lang="en-001" sz="800"/>
              </a:p>
            </p:txBody>
          </p:sp>
          <p:sp>
            <p:nvSpPr>
              <p:cNvPr id="172" name="TextBox 171">
                <a:extLst>
                  <a:ext uri="{FF2B5EF4-FFF2-40B4-BE49-F238E27FC236}">
                    <a16:creationId xmlns:a16="http://schemas.microsoft.com/office/drawing/2014/main" id="{5A63A3DA-AED1-A746-F5F5-196DD55FBE4E}"/>
                  </a:ext>
                </a:extLst>
              </p:cNvPr>
              <p:cNvSpPr txBox="1"/>
              <p:nvPr/>
            </p:nvSpPr>
            <p:spPr>
              <a:xfrm>
                <a:off x="6888576" y="4933222"/>
                <a:ext cx="95633" cy="123111"/>
              </a:xfrm>
              <a:prstGeom prst="rect">
                <a:avLst/>
              </a:prstGeom>
              <a:noFill/>
            </p:spPr>
            <p:txBody>
              <a:bodyPr wrap="square" lIns="0" tIns="0" rIns="0" bIns="0" rtlCol="0" anchor="ctr" anchorCtr="0">
                <a:spAutoFit/>
              </a:bodyPr>
              <a:lstStyle/>
              <a:p>
                <a:pPr algn="ctr"/>
                <a:r>
                  <a:rPr lang="en-US" sz="800"/>
                  <a:t>C</a:t>
                </a:r>
                <a:endParaRPr lang="en-001" sz="800"/>
              </a:p>
            </p:txBody>
          </p:sp>
          <p:sp>
            <p:nvSpPr>
              <p:cNvPr id="173" name="TextBox 172">
                <a:extLst>
                  <a:ext uri="{FF2B5EF4-FFF2-40B4-BE49-F238E27FC236}">
                    <a16:creationId xmlns:a16="http://schemas.microsoft.com/office/drawing/2014/main" id="{6ED0EF8A-FCE9-171B-62F4-51C318D0B659}"/>
                  </a:ext>
                </a:extLst>
              </p:cNvPr>
              <p:cNvSpPr txBox="1"/>
              <p:nvPr/>
            </p:nvSpPr>
            <p:spPr>
              <a:xfrm>
                <a:off x="6684841" y="5110255"/>
                <a:ext cx="95633" cy="123111"/>
              </a:xfrm>
              <a:prstGeom prst="rect">
                <a:avLst/>
              </a:prstGeom>
              <a:noFill/>
            </p:spPr>
            <p:txBody>
              <a:bodyPr wrap="square" lIns="0" tIns="0" rIns="0" bIns="0" rtlCol="0" anchor="ctr" anchorCtr="0">
                <a:spAutoFit/>
              </a:bodyPr>
              <a:lstStyle/>
              <a:p>
                <a:pPr algn="ctr"/>
                <a:r>
                  <a:rPr lang="en-US" sz="800"/>
                  <a:t>D</a:t>
                </a:r>
                <a:endParaRPr lang="en-001" sz="800"/>
              </a:p>
            </p:txBody>
          </p:sp>
          <p:sp>
            <p:nvSpPr>
              <p:cNvPr id="174" name="TextBox 173">
                <a:extLst>
                  <a:ext uri="{FF2B5EF4-FFF2-40B4-BE49-F238E27FC236}">
                    <a16:creationId xmlns:a16="http://schemas.microsoft.com/office/drawing/2014/main" id="{06CCC12D-7F69-829B-D4C1-CDEA7ECD8733}"/>
                  </a:ext>
                </a:extLst>
              </p:cNvPr>
              <p:cNvSpPr txBox="1"/>
              <p:nvPr/>
            </p:nvSpPr>
            <p:spPr>
              <a:xfrm>
                <a:off x="6960711" y="5071398"/>
                <a:ext cx="95633" cy="123111"/>
              </a:xfrm>
              <a:prstGeom prst="rect">
                <a:avLst/>
              </a:prstGeom>
              <a:noFill/>
            </p:spPr>
            <p:txBody>
              <a:bodyPr wrap="square" lIns="0" tIns="0" rIns="0" bIns="0" rtlCol="0" anchor="ctr" anchorCtr="0">
                <a:spAutoFit/>
              </a:bodyPr>
              <a:lstStyle/>
              <a:p>
                <a:pPr algn="ctr"/>
                <a:r>
                  <a:rPr lang="en-US" sz="800"/>
                  <a:t>E</a:t>
                </a:r>
                <a:endParaRPr lang="en-001" sz="800"/>
              </a:p>
            </p:txBody>
          </p:sp>
          <p:sp>
            <p:nvSpPr>
              <p:cNvPr id="175" name="TextBox 174">
                <a:extLst>
                  <a:ext uri="{FF2B5EF4-FFF2-40B4-BE49-F238E27FC236}">
                    <a16:creationId xmlns:a16="http://schemas.microsoft.com/office/drawing/2014/main" id="{344C0CBA-84C5-B75A-A25E-D47DAFF3AD8F}"/>
                  </a:ext>
                </a:extLst>
              </p:cNvPr>
              <p:cNvSpPr txBox="1"/>
              <p:nvPr/>
            </p:nvSpPr>
            <p:spPr>
              <a:xfrm>
                <a:off x="6846998" y="5211140"/>
                <a:ext cx="95633" cy="123111"/>
              </a:xfrm>
              <a:prstGeom prst="rect">
                <a:avLst/>
              </a:prstGeom>
              <a:noFill/>
            </p:spPr>
            <p:txBody>
              <a:bodyPr wrap="square" lIns="0" tIns="0" rIns="0" bIns="0" rtlCol="0" anchor="ctr" anchorCtr="0">
                <a:spAutoFit/>
              </a:bodyPr>
              <a:lstStyle/>
              <a:p>
                <a:pPr algn="ctr"/>
                <a:r>
                  <a:rPr lang="en-US" sz="800"/>
                  <a:t>F</a:t>
                </a:r>
                <a:endParaRPr lang="en-001" sz="800"/>
              </a:p>
            </p:txBody>
          </p:sp>
        </p:grpSp>
      </p:grpSp>
      <p:grpSp>
        <p:nvGrpSpPr>
          <p:cNvPr id="250" name="Group 249">
            <a:extLst>
              <a:ext uri="{FF2B5EF4-FFF2-40B4-BE49-F238E27FC236}">
                <a16:creationId xmlns:a16="http://schemas.microsoft.com/office/drawing/2014/main" id="{0D71DC0B-B68D-8F9D-CB5B-0903703BCF79}"/>
              </a:ext>
            </a:extLst>
          </p:cNvPr>
          <p:cNvGrpSpPr/>
          <p:nvPr/>
        </p:nvGrpSpPr>
        <p:grpSpPr>
          <a:xfrm>
            <a:off x="7835277" y="1622327"/>
            <a:ext cx="584360" cy="4634876"/>
            <a:chOff x="7901435" y="1622327"/>
            <a:chExt cx="584360" cy="4634876"/>
          </a:xfrm>
        </p:grpSpPr>
        <p:cxnSp>
          <p:nvCxnSpPr>
            <p:cNvPr id="168" name="Straight Connector 167">
              <a:extLst>
                <a:ext uri="{FF2B5EF4-FFF2-40B4-BE49-F238E27FC236}">
                  <a16:creationId xmlns:a16="http://schemas.microsoft.com/office/drawing/2014/main" id="{D80AD56A-AA3C-03F4-45FB-87CCD0EA6E8B}"/>
                </a:ext>
              </a:extLst>
            </p:cNvPr>
            <p:cNvCxnSpPr>
              <a:cxnSpLocks/>
            </p:cNvCxnSpPr>
            <p:nvPr/>
          </p:nvCxnSpPr>
          <p:spPr>
            <a:xfrm>
              <a:off x="8193615" y="1622327"/>
              <a:ext cx="0" cy="4603065"/>
            </a:xfrm>
            <a:prstGeom prst="line">
              <a:avLst/>
            </a:prstGeom>
            <a:ln>
              <a:solidFill>
                <a:srgbClr val="969696"/>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BAA55B0B-3560-A8F1-1028-ED9E42D4D81F}"/>
                </a:ext>
              </a:extLst>
            </p:cNvPr>
            <p:cNvCxnSpPr>
              <a:cxnSpLocks/>
            </p:cNvCxnSpPr>
            <p:nvPr/>
          </p:nvCxnSpPr>
          <p:spPr>
            <a:xfrm flipV="1">
              <a:off x="8193615" y="6041446"/>
              <a:ext cx="0" cy="215757"/>
            </a:xfrm>
            <a:prstGeom prst="straightConnector1">
              <a:avLst/>
            </a:prstGeom>
            <a:ln w="57150">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97" name="Group 96">
              <a:extLst>
                <a:ext uri="{FF2B5EF4-FFF2-40B4-BE49-F238E27FC236}">
                  <a16:creationId xmlns:a16="http://schemas.microsoft.com/office/drawing/2014/main" id="{3A969A37-4328-5992-087D-5D2949D4D1C3}"/>
                </a:ext>
              </a:extLst>
            </p:cNvPr>
            <p:cNvGrpSpPr/>
            <p:nvPr/>
          </p:nvGrpSpPr>
          <p:grpSpPr>
            <a:xfrm>
              <a:off x="7901436" y="2033965"/>
              <a:ext cx="584359" cy="596535"/>
              <a:chOff x="3620339" y="1880171"/>
              <a:chExt cx="584359" cy="596535"/>
            </a:xfrm>
          </p:grpSpPr>
          <p:sp>
            <p:nvSpPr>
              <p:cNvPr id="98" name="Oval 97">
                <a:extLst>
                  <a:ext uri="{FF2B5EF4-FFF2-40B4-BE49-F238E27FC236}">
                    <a16:creationId xmlns:a16="http://schemas.microsoft.com/office/drawing/2014/main" id="{E61B90BA-68A0-0C7E-0FF3-FD6FFDC42722}"/>
                  </a:ext>
                </a:extLst>
              </p:cNvPr>
              <p:cNvSpPr/>
              <p:nvPr/>
            </p:nvSpPr>
            <p:spPr>
              <a:xfrm>
                <a:off x="3804385" y="2111209"/>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99" name="Oval 98">
                <a:extLst>
                  <a:ext uri="{FF2B5EF4-FFF2-40B4-BE49-F238E27FC236}">
                    <a16:creationId xmlns:a16="http://schemas.microsoft.com/office/drawing/2014/main" id="{88C2497B-B73D-D110-7EC5-D758B367E7C0}"/>
                  </a:ext>
                </a:extLst>
              </p:cNvPr>
              <p:cNvSpPr/>
              <p:nvPr/>
            </p:nvSpPr>
            <p:spPr>
              <a:xfrm>
                <a:off x="3997746" y="210484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0" name="Oval 99">
                <a:extLst>
                  <a:ext uri="{FF2B5EF4-FFF2-40B4-BE49-F238E27FC236}">
                    <a16:creationId xmlns:a16="http://schemas.microsoft.com/office/drawing/2014/main" id="{A5C41F43-C445-CC79-2AFD-A3E7232026B7}"/>
                  </a:ext>
                </a:extLst>
              </p:cNvPr>
              <p:cNvSpPr/>
              <p:nvPr/>
            </p:nvSpPr>
            <p:spPr>
              <a:xfrm>
                <a:off x="3825835" y="2223153"/>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1" name="Oval 100">
                <a:extLst>
                  <a:ext uri="{FF2B5EF4-FFF2-40B4-BE49-F238E27FC236}">
                    <a16:creationId xmlns:a16="http://schemas.microsoft.com/office/drawing/2014/main" id="{0D0283EF-C61C-6061-FD43-4FE44340324D}"/>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2" name="Oval 101">
                <a:extLst>
                  <a:ext uri="{FF2B5EF4-FFF2-40B4-BE49-F238E27FC236}">
                    <a16:creationId xmlns:a16="http://schemas.microsoft.com/office/drawing/2014/main" id="{12CE7315-C902-D6D2-A689-1E9001D3DD58}"/>
                  </a:ext>
                </a:extLst>
              </p:cNvPr>
              <p:cNvSpPr/>
              <p:nvPr/>
            </p:nvSpPr>
            <p:spPr>
              <a:xfrm>
                <a:off x="3678087" y="2143903"/>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03" name="Oval 102">
                <a:extLst>
                  <a:ext uri="{FF2B5EF4-FFF2-40B4-BE49-F238E27FC236}">
                    <a16:creationId xmlns:a16="http://schemas.microsoft.com/office/drawing/2014/main" id="{D164575F-61D5-F93A-615A-2CF86A072816}"/>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04" name="Oval 103">
                <a:extLst>
                  <a:ext uri="{FF2B5EF4-FFF2-40B4-BE49-F238E27FC236}">
                    <a16:creationId xmlns:a16="http://schemas.microsoft.com/office/drawing/2014/main" id="{2094F13E-6E11-E0C6-444C-6EB7BE2CB2BE}"/>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185" name="Group 184">
              <a:extLst>
                <a:ext uri="{FF2B5EF4-FFF2-40B4-BE49-F238E27FC236}">
                  <a16:creationId xmlns:a16="http://schemas.microsoft.com/office/drawing/2014/main" id="{5E29CCDF-620A-C250-90BA-616F0C0C39EC}"/>
                </a:ext>
              </a:extLst>
            </p:cNvPr>
            <p:cNvGrpSpPr/>
            <p:nvPr/>
          </p:nvGrpSpPr>
          <p:grpSpPr>
            <a:xfrm>
              <a:off x="7901436" y="4829811"/>
              <a:ext cx="584359" cy="596535"/>
              <a:chOff x="6600703" y="4824041"/>
              <a:chExt cx="584359" cy="596535"/>
            </a:xfrm>
          </p:grpSpPr>
          <p:grpSp>
            <p:nvGrpSpPr>
              <p:cNvPr id="186" name="Group 185">
                <a:extLst>
                  <a:ext uri="{FF2B5EF4-FFF2-40B4-BE49-F238E27FC236}">
                    <a16:creationId xmlns:a16="http://schemas.microsoft.com/office/drawing/2014/main" id="{F0AEA9AB-DF53-E56C-C2C8-6ECFDDB82805}"/>
                  </a:ext>
                </a:extLst>
              </p:cNvPr>
              <p:cNvGrpSpPr/>
              <p:nvPr/>
            </p:nvGrpSpPr>
            <p:grpSpPr>
              <a:xfrm>
                <a:off x="6600703" y="4824041"/>
                <a:ext cx="584359" cy="596535"/>
                <a:chOff x="3620339" y="1880171"/>
                <a:chExt cx="584359" cy="596535"/>
              </a:xfrm>
            </p:grpSpPr>
            <p:sp>
              <p:nvSpPr>
                <p:cNvPr id="193" name="Oval 192">
                  <a:extLst>
                    <a:ext uri="{FF2B5EF4-FFF2-40B4-BE49-F238E27FC236}">
                      <a16:creationId xmlns:a16="http://schemas.microsoft.com/office/drawing/2014/main" id="{6E917A97-9232-2A08-4909-19FD1A0936D7}"/>
                    </a:ext>
                  </a:extLst>
                </p:cNvPr>
                <p:cNvSpPr/>
                <p:nvPr/>
              </p:nvSpPr>
              <p:spPr>
                <a:xfrm>
                  <a:off x="3824940" y="223390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94" name="Oval 193">
                  <a:extLst>
                    <a:ext uri="{FF2B5EF4-FFF2-40B4-BE49-F238E27FC236}">
                      <a16:creationId xmlns:a16="http://schemas.microsoft.com/office/drawing/2014/main" id="{429265C4-86EC-6A9C-5995-2B68A70C18CA}"/>
                    </a:ext>
                  </a:extLst>
                </p:cNvPr>
                <p:cNvSpPr/>
                <p:nvPr/>
              </p:nvSpPr>
              <p:spPr>
                <a:xfrm>
                  <a:off x="3669080" y="212602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95" name="Oval 194">
                  <a:extLst>
                    <a:ext uri="{FF2B5EF4-FFF2-40B4-BE49-F238E27FC236}">
                      <a16:creationId xmlns:a16="http://schemas.microsoft.com/office/drawing/2014/main" id="{AF1AD410-755D-1317-D4D8-2108CACDB894}"/>
                    </a:ext>
                  </a:extLst>
                </p:cNvPr>
                <p:cNvSpPr/>
                <p:nvPr/>
              </p:nvSpPr>
              <p:spPr>
                <a:xfrm>
                  <a:off x="3775281" y="2058436"/>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96" name="Oval 195">
                  <a:extLst>
                    <a:ext uri="{FF2B5EF4-FFF2-40B4-BE49-F238E27FC236}">
                      <a16:creationId xmlns:a16="http://schemas.microsoft.com/office/drawing/2014/main" id="{CE056181-903C-30CA-7E57-219606EEBF19}"/>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97" name="Oval 196">
                  <a:extLst>
                    <a:ext uri="{FF2B5EF4-FFF2-40B4-BE49-F238E27FC236}">
                      <a16:creationId xmlns:a16="http://schemas.microsoft.com/office/drawing/2014/main" id="{85DC0B7F-BECD-3157-5E27-C25AD234A54B}"/>
                    </a:ext>
                  </a:extLst>
                </p:cNvPr>
                <p:cNvSpPr/>
                <p:nvPr/>
              </p:nvSpPr>
              <p:spPr>
                <a:xfrm>
                  <a:off x="3936889" y="210484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8" name="Oval 197">
                  <a:extLst>
                    <a:ext uri="{FF2B5EF4-FFF2-40B4-BE49-F238E27FC236}">
                      <a16:creationId xmlns:a16="http://schemas.microsoft.com/office/drawing/2014/main" id="{2467772B-980C-5FD8-4191-07125033D30B}"/>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99" name="Oval 198">
                  <a:extLst>
                    <a:ext uri="{FF2B5EF4-FFF2-40B4-BE49-F238E27FC236}">
                      <a16:creationId xmlns:a16="http://schemas.microsoft.com/office/drawing/2014/main" id="{B4BBB237-E45B-3B5C-AA1A-2F46AB78DCF2}"/>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187" name="TextBox 186">
                <a:extLst>
                  <a:ext uri="{FF2B5EF4-FFF2-40B4-BE49-F238E27FC236}">
                    <a16:creationId xmlns:a16="http://schemas.microsoft.com/office/drawing/2014/main" id="{23865A93-98F0-E340-C331-9F7476B5C568}"/>
                  </a:ext>
                </a:extLst>
              </p:cNvPr>
              <p:cNvSpPr txBox="1"/>
              <p:nvPr/>
            </p:nvSpPr>
            <p:spPr>
              <a:xfrm>
                <a:off x="6713887" y="4938889"/>
                <a:ext cx="95633" cy="123111"/>
              </a:xfrm>
              <a:prstGeom prst="rect">
                <a:avLst/>
              </a:prstGeom>
              <a:noFill/>
            </p:spPr>
            <p:txBody>
              <a:bodyPr wrap="square" lIns="0" tIns="0" rIns="0" bIns="0" rtlCol="0" anchor="ctr" anchorCtr="0">
                <a:spAutoFit/>
              </a:bodyPr>
              <a:lstStyle/>
              <a:p>
                <a:pPr algn="ctr"/>
                <a:r>
                  <a:rPr lang="en-US" sz="800"/>
                  <a:t>A</a:t>
                </a:r>
                <a:endParaRPr lang="en-001" sz="800"/>
              </a:p>
            </p:txBody>
          </p:sp>
          <p:sp>
            <p:nvSpPr>
              <p:cNvPr id="188" name="TextBox 187">
                <a:extLst>
                  <a:ext uri="{FF2B5EF4-FFF2-40B4-BE49-F238E27FC236}">
                    <a16:creationId xmlns:a16="http://schemas.microsoft.com/office/drawing/2014/main" id="{560DEB0A-7F11-8675-5125-AF8A825760BA}"/>
                  </a:ext>
                </a:extLst>
              </p:cNvPr>
              <p:cNvSpPr txBox="1"/>
              <p:nvPr/>
            </p:nvSpPr>
            <p:spPr>
              <a:xfrm>
                <a:off x="6802883" y="5051251"/>
                <a:ext cx="95633" cy="123111"/>
              </a:xfrm>
              <a:prstGeom prst="rect">
                <a:avLst/>
              </a:prstGeom>
              <a:noFill/>
            </p:spPr>
            <p:txBody>
              <a:bodyPr wrap="square" lIns="0" tIns="0" rIns="0" bIns="0" rtlCol="0" anchor="ctr" anchorCtr="0">
                <a:spAutoFit/>
              </a:bodyPr>
              <a:lstStyle/>
              <a:p>
                <a:pPr algn="ctr"/>
                <a:r>
                  <a:rPr lang="en-US" sz="800"/>
                  <a:t>B</a:t>
                </a:r>
                <a:endParaRPr lang="en-001" sz="800"/>
              </a:p>
            </p:txBody>
          </p:sp>
          <p:sp>
            <p:nvSpPr>
              <p:cNvPr id="189" name="TextBox 188">
                <a:extLst>
                  <a:ext uri="{FF2B5EF4-FFF2-40B4-BE49-F238E27FC236}">
                    <a16:creationId xmlns:a16="http://schemas.microsoft.com/office/drawing/2014/main" id="{78DE58E7-DD8C-344E-DFE9-61A5014F07C3}"/>
                  </a:ext>
                </a:extLst>
              </p:cNvPr>
              <p:cNvSpPr txBox="1"/>
              <p:nvPr/>
            </p:nvSpPr>
            <p:spPr>
              <a:xfrm>
                <a:off x="6888576" y="4933222"/>
                <a:ext cx="95633" cy="123111"/>
              </a:xfrm>
              <a:prstGeom prst="rect">
                <a:avLst/>
              </a:prstGeom>
              <a:noFill/>
            </p:spPr>
            <p:txBody>
              <a:bodyPr wrap="square" lIns="0" tIns="0" rIns="0" bIns="0" rtlCol="0" anchor="ctr" anchorCtr="0">
                <a:spAutoFit/>
              </a:bodyPr>
              <a:lstStyle/>
              <a:p>
                <a:pPr algn="ctr"/>
                <a:r>
                  <a:rPr lang="en-US" sz="800"/>
                  <a:t>C</a:t>
                </a:r>
                <a:endParaRPr lang="en-001" sz="800"/>
              </a:p>
            </p:txBody>
          </p:sp>
          <p:sp>
            <p:nvSpPr>
              <p:cNvPr id="190" name="TextBox 189">
                <a:extLst>
                  <a:ext uri="{FF2B5EF4-FFF2-40B4-BE49-F238E27FC236}">
                    <a16:creationId xmlns:a16="http://schemas.microsoft.com/office/drawing/2014/main" id="{53EF2DA0-BC91-43D5-513F-93EE46BAF912}"/>
                  </a:ext>
                </a:extLst>
              </p:cNvPr>
              <p:cNvSpPr txBox="1"/>
              <p:nvPr/>
            </p:nvSpPr>
            <p:spPr>
              <a:xfrm>
                <a:off x="6684841" y="5110255"/>
                <a:ext cx="95633" cy="123111"/>
              </a:xfrm>
              <a:prstGeom prst="rect">
                <a:avLst/>
              </a:prstGeom>
              <a:noFill/>
            </p:spPr>
            <p:txBody>
              <a:bodyPr wrap="square" lIns="0" tIns="0" rIns="0" bIns="0" rtlCol="0" anchor="ctr" anchorCtr="0">
                <a:spAutoFit/>
              </a:bodyPr>
              <a:lstStyle/>
              <a:p>
                <a:pPr algn="ctr"/>
                <a:r>
                  <a:rPr lang="en-US" sz="800"/>
                  <a:t>D</a:t>
                </a:r>
                <a:endParaRPr lang="en-001" sz="800"/>
              </a:p>
            </p:txBody>
          </p:sp>
          <p:sp>
            <p:nvSpPr>
              <p:cNvPr id="191" name="TextBox 190">
                <a:extLst>
                  <a:ext uri="{FF2B5EF4-FFF2-40B4-BE49-F238E27FC236}">
                    <a16:creationId xmlns:a16="http://schemas.microsoft.com/office/drawing/2014/main" id="{4626996E-1CDA-A865-9150-CCC7ED13E271}"/>
                  </a:ext>
                </a:extLst>
              </p:cNvPr>
              <p:cNvSpPr txBox="1"/>
              <p:nvPr/>
            </p:nvSpPr>
            <p:spPr>
              <a:xfrm>
                <a:off x="6960711" y="5071398"/>
                <a:ext cx="95633" cy="123111"/>
              </a:xfrm>
              <a:prstGeom prst="rect">
                <a:avLst/>
              </a:prstGeom>
              <a:noFill/>
            </p:spPr>
            <p:txBody>
              <a:bodyPr wrap="square" lIns="0" tIns="0" rIns="0" bIns="0" rtlCol="0" anchor="ctr" anchorCtr="0">
                <a:spAutoFit/>
              </a:bodyPr>
              <a:lstStyle/>
              <a:p>
                <a:pPr algn="ctr"/>
                <a:r>
                  <a:rPr lang="en-US" sz="800"/>
                  <a:t>E</a:t>
                </a:r>
                <a:endParaRPr lang="en-001" sz="800"/>
              </a:p>
            </p:txBody>
          </p:sp>
          <p:sp>
            <p:nvSpPr>
              <p:cNvPr id="192" name="TextBox 191">
                <a:extLst>
                  <a:ext uri="{FF2B5EF4-FFF2-40B4-BE49-F238E27FC236}">
                    <a16:creationId xmlns:a16="http://schemas.microsoft.com/office/drawing/2014/main" id="{3E6B2382-327C-97D4-136E-4F52602ABE1A}"/>
                  </a:ext>
                </a:extLst>
              </p:cNvPr>
              <p:cNvSpPr txBox="1"/>
              <p:nvPr/>
            </p:nvSpPr>
            <p:spPr>
              <a:xfrm>
                <a:off x="6846998" y="5211140"/>
                <a:ext cx="95633" cy="123111"/>
              </a:xfrm>
              <a:prstGeom prst="rect">
                <a:avLst/>
              </a:prstGeom>
              <a:noFill/>
            </p:spPr>
            <p:txBody>
              <a:bodyPr wrap="square" lIns="0" tIns="0" rIns="0" bIns="0" rtlCol="0" anchor="ctr" anchorCtr="0">
                <a:spAutoFit/>
              </a:bodyPr>
              <a:lstStyle/>
              <a:p>
                <a:pPr algn="ctr"/>
                <a:r>
                  <a:rPr lang="en-US" sz="800"/>
                  <a:t>F</a:t>
                </a:r>
                <a:endParaRPr lang="en-001" sz="800"/>
              </a:p>
            </p:txBody>
          </p:sp>
        </p:grpSp>
        <p:grpSp>
          <p:nvGrpSpPr>
            <p:cNvPr id="215" name="Group 214">
              <a:extLst>
                <a:ext uri="{FF2B5EF4-FFF2-40B4-BE49-F238E27FC236}">
                  <a16:creationId xmlns:a16="http://schemas.microsoft.com/office/drawing/2014/main" id="{6032E203-2838-3B5F-65A7-7A03911DDA2E}"/>
                </a:ext>
              </a:extLst>
            </p:cNvPr>
            <p:cNvGrpSpPr/>
            <p:nvPr/>
          </p:nvGrpSpPr>
          <p:grpSpPr>
            <a:xfrm>
              <a:off x="7901435" y="3445899"/>
              <a:ext cx="584359" cy="596535"/>
              <a:chOff x="3620339" y="1880171"/>
              <a:chExt cx="584359" cy="596535"/>
            </a:xfrm>
          </p:grpSpPr>
          <p:sp>
            <p:nvSpPr>
              <p:cNvPr id="216" name="Oval 215">
                <a:extLst>
                  <a:ext uri="{FF2B5EF4-FFF2-40B4-BE49-F238E27FC236}">
                    <a16:creationId xmlns:a16="http://schemas.microsoft.com/office/drawing/2014/main" id="{EB9759C6-0AF5-4DF6-1FA5-10707C677A48}"/>
                  </a:ext>
                </a:extLst>
              </p:cNvPr>
              <p:cNvSpPr/>
              <p:nvPr/>
            </p:nvSpPr>
            <p:spPr>
              <a:xfrm>
                <a:off x="3824940" y="2233903"/>
                <a:ext cx="180000" cy="180000"/>
              </a:xfrm>
              <a:prstGeom prst="ellipse">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17" name="Oval 216">
                <a:extLst>
                  <a:ext uri="{FF2B5EF4-FFF2-40B4-BE49-F238E27FC236}">
                    <a16:creationId xmlns:a16="http://schemas.microsoft.com/office/drawing/2014/main" id="{E25CDF14-2452-79C8-1FCD-5D4ED5470ECA}"/>
                  </a:ext>
                </a:extLst>
              </p:cNvPr>
              <p:cNvSpPr/>
              <p:nvPr/>
            </p:nvSpPr>
            <p:spPr>
              <a:xfrm>
                <a:off x="3669080" y="212602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8" name="Oval 217">
                <a:extLst>
                  <a:ext uri="{FF2B5EF4-FFF2-40B4-BE49-F238E27FC236}">
                    <a16:creationId xmlns:a16="http://schemas.microsoft.com/office/drawing/2014/main" id="{9F333C56-1E3E-F289-2EF8-F91176294F5F}"/>
                  </a:ext>
                </a:extLst>
              </p:cNvPr>
              <p:cNvSpPr/>
              <p:nvPr/>
            </p:nvSpPr>
            <p:spPr>
              <a:xfrm>
                <a:off x="3775281" y="2058436"/>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9" name="Oval 218">
                <a:extLst>
                  <a:ext uri="{FF2B5EF4-FFF2-40B4-BE49-F238E27FC236}">
                    <a16:creationId xmlns:a16="http://schemas.microsoft.com/office/drawing/2014/main" id="{C869CAFF-9770-852C-23E1-0DD59A9DAB83}"/>
                  </a:ext>
                </a:extLst>
              </p:cNvPr>
              <p:cNvSpPr/>
              <p:nvPr/>
            </p:nvSpPr>
            <p:spPr>
              <a:xfrm>
                <a:off x="3865281" y="195688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0" name="Oval 219">
                <a:extLst>
                  <a:ext uri="{FF2B5EF4-FFF2-40B4-BE49-F238E27FC236}">
                    <a16:creationId xmlns:a16="http://schemas.microsoft.com/office/drawing/2014/main" id="{73B14191-1920-4FC9-BA6A-CED095A5B30E}"/>
                  </a:ext>
                </a:extLst>
              </p:cNvPr>
              <p:cNvSpPr/>
              <p:nvPr/>
            </p:nvSpPr>
            <p:spPr>
              <a:xfrm>
                <a:off x="3936889" y="2104846"/>
                <a:ext cx="180000" cy="180000"/>
              </a:xfrm>
              <a:prstGeom prst="ellipse">
                <a:avLst/>
              </a:prstGeom>
              <a:solidFill>
                <a:schemeClr val="accent6">
                  <a:lumMod val="40000"/>
                  <a:lumOff val="60000"/>
                </a:schemeClr>
              </a:solidFill>
              <a:ln>
                <a:solidFill>
                  <a:srgbClr val="664903"/>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21" name="Oval 220">
                <a:extLst>
                  <a:ext uri="{FF2B5EF4-FFF2-40B4-BE49-F238E27FC236}">
                    <a16:creationId xmlns:a16="http://schemas.microsoft.com/office/drawing/2014/main" id="{DCD55A70-2397-2B1B-C444-09AA862F49F3}"/>
                  </a:ext>
                </a:extLst>
              </p:cNvPr>
              <p:cNvSpPr/>
              <p:nvPr/>
            </p:nvSpPr>
            <p:spPr>
              <a:xfrm>
                <a:off x="3698184" y="1971635"/>
                <a:ext cx="180000" cy="180000"/>
              </a:xfrm>
              <a:prstGeom prst="ellipse">
                <a:avLst/>
              </a:prstGeom>
              <a:solidFill>
                <a:schemeClr val="accent6">
                  <a:lumMod val="40000"/>
                  <a:lumOff val="60000"/>
                </a:schemeClr>
              </a:solidFill>
              <a:ln>
                <a:solidFill>
                  <a:srgbClr val="66490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22" name="Oval 221">
                <a:extLst>
                  <a:ext uri="{FF2B5EF4-FFF2-40B4-BE49-F238E27FC236}">
                    <a16:creationId xmlns:a16="http://schemas.microsoft.com/office/drawing/2014/main" id="{999FB8AE-8E60-4648-B7CE-CD540A9946D7}"/>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grpSp>
        <p:nvGrpSpPr>
          <p:cNvPr id="251" name="Group 250">
            <a:extLst>
              <a:ext uri="{FF2B5EF4-FFF2-40B4-BE49-F238E27FC236}">
                <a16:creationId xmlns:a16="http://schemas.microsoft.com/office/drawing/2014/main" id="{DC17F445-55CB-12A9-50AE-E62364CDE585}"/>
              </a:ext>
            </a:extLst>
          </p:cNvPr>
          <p:cNvGrpSpPr/>
          <p:nvPr/>
        </p:nvGrpSpPr>
        <p:grpSpPr>
          <a:xfrm>
            <a:off x="9069852" y="1622327"/>
            <a:ext cx="592314" cy="4634876"/>
            <a:chOff x="9069852" y="1622327"/>
            <a:chExt cx="592314" cy="4634876"/>
          </a:xfrm>
        </p:grpSpPr>
        <p:cxnSp>
          <p:nvCxnSpPr>
            <p:cNvPr id="169" name="Straight Connector 168">
              <a:extLst>
                <a:ext uri="{FF2B5EF4-FFF2-40B4-BE49-F238E27FC236}">
                  <a16:creationId xmlns:a16="http://schemas.microsoft.com/office/drawing/2014/main" id="{C5ABD5DD-0A76-43CA-0CD9-35DF899C927F}"/>
                </a:ext>
              </a:extLst>
            </p:cNvPr>
            <p:cNvCxnSpPr>
              <a:cxnSpLocks/>
            </p:cNvCxnSpPr>
            <p:nvPr/>
          </p:nvCxnSpPr>
          <p:spPr>
            <a:xfrm>
              <a:off x="9362031" y="1622327"/>
              <a:ext cx="0" cy="4603065"/>
            </a:xfrm>
            <a:prstGeom prst="line">
              <a:avLst/>
            </a:prstGeom>
            <a:ln>
              <a:solidFill>
                <a:srgbClr val="969696"/>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4663F8-6FA5-945C-43BA-52361625982C}"/>
                </a:ext>
              </a:extLst>
            </p:cNvPr>
            <p:cNvCxnSpPr>
              <a:cxnSpLocks/>
            </p:cNvCxnSpPr>
            <p:nvPr/>
          </p:nvCxnSpPr>
          <p:spPr>
            <a:xfrm flipV="1">
              <a:off x="9362031" y="6041446"/>
              <a:ext cx="0" cy="215757"/>
            </a:xfrm>
            <a:prstGeom prst="straightConnector1">
              <a:avLst/>
            </a:prstGeom>
            <a:ln w="57150">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248" name="Group 247">
              <a:extLst>
                <a:ext uri="{FF2B5EF4-FFF2-40B4-BE49-F238E27FC236}">
                  <a16:creationId xmlns:a16="http://schemas.microsoft.com/office/drawing/2014/main" id="{3CD759CF-806A-97F1-FBF0-D5BC9340DE5D}"/>
                </a:ext>
              </a:extLst>
            </p:cNvPr>
            <p:cNvGrpSpPr/>
            <p:nvPr/>
          </p:nvGrpSpPr>
          <p:grpSpPr>
            <a:xfrm>
              <a:off x="9069852" y="1998394"/>
              <a:ext cx="584359" cy="596535"/>
              <a:chOff x="9069852" y="1998394"/>
              <a:chExt cx="584359" cy="596535"/>
            </a:xfrm>
          </p:grpSpPr>
          <p:sp>
            <p:nvSpPr>
              <p:cNvPr id="106" name="Oval 105">
                <a:extLst>
                  <a:ext uri="{FF2B5EF4-FFF2-40B4-BE49-F238E27FC236}">
                    <a16:creationId xmlns:a16="http://schemas.microsoft.com/office/drawing/2014/main" id="{DA662FCE-E8DA-CCB6-CF43-917E01AF7AA0}"/>
                  </a:ext>
                </a:extLst>
              </p:cNvPr>
              <p:cNvSpPr/>
              <p:nvPr/>
            </p:nvSpPr>
            <p:spPr>
              <a:xfrm>
                <a:off x="9189987" y="2352126"/>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07" name="Oval 106">
                <a:extLst>
                  <a:ext uri="{FF2B5EF4-FFF2-40B4-BE49-F238E27FC236}">
                    <a16:creationId xmlns:a16="http://schemas.microsoft.com/office/drawing/2014/main" id="{0AFDD365-7202-0A01-E074-BC17D0AE107E}"/>
                  </a:ext>
                </a:extLst>
              </p:cNvPr>
              <p:cNvSpPr/>
              <p:nvPr/>
            </p:nvSpPr>
            <p:spPr>
              <a:xfrm>
                <a:off x="9116660" y="2212788"/>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0" name="Oval 109">
                <a:extLst>
                  <a:ext uri="{FF2B5EF4-FFF2-40B4-BE49-F238E27FC236}">
                    <a16:creationId xmlns:a16="http://schemas.microsoft.com/office/drawing/2014/main" id="{5B9EC234-C9A4-5D6B-5172-FFDF8BCD77D9}"/>
                  </a:ext>
                </a:extLst>
              </p:cNvPr>
              <p:cNvSpPr/>
              <p:nvPr/>
            </p:nvSpPr>
            <p:spPr>
              <a:xfrm>
                <a:off x="9290991" y="2182057"/>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11" name="Oval 110">
                <a:extLst>
                  <a:ext uri="{FF2B5EF4-FFF2-40B4-BE49-F238E27FC236}">
                    <a16:creationId xmlns:a16="http://schemas.microsoft.com/office/drawing/2014/main" id="{4C32C8C3-E23E-69C3-1B9B-E24CE8C560E7}"/>
                  </a:ext>
                </a:extLst>
              </p:cNvPr>
              <p:cNvSpPr/>
              <p:nvPr/>
            </p:nvSpPr>
            <p:spPr>
              <a:xfrm>
                <a:off x="9369987" y="231224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08" name="Oval 107">
                <a:extLst>
                  <a:ext uri="{FF2B5EF4-FFF2-40B4-BE49-F238E27FC236}">
                    <a16:creationId xmlns:a16="http://schemas.microsoft.com/office/drawing/2014/main" id="{90609B63-79E4-2098-AE5A-A370801A3F2F}"/>
                  </a:ext>
                </a:extLst>
              </p:cNvPr>
              <p:cNvSpPr/>
              <p:nvPr/>
            </p:nvSpPr>
            <p:spPr>
              <a:xfrm>
                <a:off x="9440191" y="2148262"/>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9" name="Oval 108">
                <a:extLst>
                  <a:ext uri="{FF2B5EF4-FFF2-40B4-BE49-F238E27FC236}">
                    <a16:creationId xmlns:a16="http://schemas.microsoft.com/office/drawing/2014/main" id="{7EC42E6A-944D-FA79-DC7A-0CF68FE89291}"/>
                  </a:ext>
                </a:extLst>
              </p:cNvPr>
              <p:cNvSpPr/>
              <p:nvPr/>
            </p:nvSpPr>
            <p:spPr>
              <a:xfrm>
                <a:off x="9220787" y="207285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2" name="Oval 111">
                <a:extLst>
                  <a:ext uri="{FF2B5EF4-FFF2-40B4-BE49-F238E27FC236}">
                    <a16:creationId xmlns:a16="http://schemas.microsoft.com/office/drawing/2014/main" id="{7499DBFD-A8D9-4F20-D270-335E13CC420A}"/>
                  </a:ext>
                </a:extLst>
              </p:cNvPr>
              <p:cNvSpPr/>
              <p:nvPr/>
            </p:nvSpPr>
            <p:spPr>
              <a:xfrm>
                <a:off x="9069852" y="1998394"/>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200" name="Group 199">
              <a:extLst>
                <a:ext uri="{FF2B5EF4-FFF2-40B4-BE49-F238E27FC236}">
                  <a16:creationId xmlns:a16="http://schemas.microsoft.com/office/drawing/2014/main" id="{54663B1F-1400-7DC1-8C00-4F0A208D41CC}"/>
                </a:ext>
              </a:extLst>
            </p:cNvPr>
            <p:cNvGrpSpPr/>
            <p:nvPr/>
          </p:nvGrpSpPr>
          <p:grpSpPr>
            <a:xfrm>
              <a:off x="9077807" y="4840448"/>
              <a:ext cx="584359" cy="596535"/>
              <a:chOff x="6600703" y="4824041"/>
              <a:chExt cx="584359" cy="596535"/>
            </a:xfrm>
          </p:grpSpPr>
          <p:grpSp>
            <p:nvGrpSpPr>
              <p:cNvPr id="201" name="Group 200">
                <a:extLst>
                  <a:ext uri="{FF2B5EF4-FFF2-40B4-BE49-F238E27FC236}">
                    <a16:creationId xmlns:a16="http://schemas.microsoft.com/office/drawing/2014/main" id="{8C02A312-08D7-FEAA-F515-3D76BF72A4AD}"/>
                  </a:ext>
                </a:extLst>
              </p:cNvPr>
              <p:cNvGrpSpPr/>
              <p:nvPr/>
            </p:nvGrpSpPr>
            <p:grpSpPr>
              <a:xfrm>
                <a:off x="6600703" y="4824041"/>
                <a:ext cx="584359" cy="596535"/>
                <a:chOff x="3620339" y="1880171"/>
                <a:chExt cx="584359" cy="596535"/>
              </a:xfrm>
            </p:grpSpPr>
            <p:sp>
              <p:nvSpPr>
                <p:cNvPr id="208" name="Oval 207">
                  <a:extLst>
                    <a:ext uri="{FF2B5EF4-FFF2-40B4-BE49-F238E27FC236}">
                      <a16:creationId xmlns:a16="http://schemas.microsoft.com/office/drawing/2014/main" id="{8263CB93-1409-BDD3-56BC-AA4B18196194}"/>
                    </a:ext>
                  </a:extLst>
                </p:cNvPr>
                <p:cNvSpPr/>
                <p:nvPr/>
              </p:nvSpPr>
              <p:spPr>
                <a:xfrm>
                  <a:off x="3824940" y="223390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09" name="Oval 208">
                  <a:extLst>
                    <a:ext uri="{FF2B5EF4-FFF2-40B4-BE49-F238E27FC236}">
                      <a16:creationId xmlns:a16="http://schemas.microsoft.com/office/drawing/2014/main" id="{C0687D4D-376D-5586-C093-3F061FD6F565}"/>
                    </a:ext>
                  </a:extLst>
                </p:cNvPr>
                <p:cNvSpPr/>
                <p:nvPr/>
              </p:nvSpPr>
              <p:spPr>
                <a:xfrm>
                  <a:off x="3669080" y="212602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0" name="Oval 209">
                  <a:extLst>
                    <a:ext uri="{FF2B5EF4-FFF2-40B4-BE49-F238E27FC236}">
                      <a16:creationId xmlns:a16="http://schemas.microsoft.com/office/drawing/2014/main" id="{098676D6-6A78-1FC9-94E6-8421A85F1AB5}"/>
                    </a:ext>
                  </a:extLst>
                </p:cNvPr>
                <p:cNvSpPr/>
                <p:nvPr/>
              </p:nvSpPr>
              <p:spPr>
                <a:xfrm>
                  <a:off x="3775281" y="2058436"/>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1" name="Oval 210">
                  <a:extLst>
                    <a:ext uri="{FF2B5EF4-FFF2-40B4-BE49-F238E27FC236}">
                      <a16:creationId xmlns:a16="http://schemas.microsoft.com/office/drawing/2014/main" id="{F35FD125-9904-DF3E-702B-B2D70820A96B}"/>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2" name="Oval 211">
                  <a:extLst>
                    <a:ext uri="{FF2B5EF4-FFF2-40B4-BE49-F238E27FC236}">
                      <a16:creationId xmlns:a16="http://schemas.microsoft.com/office/drawing/2014/main" id="{DFFA85B0-E49B-A84C-90D1-12A2C0557467}"/>
                    </a:ext>
                  </a:extLst>
                </p:cNvPr>
                <p:cNvSpPr/>
                <p:nvPr/>
              </p:nvSpPr>
              <p:spPr>
                <a:xfrm>
                  <a:off x="3936889" y="210484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3" name="Oval 212">
                  <a:extLst>
                    <a:ext uri="{FF2B5EF4-FFF2-40B4-BE49-F238E27FC236}">
                      <a16:creationId xmlns:a16="http://schemas.microsoft.com/office/drawing/2014/main" id="{47162A76-D389-F449-973D-C716BFC94A1A}"/>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14" name="Oval 213">
                  <a:extLst>
                    <a:ext uri="{FF2B5EF4-FFF2-40B4-BE49-F238E27FC236}">
                      <a16:creationId xmlns:a16="http://schemas.microsoft.com/office/drawing/2014/main" id="{F35B1A9A-69C1-CAD4-A1E1-925A84175FE4}"/>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202" name="TextBox 201">
                <a:extLst>
                  <a:ext uri="{FF2B5EF4-FFF2-40B4-BE49-F238E27FC236}">
                    <a16:creationId xmlns:a16="http://schemas.microsoft.com/office/drawing/2014/main" id="{85CD8537-7690-FD75-DDD9-CE77493C66F9}"/>
                  </a:ext>
                </a:extLst>
              </p:cNvPr>
              <p:cNvSpPr txBox="1"/>
              <p:nvPr/>
            </p:nvSpPr>
            <p:spPr>
              <a:xfrm>
                <a:off x="6713887" y="4938889"/>
                <a:ext cx="95633" cy="123111"/>
              </a:xfrm>
              <a:prstGeom prst="rect">
                <a:avLst/>
              </a:prstGeom>
              <a:noFill/>
            </p:spPr>
            <p:txBody>
              <a:bodyPr wrap="square" lIns="0" tIns="0" rIns="0" bIns="0" rtlCol="0" anchor="ctr" anchorCtr="0">
                <a:spAutoFit/>
              </a:bodyPr>
              <a:lstStyle/>
              <a:p>
                <a:pPr algn="ctr"/>
                <a:r>
                  <a:rPr lang="en-US" sz="800"/>
                  <a:t>A</a:t>
                </a:r>
                <a:endParaRPr lang="en-001" sz="800"/>
              </a:p>
            </p:txBody>
          </p:sp>
          <p:sp>
            <p:nvSpPr>
              <p:cNvPr id="203" name="TextBox 202">
                <a:extLst>
                  <a:ext uri="{FF2B5EF4-FFF2-40B4-BE49-F238E27FC236}">
                    <a16:creationId xmlns:a16="http://schemas.microsoft.com/office/drawing/2014/main" id="{BEECC273-8D44-2F43-EEE5-04C46E48D067}"/>
                  </a:ext>
                </a:extLst>
              </p:cNvPr>
              <p:cNvSpPr txBox="1"/>
              <p:nvPr/>
            </p:nvSpPr>
            <p:spPr>
              <a:xfrm>
                <a:off x="6802883" y="5051251"/>
                <a:ext cx="95633" cy="123111"/>
              </a:xfrm>
              <a:prstGeom prst="rect">
                <a:avLst/>
              </a:prstGeom>
              <a:noFill/>
            </p:spPr>
            <p:txBody>
              <a:bodyPr wrap="square" lIns="0" tIns="0" rIns="0" bIns="0" rtlCol="0" anchor="ctr" anchorCtr="0">
                <a:spAutoFit/>
              </a:bodyPr>
              <a:lstStyle/>
              <a:p>
                <a:pPr algn="ctr"/>
                <a:r>
                  <a:rPr lang="en-US" sz="800"/>
                  <a:t>B</a:t>
                </a:r>
                <a:endParaRPr lang="en-001" sz="800"/>
              </a:p>
            </p:txBody>
          </p:sp>
          <p:sp>
            <p:nvSpPr>
              <p:cNvPr id="204" name="TextBox 203">
                <a:extLst>
                  <a:ext uri="{FF2B5EF4-FFF2-40B4-BE49-F238E27FC236}">
                    <a16:creationId xmlns:a16="http://schemas.microsoft.com/office/drawing/2014/main" id="{0250A923-1A93-A5C1-37DF-D405B5CBADC1}"/>
                  </a:ext>
                </a:extLst>
              </p:cNvPr>
              <p:cNvSpPr txBox="1"/>
              <p:nvPr/>
            </p:nvSpPr>
            <p:spPr>
              <a:xfrm>
                <a:off x="6888576" y="4933222"/>
                <a:ext cx="95633" cy="123111"/>
              </a:xfrm>
              <a:prstGeom prst="rect">
                <a:avLst/>
              </a:prstGeom>
              <a:noFill/>
            </p:spPr>
            <p:txBody>
              <a:bodyPr wrap="square" lIns="0" tIns="0" rIns="0" bIns="0" rtlCol="0" anchor="ctr" anchorCtr="0">
                <a:spAutoFit/>
              </a:bodyPr>
              <a:lstStyle/>
              <a:p>
                <a:pPr algn="ctr"/>
                <a:r>
                  <a:rPr lang="en-US" sz="800"/>
                  <a:t>C</a:t>
                </a:r>
                <a:endParaRPr lang="en-001" sz="800"/>
              </a:p>
            </p:txBody>
          </p:sp>
          <p:sp>
            <p:nvSpPr>
              <p:cNvPr id="205" name="TextBox 204">
                <a:extLst>
                  <a:ext uri="{FF2B5EF4-FFF2-40B4-BE49-F238E27FC236}">
                    <a16:creationId xmlns:a16="http://schemas.microsoft.com/office/drawing/2014/main" id="{EFD55CF1-E42D-4E03-2432-1637B4FFF666}"/>
                  </a:ext>
                </a:extLst>
              </p:cNvPr>
              <p:cNvSpPr txBox="1"/>
              <p:nvPr/>
            </p:nvSpPr>
            <p:spPr>
              <a:xfrm>
                <a:off x="6684841" y="5110255"/>
                <a:ext cx="95633" cy="123111"/>
              </a:xfrm>
              <a:prstGeom prst="rect">
                <a:avLst/>
              </a:prstGeom>
              <a:noFill/>
            </p:spPr>
            <p:txBody>
              <a:bodyPr wrap="square" lIns="0" tIns="0" rIns="0" bIns="0" rtlCol="0" anchor="ctr" anchorCtr="0">
                <a:spAutoFit/>
              </a:bodyPr>
              <a:lstStyle/>
              <a:p>
                <a:pPr algn="ctr"/>
                <a:r>
                  <a:rPr lang="en-US" sz="800"/>
                  <a:t>D</a:t>
                </a:r>
                <a:endParaRPr lang="en-001" sz="800"/>
              </a:p>
            </p:txBody>
          </p:sp>
          <p:sp>
            <p:nvSpPr>
              <p:cNvPr id="206" name="TextBox 205">
                <a:extLst>
                  <a:ext uri="{FF2B5EF4-FFF2-40B4-BE49-F238E27FC236}">
                    <a16:creationId xmlns:a16="http://schemas.microsoft.com/office/drawing/2014/main" id="{FD53C292-A4DB-8189-0226-674E8519A013}"/>
                  </a:ext>
                </a:extLst>
              </p:cNvPr>
              <p:cNvSpPr txBox="1"/>
              <p:nvPr/>
            </p:nvSpPr>
            <p:spPr>
              <a:xfrm>
                <a:off x="6960711" y="5071398"/>
                <a:ext cx="95633" cy="123111"/>
              </a:xfrm>
              <a:prstGeom prst="rect">
                <a:avLst/>
              </a:prstGeom>
              <a:noFill/>
            </p:spPr>
            <p:txBody>
              <a:bodyPr wrap="square" lIns="0" tIns="0" rIns="0" bIns="0" rtlCol="0" anchor="ctr" anchorCtr="0">
                <a:spAutoFit/>
              </a:bodyPr>
              <a:lstStyle/>
              <a:p>
                <a:pPr algn="ctr"/>
                <a:r>
                  <a:rPr lang="en-US" sz="800"/>
                  <a:t>E</a:t>
                </a:r>
                <a:endParaRPr lang="en-001" sz="800"/>
              </a:p>
            </p:txBody>
          </p:sp>
          <p:sp>
            <p:nvSpPr>
              <p:cNvPr id="207" name="TextBox 206">
                <a:extLst>
                  <a:ext uri="{FF2B5EF4-FFF2-40B4-BE49-F238E27FC236}">
                    <a16:creationId xmlns:a16="http://schemas.microsoft.com/office/drawing/2014/main" id="{80815670-C80D-0F0B-309A-AA8C105E792E}"/>
                  </a:ext>
                </a:extLst>
              </p:cNvPr>
              <p:cNvSpPr txBox="1"/>
              <p:nvPr/>
            </p:nvSpPr>
            <p:spPr>
              <a:xfrm>
                <a:off x="6846998" y="5211140"/>
                <a:ext cx="95633" cy="123111"/>
              </a:xfrm>
              <a:prstGeom prst="rect">
                <a:avLst/>
              </a:prstGeom>
              <a:noFill/>
            </p:spPr>
            <p:txBody>
              <a:bodyPr wrap="square" lIns="0" tIns="0" rIns="0" bIns="0" rtlCol="0" anchor="ctr" anchorCtr="0">
                <a:spAutoFit/>
              </a:bodyPr>
              <a:lstStyle/>
              <a:p>
                <a:pPr algn="ctr"/>
                <a:r>
                  <a:rPr lang="en-US" sz="800"/>
                  <a:t>F</a:t>
                </a:r>
                <a:endParaRPr lang="en-001" sz="800"/>
              </a:p>
            </p:txBody>
          </p:sp>
        </p:grpSp>
        <p:grpSp>
          <p:nvGrpSpPr>
            <p:cNvPr id="223" name="Group 222">
              <a:extLst>
                <a:ext uri="{FF2B5EF4-FFF2-40B4-BE49-F238E27FC236}">
                  <a16:creationId xmlns:a16="http://schemas.microsoft.com/office/drawing/2014/main" id="{24BAC23C-F6BE-06DC-5649-DF6B8445530A}"/>
                </a:ext>
              </a:extLst>
            </p:cNvPr>
            <p:cNvGrpSpPr/>
            <p:nvPr/>
          </p:nvGrpSpPr>
          <p:grpSpPr>
            <a:xfrm>
              <a:off x="9077807" y="3427744"/>
              <a:ext cx="584359" cy="596535"/>
              <a:chOff x="3620339" y="1880171"/>
              <a:chExt cx="584359" cy="596535"/>
            </a:xfrm>
          </p:grpSpPr>
          <p:sp>
            <p:nvSpPr>
              <p:cNvPr id="224" name="Oval 223">
                <a:extLst>
                  <a:ext uri="{FF2B5EF4-FFF2-40B4-BE49-F238E27FC236}">
                    <a16:creationId xmlns:a16="http://schemas.microsoft.com/office/drawing/2014/main" id="{5F963B5D-5313-09B5-DDE3-0C919B347BC5}"/>
                  </a:ext>
                </a:extLst>
              </p:cNvPr>
              <p:cNvSpPr/>
              <p:nvPr/>
            </p:nvSpPr>
            <p:spPr>
              <a:xfrm>
                <a:off x="3824940" y="2233903"/>
                <a:ext cx="180000" cy="180000"/>
              </a:xfrm>
              <a:prstGeom prst="ellipse">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25" name="Oval 224">
                <a:extLst>
                  <a:ext uri="{FF2B5EF4-FFF2-40B4-BE49-F238E27FC236}">
                    <a16:creationId xmlns:a16="http://schemas.microsoft.com/office/drawing/2014/main" id="{9F3420C4-AFB5-8914-70E9-F9F3BE08B3F0}"/>
                  </a:ext>
                </a:extLst>
              </p:cNvPr>
              <p:cNvSpPr/>
              <p:nvPr/>
            </p:nvSpPr>
            <p:spPr>
              <a:xfrm>
                <a:off x="3669080" y="212602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6" name="Oval 225">
                <a:extLst>
                  <a:ext uri="{FF2B5EF4-FFF2-40B4-BE49-F238E27FC236}">
                    <a16:creationId xmlns:a16="http://schemas.microsoft.com/office/drawing/2014/main" id="{9D3BB158-4256-2626-944A-FC7AFDB5BC84}"/>
                  </a:ext>
                </a:extLst>
              </p:cNvPr>
              <p:cNvSpPr/>
              <p:nvPr/>
            </p:nvSpPr>
            <p:spPr>
              <a:xfrm>
                <a:off x="3775281" y="2058436"/>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7" name="Oval 226">
                <a:extLst>
                  <a:ext uri="{FF2B5EF4-FFF2-40B4-BE49-F238E27FC236}">
                    <a16:creationId xmlns:a16="http://schemas.microsoft.com/office/drawing/2014/main" id="{43CFD045-3EF7-F8CB-B64F-5C4C9251E2DC}"/>
                  </a:ext>
                </a:extLst>
              </p:cNvPr>
              <p:cNvSpPr/>
              <p:nvPr/>
            </p:nvSpPr>
            <p:spPr>
              <a:xfrm>
                <a:off x="3865281" y="195688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8" name="Oval 227">
                <a:extLst>
                  <a:ext uri="{FF2B5EF4-FFF2-40B4-BE49-F238E27FC236}">
                    <a16:creationId xmlns:a16="http://schemas.microsoft.com/office/drawing/2014/main" id="{E1FD8D49-A046-D1A3-8CDF-BA06B1F4CAB7}"/>
                  </a:ext>
                </a:extLst>
              </p:cNvPr>
              <p:cNvSpPr/>
              <p:nvPr/>
            </p:nvSpPr>
            <p:spPr>
              <a:xfrm>
                <a:off x="3936889" y="2104846"/>
                <a:ext cx="180000" cy="180000"/>
              </a:xfrm>
              <a:prstGeom prst="ellipse">
                <a:avLst/>
              </a:prstGeom>
              <a:solidFill>
                <a:schemeClr val="accent6">
                  <a:lumMod val="40000"/>
                  <a:lumOff val="60000"/>
                </a:schemeClr>
              </a:solidFill>
              <a:ln>
                <a:solidFill>
                  <a:srgbClr val="664903"/>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29" name="Oval 228">
                <a:extLst>
                  <a:ext uri="{FF2B5EF4-FFF2-40B4-BE49-F238E27FC236}">
                    <a16:creationId xmlns:a16="http://schemas.microsoft.com/office/drawing/2014/main" id="{6E18689C-042E-F617-A459-31ED1C52A75D}"/>
                  </a:ext>
                </a:extLst>
              </p:cNvPr>
              <p:cNvSpPr/>
              <p:nvPr/>
            </p:nvSpPr>
            <p:spPr>
              <a:xfrm>
                <a:off x="3698184" y="1971635"/>
                <a:ext cx="180000" cy="180000"/>
              </a:xfrm>
              <a:prstGeom prst="ellipse">
                <a:avLst/>
              </a:prstGeom>
              <a:solidFill>
                <a:schemeClr val="accent6">
                  <a:lumMod val="40000"/>
                  <a:lumOff val="60000"/>
                </a:schemeClr>
              </a:solidFill>
              <a:ln>
                <a:solidFill>
                  <a:srgbClr val="66490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30" name="Oval 229">
                <a:extLst>
                  <a:ext uri="{FF2B5EF4-FFF2-40B4-BE49-F238E27FC236}">
                    <a16:creationId xmlns:a16="http://schemas.microsoft.com/office/drawing/2014/main" id="{AE721B4C-9380-1809-597F-DFF43191F58E}"/>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sp>
        <p:nvSpPr>
          <p:cNvPr id="260" name="TextBox 259">
            <a:extLst>
              <a:ext uri="{FF2B5EF4-FFF2-40B4-BE49-F238E27FC236}">
                <a16:creationId xmlns:a16="http://schemas.microsoft.com/office/drawing/2014/main" id="{8B80BB46-D5B7-2728-7B37-6544F660462D}"/>
              </a:ext>
            </a:extLst>
          </p:cNvPr>
          <p:cNvSpPr txBox="1"/>
          <p:nvPr/>
        </p:nvSpPr>
        <p:spPr>
          <a:xfrm>
            <a:off x="10369945" y="2009067"/>
            <a:ext cx="1489594" cy="646331"/>
          </a:xfrm>
          <a:prstGeom prst="rect">
            <a:avLst/>
          </a:prstGeom>
          <a:noFill/>
        </p:spPr>
        <p:txBody>
          <a:bodyPr wrap="square" rtlCol="0">
            <a:spAutoFit/>
          </a:bodyPr>
          <a:lstStyle/>
          <a:p>
            <a:pPr algn="ctr"/>
            <a:r>
              <a:rPr lang="en-US"/>
              <a:t>Xu </a:t>
            </a:r>
            <a:r>
              <a:rPr lang="en-US" err="1"/>
              <a:t>thế</a:t>
            </a:r>
            <a:endParaRPr lang="en-US"/>
          </a:p>
          <a:p>
            <a:pPr algn="ctr"/>
            <a:r>
              <a:rPr lang="en-US"/>
              <a:t>(Trend)</a:t>
            </a:r>
            <a:endParaRPr lang="en-001"/>
          </a:p>
        </p:txBody>
      </p:sp>
      <p:sp>
        <p:nvSpPr>
          <p:cNvPr id="261" name="TextBox 260">
            <a:extLst>
              <a:ext uri="{FF2B5EF4-FFF2-40B4-BE49-F238E27FC236}">
                <a16:creationId xmlns:a16="http://schemas.microsoft.com/office/drawing/2014/main" id="{8AE92A5B-3F31-910C-F08E-BBA2D82C8C68}"/>
              </a:ext>
            </a:extLst>
          </p:cNvPr>
          <p:cNvSpPr txBox="1"/>
          <p:nvPr/>
        </p:nvSpPr>
        <p:spPr>
          <a:xfrm>
            <a:off x="10369945" y="3404105"/>
            <a:ext cx="1489594" cy="646331"/>
          </a:xfrm>
          <a:prstGeom prst="rect">
            <a:avLst/>
          </a:prstGeom>
          <a:noFill/>
        </p:spPr>
        <p:txBody>
          <a:bodyPr wrap="square" rtlCol="0">
            <a:spAutoFit/>
          </a:bodyPr>
          <a:lstStyle/>
          <a:p>
            <a:pPr algn="ctr"/>
            <a:r>
              <a:rPr lang="en-US" err="1"/>
              <a:t>Thuần</a:t>
            </a:r>
            <a:r>
              <a:rPr lang="en-US"/>
              <a:t> </a:t>
            </a:r>
            <a:r>
              <a:rPr lang="en-US" err="1"/>
              <a:t>tập</a:t>
            </a:r>
            <a:r>
              <a:rPr lang="en-US"/>
              <a:t> </a:t>
            </a:r>
          </a:p>
          <a:p>
            <a:pPr algn="ctr"/>
            <a:r>
              <a:rPr lang="en-US"/>
              <a:t>(Cohort)</a:t>
            </a:r>
            <a:endParaRPr lang="en-001"/>
          </a:p>
        </p:txBody>
      </p:sp>
      <p:sp>
        <p:nvSpPr>
          <p:cNvPr id="262" name="TextBox 261">
            <a:extLst>
              <a:ext uri="{FF2B5EF4-FFF2-40B4-BE49-F238E27FC236}">
                <a16:creationId xmlns:a16="http://schemas.microsoft.com/office/drawing/2014/main" id="{90E83840-9978-1729-9CEB-5E663831FC92}"/>
              </a:ext>
            </a:extLst>
          </p:cNvPr>
          <p:cNvSpPr txBox="1"/>
          <p:nvPr/>
        </p:nvSpPr>
        <p:spPr>
          <a:xfrm>
            <a:off x="10369945" y="4799143"/>
            <a:ext cx="1489594" cy="646331"/>
          </a:xfrm>
          <a:prstGeom prst="rect">
            <a:avLst/>
          </a:prstGeom>
          <a:noFill/>
        </p:spPr>
        <p:txBody>
          <a:bodyPr wrap="square" rtlCol="0">
            <a:spAutoFit/>
          </a:bodyPr>
          <a:lstStyle/>
          <a:p>
            <a:pPr algn="ctr"/>
            <a:r>
              <a:rPr lang="en-US" err="1"/>
              <a:t>Hội</a:t>
            </a:r>
            <a:r>
              <a:rPr lang="en-US"/>
              <a:t> </a:t>
            </a:r>
            <a:r>
              <a:rPr lang="en-US" err="1"/>
              <a:t>đồng</a:t>
            </a:r>
            <a:endParaRPr lang="en-US"/>
          </a:p>
          <a:p>
            <a:pPr algn="ctr"/>
            <a:r>
              <a:rPr lang="en-US"/>
              <a:t>(Panel)</a:t>
            </a:r>
            <a:endParaRPr lang="en-001"/>
          </a:p>
        </p:txBody>
      </p:sp>
      <p:sp>
        <p:nvSpPr>
          <p:cNvPr id="5" name="Footer Placeholder 4">
            <a:extLst>
              <a:ext uri="{FF2B5EF4-FFF2-40B4-BE49-F238E27FC236}">
                <a16:creationId xmlns:a16="http://schemas.microsoft.com/office/drawing/2014/main" id="{F5D6D154-52E8-2EE2-BB3F-6EED934B8BDE}"/>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210871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638BC-2025-0DF7-3BD1-98B4A2864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1F4F6-5DC2-E44C-310E-FEBE8CF048D1}"/>
              </a:ext>
            </a:extLst>
          </p:cNvPr>
          <p:cNvSpPr>
            <a:spLocks noGrp="1"/>
          </p:cNvSpPr>
          <p:nvPr>
            <p:ph type="title"/>
          </p:nvPr>
        </p:nvSpPr>
        <p:spPr/>
        <p:txBody>
          <a:bodyPr/>
          <a:lstStyle/>
          <a:p>
            <a:r>
              <a:rPr lang="en-US" err="1"/>
              <a:t>Yếu</a:t>
            </a:r>
            <a:r>
              <a:rPr lang="en-US"/>
              <a:t> </a:t>
            </a:r>
            <a:r>
              <a:rPr lang="en-US" err="1"/>
              <a:t>tố</a:t>
            </a:r>
            <a:r>
              <a:rPr lang="en-US"/>
              <a:t> </a:t>
            </a:r>
            <a:r>
              <a:rPr lang="en-US" err="1"/>
              <a:t>thời</a:t>
            </a:r>
            <a:r>
              <a:rPr lang="en-US"/>
              <a:t> </a:t>
            </a:r>
            <a:r>
              <a:rPr lang="en-US" err="1"/>
              <a:t>gian</a:t>
            </a:r>
            <a:r>
              <a:rPr lang="en-US"/>
              <a:t> </a:t>
            </a:r>
            <a:r>
              <a:rPr lang="en-US" err="1"/>
              <a:t>của</a:t>
            </a:r>
            <a:r>
              <a:rPr lang="en-US"/>
              <a:t> </a:t>
            </a:r>
            <a:r>
              <a:rPr lang="en-US" err="1"/>
              <a:t>nghiên</a:t>
            </a:r>
            <a:r>
              <a:rPr lang="en-US"/>
              <a:t> </a:t>
            </a:r>
            <a:r>
              <a:rPr lang="en-US" err="1"/>
              <a:t>cứu</a:t>
            </a:r>
            <a:endParaRPr lang="en-001"/>
          </a:p>
        </p:txBody>
      </p:sp>
      <p:sp>
        <p:nvSpPr>
          <p:cNvPr id="3" name="Date Placeholder 2">
            <a:extLst>
              <a:ext uri="{FF2B5EF4-FFF2-40B4-BE49-F238E27FC236}">
                <a16:creationId xmlns:a16="http://schemas.microsoft.com/office/drawing/2014/main" id="{9A272D90-BF88-F37A-9EE8-1F941705894C}"/>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5BB53E21-8C44-2F52-91F5-044750F85638}"/>
              </a:ext>
            </a:extLst>
          </p:cNvPr>
          <p:cNvSpPr>
            <a:spLocks noGrp="1"/>
          </p:cNvSpPr>
          <p:nvPr>
            <p:ph type="sldNum" sz="quarter" idx="12"/>
          </p:nvPr>
        </p:nvSpPr>
        <p:spPr/>
        <p:txBody>
          <a:bodyPr/>
          <a:lstStyle/>
          <a:p>
            <a:fld id="{AA8328AE-A94A-43B0-BF47-266FB86AC0A6}" type="slidenum">
              <a:rPr lang="en-001" smtClean="0"/>
              <a:t>63</a:t>
            </a:fld>
            <a:endParaRPr lang="en-001"/>
          </a:p>
        </p:txBody>
      </p:sp>
      <p:pic>
        <p:nvPicPr>
          <p:cNvPr id="5" name="Picture 4">
            <a:extLst>
              <a:ext uri="{FF2B5EF4-FFF2-40B4-BE49-F238E27FC236}">
                <a16:creationId xmlns:a16="http://schemas.microsoft.com/office/drawing/2014/main" id="{A24F7080-DCF3-82CD-7000-E8828D2FCB03}"/>
              </a:ext>
            </a:extLst>
          </p:cNvPr>
          <p:cNvPicPr>
            <a:picLocks noChangeAspect="1"/>
          </p:cNvPicPr>
          <p:nvPr/>
        </p:nvPicPr>
        <p:blipFill>
          <a:blip r:embed="rId2"/>
          <a:stretch>
            <a:fillRect/>
          </a:stretch>
        </p:blipFill>
        <p:spPr>
          <a:xfrm>
            <a:off x="715108" y="1095277"/>
            <a:ext cx="10392508" cy="4858447"/>
          </a:xfrm>
          <a:prstGeom prst="rect">
            <a:avLst/>
          </a:prstGeom>
        </p:spPr>
      </p:pic>
      <p:sp>
        <p:nvSpPr>
          <p:cNvPr id="6" name="Footer Placeholder 5">
            <a:extLst>
              <a:ext uri="{FF2B5EF4-FFF2-40B4-BE49-F238E27FC236}">
                <a16:creationId xmlns:a16="http://schemas.microsoft.com/office/drawing/2014/main" id="{5F3D4F2E-4665-D6AA-A6A5-BE2453CAAF56}"/>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730965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8B93-24EC-8323-1D7B-31B7C26FC2F0}"/>
              </a:ext>
            </a:extLst>
          </p:cNvPr>
          <p:cNvSpPr>
            <a:spLocks noGrp="1"/>
          </p:cNvSpPr>
          <p:nvPr>
            <p:ph type="title"/>
          </p:nvPr>
        </p:nvSpPr>
        <p:spPr/>
        <p:txBody>
          <a:bodyPr/>
          <a:lstStyle/>
          <a:p>
            <a:r>
              <a:rPr lang="en-US" err="1"/>
              <a:t>Bài</a:t>
            </a:r>
            <a:r>
              <a:rPr lang="en-US"/>
              <a:t> </a:t>
            </a:r>
            <a:r>
              <a:rPr lang="en-US" err="1"/>
              <a:t>tập</a:t>
            </a:r>
            <a:endParaRPr lang="en-GB"/>
          </a:p>
        </p:txBody>
      </p:sp>
      <p:sp>
        <p:nvSpPr>
          <p:cNvPr id="4" name="Footer Placeholder 3">
            <a:extLst>
              <a:ext uri="{FF2B5EF4-FFF2-40B4-BE49-F238E27FC236}">
                <a16:creationId xmlns:a16="http://schemas.microsoft.com/office/drawing/2014/main" id="{6CA19B48-3519-AF59-7E94-B8F52587789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BD7CB2A-A6F4-D374-CBDA-7CE3B7958466}"/>
              </a:ext>
            </a:extLst>
          </p:cNvPr>
          <p:cNvSpPr>
            <a:spLocks noGrp="1"/>
          </p:cNvSpPr>
          <p:nvPr>
            <p:ph type="sldNum" sz="quarter" idx="12"/>
          </p:nvPr>
        </p:nvSpPr>
        <p:spPr/>
        <p:txBody>
          <a:bodyPr/>
          <a:lstStyle/>
          <a:p>
            <a:fld id="{558478D3-4DD5-4D7B-8D8D-7EA87687E863}" type="slidenum">
              <a:rPr lang="en-US" smtClean="0"/>
              <a:pPr/>
              <a:t>64</a:t>
            </a:fld>
            <a:endParaRPr lang="en-US"/>
          </a:p>
        </p:txBody>
      </p:sp>
      <p:sp>
        <p:nvSpPr>
          <p:cNvPr id="3" name="Content Placeholder 2">
            <a:extLst>
              <a:ext uri="{FF2B5EF4-FFF2-40B4-BE49-F238E27FC236}">
                <a16:creationId xmlns:a16="http://schemas.microsoft.com/office/drawing/2014/main" id="{B5C3F88E-FD52-7315-8280-99D1E7BE583B}"/>
              </a:ext>
            </a:extLst>
          </p:cNvPr>
          <p:cNvSpPr>
            <a:spLocks noGrp="1"/>
          </p:cNvSpPr>
          <p:nvPr>
            <p:ph idx="1"/>
          </p:nvPr>
        </p:nvSpPr>
        <p:spPr/>
        <p:txBody>
          <a:bodyPr/>
          <a:lstStyle/>
          <a:p>
            <a:r>
              <a:rPr lang="en-US" err="1"/>
              <a:t>Đối</a:t>
            </a:r>
            <a:r>
              <a:rPr lang="en-US"/>
              <a:t> </a:t>
            </a:r>
            <a:r>
              <a:rPr lang="en-US" err="1"/>
              <a:t>tượng</a:t>
            </a:r>
            <a:r>
              <a:rPr lang="en-US"/>
              <a:t> </a:t>
            </a:r>
            <a:r>
              <a:rPr lang="en-US" err="1"/>
              <a:t>nghiên</a:t>
            </a:r>
            <a:r>
              <a:rPr lang="en-US"/>
              <a:t> </a:t>
            </a:r>
            <a:r>
              <a:rPr lang="en-US" err="1"/>
              <a:t>cứu</a:t>
            </a:r>
            <a:r>
              <a:rPr lang="en-US"/>
              <a:t>?</a:t>
            </a:r>
          </a:p>
          <a:p>
            <a:r>
              <a:rPr lang="en-US" err="1"/>
              <a:t>Đơn</a:t>
            </a:r>
            <a:r>
              <a:rPr lang="en-US"/>
              <a:t> </a:t>
            </a:r>
            <a:r>
              <a:rPr lang="en-US" err="1"/>
              <a:t>vị</a:t>
            </a:r>
            <a:r>
              <a:rPr lang="en-US"/>
              <a:t> </a:t>
            </a:r>
            <a:r>
              <a:rPr lang="en-US" err="1"/>
              <a:t>của</a:t>
            </a:r>
            <a:r>
              <a:rPr lang="en-US"/>
              <a:t> </a:t>
            </a:r>
            <a:r>
              <a:rPr lang="en-US" err="1"/>
              <a:t>đối</a:t>
            </a:r>
            <a:r>
              <a:rPr lang="en-US"/>
              <a:t> </a:t>
            </a:r>
            <a:r>
              <a:rPr lang="en-US" err="1"/>
              <a:t>tượng</a:t>
            </a:r>
            <a:r>
              <a:rPr lang="en-US"/>
              <a:t> </a:t>
            </a:r>
            <a:r>
              <a:rPr lang="en-US" err="1"/>
              <a:t>nghiên</a:t>
            </a:r>
            <a:r>
              <a:rPr lang="en-US"/>
              <a:t> </a:t>
            </a:r>
            <a:r>
              <a:rPr lang="en-US" err="1"/>
              <a:t>cứu</a:t>
            </a:r>
            <a:r>
              <a:rPr lang="en-US"/>
              <a:t>?</a:t>
            </a:r>
          </a:p>
          <a:p>
            <a:r>
              <a:rPr lang="en-US" err="1"/>
              <a:t>Bạn</a:t>
            </a:r>
            <a:r>
              <a:rPr lang="en-US"/>
              <a:t> </a:t>
            </a:r>
            <a:r>
              <a:rPr lang="en-US" err="1"/>
              <a:t>muốn</a:t>
            </a:r>
            <a:r>
              <a:rPr lang="en-US"/>
              <a:t> </a:t>
            </a:r>
            <a:r>
              <a:rPr lang="en-US" err="1"/>
              <a:t>quan</a:t>
            </a:r>
            <a:r>
              <a:rPr lang="en-US"/>
              <a:t> </a:t>
            </a:r>
            <a:r>
              <a:rPr lang="en-US" err="1"/>
              <a:t>sát</a:t>
            </a:r>
            <a:r>
              <a:rPr lang="en-US"/>
              <a:t> hay </a:t>
            </a:r>
            <a:r>
              <a:rPr lang="en-US" err="1"/>
              <a:t>đo</a:t>
            </a:r>
            <a:r>
              <a:rPr lang="en-US"/>
              <a:t> </a:t>
            </a:r>
            <a:r>
              <a:rPr lang="en-US" err="1"/>
              <a:t>lường</a:t>
            </a:r>
            <a:r>
              <a:rPr lang="en-US"/>
              <a:t> </a:t>
            </a:r>
            <a:r>
              <a:rPr lang="en-US" err="1"/>
              <a:t>gì</a:t>
            </a:r>
            <a:r>
              <a:rPr lang="en-US"/>
              <a:t> ở </a:t>
            </a:r>
            <a:r>
              <a:rPr lang="en-US" err="1"/>
              <a:t>đối</a:t>
            </a:r>
            <a:r>
              <a:rPr lang="en-US"/>
              <a:t> </a:t>
            </a:r>
            <a:r>
              <a:rPr lang="en-US" err="1"/>
              <a:t>tượng</a:t>
            </a:r>
            <a:r>
              <a:rPr lang="en-US"/>
              <a:t> </a:t>
            </a:r>
            <a:r>
              <a:rPr lang="en-US" err="1"/>
              <a:t>nghiên</a:t>
            </a:r>
            <a:r>
              <a:rPr lang="en-US"/>
              <a:t> </a:t>
            </a:r>
            <a:r>
              <a:rPr lang="en-US" err="1"/>
              <a:t>cứu</a:t>
            </a:r>
            <a:r>
              <a:rPr lang="en-US"/>
              <a:t>?</a:t>
            </a:r>
          </a:p>
          <a:p>
            <a:r>
              <a:rPr lang="en-US" err="1"/>
              <a:t>Quần</a:t>
            </a:r>
            <a:r>
              <a:rPr lang="en-US"/>
              <a:t> </a:t>
            </a:r>
            <a:r>
              <a:rPr lang="en-US" err="1"/>
              <a:t>thể</a:t>
            </a:r>
            <a:r>
              <a:rPr lang="en-US"/>
              <a:t> </a:t>
            </a:r>
            <a:r>
              <a:rPr lang="en-US" err="1"/>
              <a:t>trong</a:t>
            </a:r>
            <a:r>
              <a:rPr lang="en-US"/>
              <a:t> </a:t>
            </a:r>
            <a:r>
              <a:rPr lang="en-US" err="1"/>
              <a:t>nghiên</a:t>
            </a:r>
            <a:r>
              <a:rPr lang="en-US"/>
              <a:t> </a:t>
            </a:r>
            <a:r>
              <a:rPr lang="en-US" err="1"/>
              <a:t>cứu</a:t>
            </a:r>
            <a:r>
              <a:rPr lang="en-US"/>
              <a:t> </a:t>
            </a:r>
            <a:r>
              <a:rPr lang="en-US" err="1"/>
              <a:t>của</a:t>
            </a:r>
            <a:r>
              <a:rPr lang="en-US"/>
              <a:t> </a:t>
            </a:r>
            <a:r>
              <a:rPr lang="en-US" err="1"/>
              <a:t>bạn</a:t>
            </a:r>
            <a:r>
              <a:rPr lang="en-US"/>
              <a:t>?</a:t>
            </a:r>
          </a:p>
          <a:p>
            <a:r>
              <a:rPr lang="en-US" err="1"/>
              <a:t>Dự</a:t>
            </a:r>
            <a:r>
              <a:rPr lang="en-US"/>
              <a:t> </a:t>
            </a:r>
            <a:r>
              <a:rPr lang="en-US" err="1"/>
              <a:t>kiến</a:t>
            </a:r>
            <a:r>
              <a:rPr lang="en-US"/>
              <a:t> </a:t>
            </a:r>
            <a:r>
              <a:rPr lang="en-US" err="1"/>
              <a:t>lấy</a:t>
            </a:r>
            <a:r>
              <a:rPr lang="en-US"/>
              <a:t> </a:t>
            </a:r>
            <a:r>
              <a:rPr lang="en-US" err="1"/>
              <a:t>mẫu</a:t>
            </a:r>
            <a:r>
              <a:rPr lang="en-US"/>
              <a:t>?</a:t>
            </a:r>
          </a:p>
          <a:p>
            <a:r>
              <a:rPr lang="en-US" err="1"/>
              <a:t>Yếu</a:t>
            </a:r>
            <a:r>
              <a:rPr lang="en-US"/>
              <a:t> </a:t>
            </a:r>
            <a:r>
              <a:rPr lang="en-US" err="1"/>
              <a:t>tố</a:t>
            </a:r>
            <a:r>
              <a:rPr lang="en-US"/>
              <a:t> </a:t>
            </a:r>
            <a:r>
              <a:rPr lang="en-US" err="1"/>
              <a:t>thời</a:t>
            </a:r>
            <a:r>
              <a:rPr lang="en-US"/>
              <a:t> </a:t>
            </a:r>
            <a:r>
              <a:rPr lang="en-US" err="1"/>
              <a:t>gian</a:t>
            </a:r>
            <a:r>
              <a:rPr lang="en-US"/>
              <a:t>?</a:t>
            </a:r>
          </a:p>
          <a:p>
            <a:endParaRPr lang="en-001"/>
          </a:p>
        </p:txBody>
      </p:sp>
      <p:sp>
        <p:nvSpPr>
          <p:cNvPr id="6" name="Date Placeholder 5">
            <a:extLst>
              <a:ext uri="{FF2B5EF4-FFF2-40B4-BE49-F238E27FC236}">
                <a16:creationId xmlns:a16="http://schemas.microsoft.com/office/drawing/2014/main" id="{503BABBF-DD36-9FE1-5A94-D4DB72AD5054}"/>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9912631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071A8C5-52F2-91C7-037A-0FF263B3A8DF}"/>
              </a:ext>
            </a:extLst>
          </p:cNvPr>
          <p:cNvSpPr>
            <a:spLocks noGrp="1"/>
          </p:cNvSpPr>
          <p:nvPr>
            <p:ph type="title"/>
          </p:nvPr>
        </p:nvSpPr>
        <p:spPr/>
        <p:txBody>
          <a:bodyPr/>
          <a:lstStyle/>
          <a:p>
            <a:r>
              <a:rPr lang="en-US"/>
              <a:t>Thu </a:t>
            </a:r>
            <a:r>
              <a:rPr lang="en-US" err="1"/>
              <a:t>thập</a:t>
            </a:r>
            <a:r>
              <a:rPr lang="en-US"/>
              <a:t> </a:t>
            </a:r>
            <a:r>
              <a:rPr lang="en-US" err="1"/>
              <a:t>dữ</a:t>
            </a:r>
            <a:r>
              <a:rPr lang="en-US"/>
              <a:t> </a:t>
            </a:r>
            <a:r>
              <a:rPr lang="en-US" err="1"/>
              <a:t>liệu</a:t>
            </a:r>
            <a:endParaRPr lang="en-001"/>
          </a:p>
        </p:txBody>
      </p:sp>
      <p:sp>
        <p:nvSpPr>
          <p:cNvPr id="8" name="Text Placeholder 7">
            <a:extLst>
              <a:ext uri="{FF2B5EF4-FFF2-40B4-BE49-F238E27FC236}">
                <a16:creationId xmlns:a16="http://schemas.microsoft.com/office/drawing/2014/main" id="{3194EB1E-A2AC-1B3F-6BA2-8AC3B0CEDFA6}"/>
              </a:ext>
            </a:extLst>
          </p:cNvPr>
          <p:cNvSpPr>
            <a:spLocks noGrp="1"/>
          </p:cNvSpPr>
          <p:nvPr>
            <p:ph type="body" idx="1"/>
          </p:nvPr>
        </p:nvSpPr>
        <p:spPr/>
        <p:txBody>
          <a:bodyPr/>
          <a:lstStyle/>
          <a:p>
            <a:endParaRPr lang="en-001"/>
          </a:p>
        </p:txBody>
      </p:sp>
      <p:sp>
        <p:nvSpPr>
          <p:cNvPr id="3" name="Date Placeholder 2">
            <a:extLst>
              <a:ext uri="{FF2B5EF4-FFF2-40B4-BE49-F238E27FC236}">
                <a16:creationId xmlns:a16="http://schemas.microsoft.com/office/drawing/2014/main" id="{A14549C1-73C4-2843-323C-97EAB10476FA}"/>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9DAB897A-B56C-5B68-CFB3-86C61ADD7E8C}"/>
              </a:ext>
            </a:extLst>
          </p:cNvPr>
          <p:cNvSpPr>
            <a:spLocks noGrp="1"/>
          </p:cNvSpPr>
          <p:nvPr>
            <p:ph type="ftr" sz="quarter" idx="11"/>
          </p:nvPr>
        </p:nvSpPr>
        <p:spPr/>
        <p:txBody>
          <a:bodyPr/>
          <a:lstStyle/>
          <a:p>
            <a:r>
              <a:rPr lang="en-US"/>
              <a:t>Research Methods (VNU-SIS)</a:t>
            </a:r>
            <a:endParaRPr lang="en-001"/>
          </a:p>
        </p:txBody>
      </p:sp>
      <p:sp>
        <p:nvSpPr>
          <p:cNvPr id="5" name="Slide Number Placeholder 4">
            <a:extLst>
              <a:ext uri="{FF2B5EF4-FFF2-40B4-BE49-F238E27FC236}">
                <a16:creationId xmlns:a16="http://schemas.microsoft.com/office/drawing/2014/main" id="{D83BBD3D-987A-F23F-9E8D-174FADF234EF}"/>
              </a:ext>
            </a:extLst>
          </p:cNvPr>
          <p:cNvSpPr>
            <a:spLocks noGrp="1"/>
          </p:cNvSpPr>
          <p:nvPr>
            <p:ph type="sldNum" sz="quarter" idx="12"/>
          </p:nvPr>
        </p:nvSpPr>
        <p:spPr/>
        <p:txBody>
          <a:bodyPr/>
          <a:lstStyle/>
          <a:p>
            <a:fld id="{AA8328AE-A94A-43B0-BF47-266FB86AC0A6}" type="slidenum">
              <a:rPr lang="en-001" smtClean="0"/>
              <a:t>65</a:t>
            </a:fld>
            <a:endParaRPr lang="en-001"/>
          </a:p>
        </p:txBody>
      </p:sp>
    </p:spTree>
    <p:extLst>
      <p:ext uri="{BB962C8B-B14F-4D97-AF65-F5344CB8AC3E}">
        <p14:creationId xmlns:p14="http://schemas.microsoft.com/office/powerpoint/2010/main" val="39903731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Nguồn</a:t>
            </a:r>
            <a:r>
              <a:rPr lang="en-US" sz="5400"/>
              <a:t> </a:t>
            </a:r>
            <a:r>
              <a:rPr lang="en-US" sz="5400" err="1"/>
              <a:t>dữ</a:t>
            </a:r>
            <a:r>
              <a:rPr lang="en-US" sz="5400"/>
              <a:t> </a:t>
            </a:r>
            <a:r>
              <a:rPr lang="en-US" sz="5400" err="1"/>
              <a:t>liệu</a:t>
            </a:r>
            <a:endParaRPr lang="en-US" sz="5400"/>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66</a:t>
            </a:fld>
            <a:endParaRPr lang="en-US"/>
          </a:p>
        </p:txBody>
      </p:sp>
      <p:graphicFrame>
        <p:nvGraphicFramePr>
          <p:cNvPr id="8" name="Content Placeholder 11">
            <a:extLst>
              <a:ext uri="{FF2B5EF4-FFF2-40B4-BE49-F238E27FC236}">
                <a16:creationId xmlns:a16="http://schemas.microsoft.com/office/drawing/2014/main" id="{41D8E57F-EBE1-B23C-56E9-161E2723D8F5}"/>
              </a:ext>
            </a:extLst>
          </p:cNvPr>
          <p:cNvGraphicFramePr>
            <a:graphicFrameLocks noGrp="1"/>
          </p:cNvGraphicFramePr>
          <p:nvPr>
            <p:ph idx="1"/>
            <p:extLst>
              <p:ext uri="{D42A27DB-BD31-4B8C-83A1-F6EECF244321}">
                <p14:modId xmlns:p14="http://schemas.microsoft.com/office/powerpoint/2010/main" val="3668404790"/>
              </p:ext>
            </p:extLst>
          </p:nvPr>
        </p:nvGraphicFramePr>
        <p:xfrm>
          <a:off x="838200" y="1473200"/>
          <a:ext cx="10515600" cy="4703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A4BB2D55-1E25-CB19-DDEE-71E556F7393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7528068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7016-BDF5-39C3-69DE-42957A3890A8}"/>
              </a:ext>
            </a:extLst>
          </p:cNvPr>
          <p:cNvSpPr>
            <a:spLocks noGrp="1"/>
          </p:cNvSpPr>
          <p:nvPr>
            <p:ph type="title"/>
          </p:nvPr>
        </p:nvSpPr>
        <p:spPr/>
        <p:txBody>
          <a:bodyPr/>
          <a:lstStyle/>
          <a:p>
            <a:r>
              <a:rPr lang="en-US" err="1"/>
              <a:t>Thách</a:t>
            </a:r>
            <a:r>
              <a:rPr lang="en-US"/>
              <a:t> </a:t>
            </a:r>
            <a:r>
              <a:rPr lang="en-US" err="1"/>
              <a:t>thức</a:t>
            </a:r>
            <a:r>
              <a:rPr lang="en-US"/>
              <a:t> </a:t>
            </a:r>
            <a:r>
              <a:rPr lang="en-US" err="1"/>
              <a:t>và</a:t>
            </a:r>
            <a:r>
              <a:rPr lang="en-US"/>
              <a:t> </a:t>
            </a:r>
            <a:r>
              <a:rPr lang="en-US" err="1"/>
              <a:t>cơ</a:t>
            </a:r>
            <a:r>
              <a:rPr lang="en-US"/>
              <a:t> </a:t>
            </a:r>
            <a:r>
              <a:rPr lang="en-US" err="1"/>
              <a:t>hội</a:t>
            </a:r>
            <a:r>
              <a:rPr lang="en-US"/>
              <a:t> – </a:t>
            </a:r>
            <a:r>
              <a:rPr lang="en-US" err="1"/>
              <a:t>Dữ</a:t>
            </a:r>
            <a:r>
              <a:rPr lang="en-US"/>
              <a:t> </a:t>
            </a:r>
            <a:r>
              <a:rPr lang="en-US" err="1"/>
              <a:t>liệu</a:t>
            </a:r>
            <a:r>
              <a:rPr lang="en-US"/>
              <a:t> </a:t>
            </a:r>
            <a:r>
              <a:rPr lang="en-US" err="1"/>
              <a:t>sơ</a:t>
            </a:r>
            <a:r>
              <a:rPr lang="en-US"/>
              <a:t> </a:t>
            </a:r>
            <a:r>
              <a:rPr lang="en-US" err="1"/>
              <a:t>cấp</a:t>
            </a:r>
            <a:endParaRPr lang="en-001"/>
          </a:p>
        </p:txBody>
      </p:sp>
      <p:sp>
        <p:nvSpPr>
          <p:cNvPr id="3" name="Date Placeholder 2">
            <a:extLst>
              <a:ext uri="{FF2B5EF4-FFF2-40B4-BE49-F238E27FC236}">
                <a16:creationId xmlns:a16="http://schemas.microsoft.com/office/drawing/2014/main" id="{240FE15F-348E-5450-C077-A138C7ED471C}"/>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43A0D91C-0929-A9DA-FF02-A07B05D3BEF9}"/>
              </a:ext>
            </a:extLst>
          </p:cNvPr>
          <p:cNvSpPr>
            <a:spLocks noGrp="1"/>
          </p:cNvSpPr>
          <p:nvPr>
            <p:ph type="sldNum" sz="quarter" idx="12"/>
          </p:nvPr>
        </p:nvSpPr>
        <p:spPr/>
        <p:txBody>
          <a:bodyPr/>
          <a:lstStyle/>
          <a:p>
            <a:fld id="{AA8328AE-A94A-43B0-BF47-266FB86AC0A6}" type="slidenum">
              <a:rPr lang="en-001" smtClean="0"/>
              <a:t>67</a:t>
            </a:fld>
            <a:endParaRPr lang="en-001"/>
          </a:p>
        </p:txBody>
      </p:sp>
      <p:graphicFrame>
        <p:nvGraphicFramePr>
          <p:cNvPr id="7" name="Content Placeholder 4">
            <a:extLst>
              <a:ext uri="{FF2B5EF4-FFF2-40B4-BE49-F238E27FC236}">
                <a16:creationId xmlns:a16="http://schemas.microsoft.com/office/drawing/2014/main" id="{DFAED1B0-338C-D824-4348-5CC50A7B26F8}"/>
              </a:ext>
            </a:extLst>
          </p:cNvPr>
          <p:cNvGraphicFramePr>
            <a:graphicFrameLocks noGrp="1"/>
          </p:cNvGraphicFramePr>
          <p:nvPr>
            <p:ph idx="1"/>
          </p:nvPr>
        </p:nvGraphicFramePr>
        <p:xfrm>
          <a:off x="838200" y="1473693"/>
          <a:ext cx="10515600" cy="4703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1CDF4EF0-E915-2EDC-B647-B20B15A876D8}"/>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590133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7016-BDF5-39C3-69DE-42957A3890A8}"/>
              </a:ext>
            </a:extLst>
          </p:cNvPr>
          <p:cNvSpPr>
            <a:spLocks noGrp="1"/>
          </p:cNvSpPr>
          <p:nvPr>
            <p:ph type="title"/>
          </p:nvPr>
        </p:nvSpPr>
        <p:spPr/>
        <p:txBody>
          <a:bodyPr/>
          <a:lstStyle/>
          <a:p>
            <a:r>
              <a:rPr lang="en-US" err="1"/>
              <a:t>Thách</a:t>
            </a:r>
            <a:r>
              <a:rPr lang="en-US"/>
              <a:t> </a:t>
            </a:r>
            <a:r>
              <a:rPr lang="en-US" err="1"/>
              <a:t>thức</a:t>
            </a:r>
            <a:r>
              <a:rPr lang="en-US"/>
              <a:t> </a:t>
            </a:r>
            <a:r>
              <a:rPr lang="en-US" err="1"/>
              <a:t>và</a:t>
            </a:r>
            <a:r>
              <a:rPr lang="en-US"/>
              <a:t> </a:t>
            </a:r>
            <a:r>
              <a:rPr lang="en-US" err="1"/>
              <a:t>cơ</a:t>
            </a:r>
            <a:r>
              <a:rPr lang="en-US"/>
              <a:t> </a:t>
            </a:r>
            <a:r>
              <a:rPr lang="en-US" err="1"/>
              <a:t>hội</a:t>
            </a:r>
            <a:r>
              <a:rPr lang="en-US"/>
              <a:t> – </a:t>
            </a:r>
            <a:r>
              <a:rPr lang="en-US" err="1"/>
              <a:t>Dữ</a:t>
            </a:r>
            <a:r>
              <a:rPr lang="en-US"/>
              <a:t> </a:t>
            </a:r>
            <a:r>
              <a:rPr lang="en-US" err="1"/>
              <a:t>liệu</a:t>
            </a:r>
            <a:r>
              <a:rPr lang="en-US"/>
              <a:t> </a:t>
            </a:r>
            <a:r>
              <a:rPr lang="en-US" err="1"/>
              <a:t>thứ</a:t>
            </a:r>
            <a:r>
              <a:rPr lang="en-US"/>
              <a:t> </a:t>
            </a:r>
            <a:r>
              <a:rPr lang="en-US" err="1"/>
              <a:t>cấp</a:t>
            </a:r>
            <a:endParaRPr lang="en-001"/>
          </a:p>
        </p:txBody>
      </p:sp>
      <p:sp>
        <p:nvSpPr>
          <p:cNvPr id="3" name="Date Placeholder 2">
            <a:extLst>
              <a:ext uri="{FF2B5EF4-FFF2-40B4-BE49-F238E27FC236}">
                <a16:creationId xmlns:a16="http://schemas.microsoft.com/office/drawing/2014/main" id="{240FE15F-348E-5450-C077-A138C7ED471C}"/>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43A0D91C-0929-A9DA-FF02-A07B05D3BEF9}"/>
              </a:ext>
            </a:extLst>
          </p:cNvPr>
          <p:cNvSpPr>
            <a:spLocks noGrp="1"/>
          </p:cNvSpPr>
          <p:nvPr>
            <p:ph type="sldNum" sz="quarter" idx="12"/>
          </p:nvPr>
        </p:nvSpPr>
        <p:spPr/>
        <p:txBody>
          <a:bodyPr/>
          <a:lstStyle/>
          <a:p>
            <a:fld id="{AA8328AE-A94A-43B0-BF47-266FB86AC0A6}" type="slidenum">
              <a:rPr lang="en-001" smtClean="0"/>
              <a:t>68</a:t>
            </a:fld>
            <a:endParaRPr lang="en-001"/>
          </a:p>
        </p:txBody>
      </p:sp>
      <p:graphicFrame>
        <p:nvGraphicFramePr>
          <p:cNvPr id="7" name="Content Placeholder 4">
            <a:extLst>
              <a:ext uri="{FF2B5EF4-FFF2-40B4-BE49-F238E27FC236}">
                <a16:creationId xmlns:a16="http://schemas.microsoft.com/office/drawing/2014/main" id="{DFAED1B0-338C-D824-4348-5CC50A7B26F8}"/>
              </a:ext>
            </a:extLst>
          </p:cNvPr>
          <p:cNvGraphicFramePr>
            <a:graphicFrameLocks noGrp="1"/>
          </p:cNvGraphicFramePr>
          <p:nvPr>
            <p:ph idx="1"/>
          </p:nvPr>
        </p:nvGraphicFramePr>
        <p:xfrm>
          <a:off x="838200" y="1473693"/>
          <a:ext cx="10515600" cy="4703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4CE8476-9FB7-F77F-79FB-C42A180F4251}"/>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366766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1CE2-B8AE-2008-994E-753ACBB2ADE8}"/>
              </a:ext>
            </a:extLst>
          </p:cNvPr>
          <p:cNvSpPr>
            <a:spLocks noGrp="1"/>
          </p:cNvSpPr>
          <p:nvPr>
            <p:ph type="title"/>
          </p:nvPr>
        </p:nvSpPr>
        <p:spPr/>
        <p:txBody>
          <a:bodyPr/>
          <a:lstStyle/>
          <a:p>
            <a:r>
              <a:rPr lang="en-US"/>
              <a:t> </a:t>
            </a:r>
            <a:r>
              <a:rPr lang="en-US" err="1"/>
              <a:t>Nguồn</a:t>
            </a:r>
            <a:r>
              <a:rPr lang="en-US"/>
              <a:t> </a:t>
            </a:r>
            <a:r>
              <a:rPr lang="en-US" err="1"/>
              <a:t>dữ</a:t>
            </a:r>
            <a:r>
              <a:rPr lang="en-US"/>
              <a:t> </a:t>
            </a:r>
            <a:r>
              <a:rPr lang="en-US" err="1"/>
              <a:t>liệu</a:t>
            </a:r>
            <a:r>
              <a:rPr lang="en-US"/>
              <a:t> </a:t>
            </a:r>
            <a:r>
              <a:rPr lang="en-US" err="1"/>
              <a:t>thứ</a:t>
            </a:r>
            <a:r>
              <a:rPr lang="en-US"/>
              <a:t> </a:t>
            </a:r>
            <a:r>
              <a:rPr lang="en-US" err="1"/>
              <a:t>cấp</a:t>
            </a:r>
            <a:endParaRPr lang="en-001"/>
          </a:p>
        </p:txBody>
      </p:sp>
      <p:sp>
        <p:nvSpPr>
          <p:cNvPr id="3" name="Date Placeholder 2">
            <a:extLst>
              <a:ext uri="{FF2B5EF4-FFF2-40B4-BE49-F238E27FC236}">
                <a16:creationId xmlns:a16="http://schemas.microsoft.com/office/drawing/2014/main" id="{B639A1B0-66D8-84AB-7867-BCFE96DFA982}"/>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AE88D90C-5C28-F438-D52B-1CB4585FB6D9}"/>
              </a:ext>
            </a:extLst>
          </p:cNvPr>
          <p:cNvSpPr>
            <a:spLocks noGrp="1"/>
          </p:cNvSpPr>
          <p:nvPr>
            <p:ph type="sldNum" sz="quarter" idx="12"/>
          </p:nvPr>
        </p:nvSpPr>
        <p:spPr/>
        <p:txBody>
          <a:bodyPr/>
          <a:lstStyle/>
          <a:p>
            <a:fld id="{AA8328AE-A94A-43B0-BF47-266FB86AC0A6}" type="slidenum">
              <a:rPr lang="en-001" smtClean="0"/>
              <a:t>69</a:t>
            </a:fld>
            <a:endParaRPr lang="en-001"/>
          </a:p>
        </p:txBody>
      </p:sp>
      <p:sp>
        <p:nvSpPr>
          <p:cNvPr id="5" name="Content Placeholder 4">
            <a:extLst>
              <a:ext uri="{FF2B5EF4-FFF2-40B4-BE49-F238E27FC236}">
                <a16:creationId xmlns:a16="http://schemas.microsoft.com/office/drawing/2014/main" id="{FF6B7D98-9125-A1B3-1B5A-44E90E186E59}"/>
              </a:ext>
            </a:extLst>
          </p:cNvPr>
          <p:cNvSpPr>
            <a:spLocks noGrp="1"/>
          </p:cNvSpPr>
          <p:nvPr>
            <p:ph idx="1"/>
          </p:nvPr>
        </p:nvSpPr>
        <p:spPr>
          <a:xfrm>
            <a:off x="838200" y="1473693"/>
            <a:ext cx="6032157" cy="4703270"/>
          </a:xfrm>
        </p:spPr>
        <p:txBody>
          <a:bodyPr/>
          <a:lstStyle/>
          <a:p>
            <a:pPr algn="l"/>
            <a:r>
              <a:rPr lang="en-US" b="1" i="0" err="1">
                <a:solidFill>
                  <a:srgbClr val="111111"/>
                </a:solidFill>
                <a:effectLst/>
              </a:rPr>
              <a:t>Tổng</a:t>
            </a:r>
            <a:r>
              <a:rPr lang="en-US" b="1" i="0">
                <a:solidFill>
                  <a:srgbClr val="111111"/>
                </a:solidFill>
                <a:effectLst/>
              </a:rPr>
              <a:t> </a:t>
            </a:r>
            <a:r>
              <a:rPr lang="en-US" b="1" i="0" err="1">
                <a:solidFill>
                  <a:srgbClr val="111111"/>
                </a:solidFill>
                <a:effectLst/>
              </a:rPr>
              <a:t>điều</a:t>
            </a:r>
            <a:r>
              <a:rPr lang="en-US" b="1" i="0">
                <a:solidFill>
                  <a:srgbClr val="111111"/>
                </a:solidFill>
                <a:effectLst/>
              </a:rPr>
              <a:t> </a:t>
            </a:r>
            <a:r>
              <a:rPr lang="en-US" b="1" i="0" err="1">
                <a:solidFill>
                  <a:srgbClr val="111111"/>
                </a:solidFill>
                <a:effectLst/>
              </a:rPr>
              <a:t>tra</a:t>
            </a:r>
            <a:r>
              <a:rPr lang="en-US" b="1" i="0">
                <a:solidFill>
                  <a:srgbClr val="111111"/>
                </a:solidFill>
                <a:effectLst/>
              </a:rPr>
              <a:t> </a:t>
            </a:r>
            <a:r>
              <a:rPr lang="en-US" b="1" i="0" err="1">
                <a:solidFill>
                  <a:srgbClr val="111111"/>
                </a:solidFill>
                <a:effectLst/>
              </a:rPr>
              <a:t>dân</a:t>
            </a:r>
            <a:r>
              <a:rPr lang="en-US" b="1" i="0">
                <a:solidFill>
                  <a:srgbClr val="111111"/>
                </a:solidFill>
                <a:effectLst/>
              </a:rPr>
              <a:t> </a:t>
            </a:r>
            <a:r>
              <a:rPr lang="en-US" b="1" i="0" err="1">
                <a:solidFill>
                  <a:srgbClr val="111111"/>
                </a:solidFill>
                <a:effectLst/>
              </a:rPr>
              <a:t>số</a:t>
            </a:r>
            <a:r>
              <a:rPr lang="en-US" b="1" i="0">
                <a:solidFill>
                  <a:srgbClr val="111111"/>
                </a:solidFill>
                <a:effectLst/>
              </a:rPr>
              <a:t> (Census)</a:t>
            </a:r>
          </a:p>
          <a:p>
            <a:pPr lvl="1"/>
            <a:r>
              <a:rPr lang="en-US">
                <a:solidFill>
                  <a:srgbClr val="111111"/>
                </a:solidFill>
              </a:rPr>
              <a:t>~100% </a:t>
            </a:r>
            <a:r>
              <a:rPr lang="en-US" err="1">
                <a:solidFill>
                  <a:srgbClr val="111111"/>
                </a:solidFill>
              </a:rPr>
              <a:t>dân</a:t>
            </a:r>
            <a:r>
              <a:rPr lang="en-US">
                <a:solidFill>
                  <a:srgbClr val="111111"/>
                </a:solidFill>
              </a:rPr>
              <a:t> </a:t>
            </a:r>
            <a:r>
              <a:rPr lang="en-US" err="1">
                <a:solidFill>
                  <a:srgbClr val="111111"/>
                </a:solidFill>
              </a:rPr>
              <a:t>số</a:t>
            </a:r>
            <a:endParaRPr lang="en-US">
              <a:solidFill>
                <a:srgbClr val="111111"/>
              </a:solidFill>
            </a:endParaRPr>
          </a:p>
          <a:p>
            <a:pPr lvl="1"/>
            <a:r>
              <a:rPr lang="en-US" err="1">
                <a:solidFill>
                  <a:srgbClr val="111111"/>
                </a:solidFill>
              </a:rPr>
              <a:t>Cơ</a:t>
            </a:r>
            <a:r>
              <a:rPr lang="en-US">
                <a:solidFill>
                  <a:srgbClr val="111111"/>
                </a:solidFill>
              </a:rPr>
              <a:t> </a:t>
            </a:r>
            <a:r>
              <a:rPr lang="en-US" err="1">
                <a:solidFill>
                  <a:srgbClr val="111111"/>
                </a:solidFill>
              </a:rPr>
              <a:t>quan</a:t>
            </a:r>
            <a:r>
              <a:rPr lang="en-US">
                <a:solidFill>
                  <a:srgbClr val="111111"/>
                </a:solidFill>
              </a:rPr>
              <a:t> </a:t>
            </a:r>
            <a:r>
              <a:rPr lang="en-US" err="1">
                <a:solidFill>
                  <a:srgbClr val="111111"/>
                </a:solidFill>
              </a:rPr>
              <a:t>nhà</a:t>
            </a:r>
            <a:r>
              <a:rPr lang="en-US">
                <a:solidFill>
                  <a:srgbClr val="111111"/>
                </a:solidFill>
              </a:rPr>
              <a:t> </a:t>
            </a:r>
            <a:r>
              <a:rPr lang="en-US" err="1">
                <a:solidFill>
                  <a:srgbClr val="111111"/>
                </a:solidFill>
              </a:rPr>
              <a:t>nước</a:t>
            </a:r>
            <a:endParaRPr lang="en-US">
              <a:solidFill>
                <a:srgbClr val="111111"/>
              </a:solidFill>
            </a:endParaRPr>
          </a:p>
          <a:p>
            <a:pPr lvl="1"/>
            <a:r>
              <a:rPr lang="en-US" i="0" err="1">
                <a:solidFill>
                  <a:srgbClr val="111111"/>
                </a:solidFill>
                <a:effectLst/>
              </a:rPr>
              <a:t>Ti</a:t>
            </a:r>
            <a:r>
              <a:rPr lang="en-US" err="1">
                <a:solidFill>
                  <a:srgbClr val="111111"/>
                </a:solidFill>
              </a:rPr>
              <a:t>êu</a:t>
            </a:r>
            <a:r>
              <a:rPr lang="en-US">
                <a:solidFill>
                  <a:srgbClr val="111111"/>
                </a:solidFill>
              </a:rPr>
              <a:t> </a:t>
            </a:r>
            <a:r>
              <a:rPr lang="en-US" err="1">
                <a:solidFill>
                  <a:srgbClr val="111111"/>
                </a:solidFill>
              </a:rPr>
              <a:t>chuẩn</a:t>
            </a:r>
            <a:r>
              <a:rPr lang="en-US">
                <a:solidFill>
                  <a:srgbClr val="111111"/>
                </a:solidFill>
              </a:rPr>
              <a:t> </a:t>
            </a:r>
            <a:r>
              <a:rPr lang="en-US" err="1">
                <a:solidFill>
                  <a:srgbClr val="111111"/>
                </a:solidFill>
              </a:rPr>
              <a:t>vàng</a:t>
            </a:r>
            <a:endParaRPr lang="en-US">
              <a:solidFill>
                <a:srgbClr val="111111"/>
              </a:solidFill>
            </a:endParaRPr>
          </a:p>
          <a:p>
            <a:pPr lvl="1"/>
            <a:r>
              <a:rPr lang="en-US" i="0" err="1">
                <a:solidFill>
                  <a:srgbClr val="111111"/>
                </a:solidFill>
                <a:effectLst/>
              </a:rPr>
              <a:t>Tần</a:t>
            </a:r>
            <a:r>
              <a:rPr lang="en-US" i="0">
                <a:solidFill>
                  <a:srgbClr val="111111"/>
                </a:solidFill>
                <a:effectLst/>
              </a:rPr>
              <a:t> </a:t>
            </a:r>
            <a:r>
              <a:rPr lang="en-US" i="0" err="1">
                <a:solidFill>
                  <a:srgbClr val="111111"/>
                </a:solidFill>
                <a:effectLst/>
              </a:rPr>
              <a:t>suất</a:t>
            </a:r>
            <a:r>
              <a:rPr lang="en-US" i="0">
                <a:solidFill>
                  <a:srgbClr val="111111"/>
                </a:solidFill>
                <a:effectLst/>
              </a:rPr>
              <a:t> </a:t>
            </a:r>
            <a:r>
              <a:rPr lang="en-US" i="0" err="1">
                <a:solidFill>
                  <a:srgbClr val="111111"/>
                </a:solidFill>
                <a:effectLst/>
              </a:rPr>
              <a:t>thưa</a:t>
            </a:r>
            <a:endParaRPr lang="en-US" i="0">
              <a:solidFill>
                <a:srgbClr val="111111"/>
              </a:solidFill>
              <a:effectLst/>
            </a:endParaRPr>
          </a:p>
          <a:p>
            <a:pPr lvl="1"/>
            <a:r>
              <a:rPr lang="en-US" i="0" err="1">
                <a:solidFill>
                  <a:srgbClr val="111111"/>
                </a:solidFill>
                <a:effectLst/>
              </a:rPr>
              <a:t>Kh</a:t>
            </a:r>
            <a:r>
              <a:rPr lang="en-US" err="1">
                <a:solidFill>
                  <a:srgbClr val="111111"/>
                </a:solidFill>
              </a:rPr>
              <a:t>ông</a:t>
            </a:r>
            <a:r>
              <a:rPr lang="en-US">
                <a:solidFill>
                  <a:srgbClr val="111111"/>
                </a:solidFill>
              </a:rPr>
              <a:t> </a:t>
            </a:r>
            <a:r>
              <a:rPr lang="en-US" err="1">
                <a:solidFill>
                  <a:srgbClr val="111111"/>
                </a:solidFill>
              </a:rPr>
              <a:t>dễ</a:t>
            </a:r>
            <a:r>
              <a:rPr lang="en-US">
                <a:solidFill>
                  <a:srgbClr val="111111"/>
                </a:solidFill>
              </a:rPr>
              <a:t> </a:t>
            </a:r>
            <a:r>
              <a:rPr lang="en-US" err="1">
                <a:solidFill>
                  <a:srgbClr val="111111"/>
                </a:solidFill>
              </a:rPr>
              <a:t>tiếp</a:t>
            </a:r>
            <a:r>
              <a:rPr lang="en-US">
                <a:solidFill>
                  <a:srgbClr val="111111"/>
                </a:solidFill>
              </a:rPr>
              <a:t> </a:t>
            </a:r>
            <a:r>
              <a:rPr lang="en-US" err="1">
                <a:solidFill>
                  <a:srgbClr val="111111"/>
                </a:solidFill>
              </a:rPr>
              <a:t>cận</a:t>
            </a:r>
            <a:endParaRPr lang="en-US" i="0">
              <a:solidFill>
                <a:srgbClr val="111111"/>
              </a:solidFill>
              <a:effectLst/>
            </a:endParaRPr>
          </a:p>
          <a:p>
            <a:pPr lvl="1"/>
            <a:endParaRPr lang="en-US" i="0">
              <a:solidFill>
                <a:srgbClr val="111111"/>
              </a:solidFill>
              <a:effectLst/>
            </a:endParaRPr>
          </a:p>
          <a:p>
            <a:pPr lvl="1"/>
            <a:endParaRPr lang="vi-VN" b="0" i="0">
              <a:solidFill>
                <a:srgbClr val="111111"/>
              </a:solidFill>
              <a:effectLst/>
            </a:endParaRPr>
          </a:p>
        </p:txBody>
      </p:sp>
      <p:pic>
        <p:nvPicPr>
          <p:cNvPr id="7" name="Picture 6">
            <a:extLst>
              <a:ext uri="{FF2B5EF4-FFF2-40B4-BE49-F238E27FC236}">
                <a16:creationId xmlns:a16="http://schemas.microsoft.com/office/drawing/2014/main" id="{FBBC2152-AD1A-DED9-C184-EE6FE1C23649}"/>
              </a:ext>
            </a:extLst>
          </p:cNvPr>
          <p:cNvPicPr>
            <a:picLocks noChangeAspect="1"/>
          </p:cNvPicPr>
          <p:nvPr/>
        </p:nvPicPr>
        <p:blipFill>
          <a:blip r:embed="rId3"/>
          <a:stretch>
            <a:fillRect/>
          </a:stretch>
        </p:blipFill>
        <p:spPr>
          <a:xfrm>
            <a:off x="8695403" y="916819"/>
            <a:ext cx="3026676" cy="4283032"/>
          </a:xfrm>
          <a:prstGeom prst="rect">
            <a:avLst/>
          </a:prstGeom>
        </p:spPr>
      </p:pic>
      <p:pic>
        <p:nvPicPr>
          <p:cNvPr id="9" name="Picture 8">
            <a:extLst>
              <a:ext uri="{FF2B5EF4-FFF2-40B4-BE49-F238E27FC236}">
                <a16:creationId xmlns:a16="http://schemas.microsoft.com/office/drawing/2014/main" id="{F1A67C36-75AA-F257-B43F-79556995DB60}"/>
              </a:ext>
            </a:extLst>
          </p:cNvPr>
          <p:cNvPicPr>
            <a:picLocks noChangeAspect="1"/>
          </p:cNvPicPr>
          <p:nvPr/>
        </p:nvPicPr>
        <p:blipFill>
          <a:blip r:embed="rId4"/>
          <a:stretch>
            <a:fillRect/>
          </a:stretch>
        </p:blipFill>
        <p:spPr>
          <a:xfrm>
            <a:off x="4176584" y="3058335"/>
            <a:ext cx="7177216" cy="3137163"/>
          </a:xfrm>
          <a:prstGeom prst="rect">
            <a:avLst/>
          </a:prstGeom>
        </p:spPr>
      </p:pic>
      <p:sp>
        <p:nvSpPr>
          <p:cNvPr id="6" name="Footer Placeholder 5">
            <a:extLst>
              <a:ext uri="{FF2B5EF4-FFF2-40B4-BE49-F238E27FC236}">
                <a16:creationId xmlns:a16="http://schemas.microsoft.com/office/drawing/2014/main" id="{4D5A6087-2267-3D64-03EA-233F7E76858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077436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7</a:t>
            </a:fld>
            <a:endParaRPr lang="en-US"/>
          </a:p>
        </p:txBody>
      </p:sp>
      <p:sp>
        <p:nvSpPr>
          <p:cNvPr id="3" name="Date Placeholder 2">
            <a:extLst>
              <a:ext uri="{FF2B5EF4-FFF2-40B4-BE49-F238E27FC236}">
                <a16:creationId xmlns:a16="http://schemas.microsoft.com/office/drawing/2014/main" id="{9B86298F-A8D1-32E9-9790-41227A8853E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957052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1CE2-B8AE-2008-994E-753ACBB2ADE8}"/>
              </a:ext>
            </a:extLst>
          </p:cNvPr>
          <p:cNvSpPr>
            <a:spLocks noGrp="1"/>
          </p:cNvSpPr>
          <p:nvPr>
            <p:ph type="title"/>
          </p:nvPr>
        </p:nvSpPr>
        <p:spPr/>
        <p:txBody>
          <a:bodyPr/>
          <a:lstStyle/>
          <a:p>
            <a:r>
              <a:rPr lang="en-US"/>
              <a:t> Nguồn dữ liệu thứ cấp</a:t>
            </a:r>
            <a:endParaRPr lang="en-001"/>
          </a:p>
        </p:txBody>
      </p:sp>
      <p:sp>
        <p:nvSpPr>
          <p:cNvPr id="3" name="Date Placeholder 2">
            <a:extLst>
              <a:ext uri="{FF2B5EF4-FFF2-40B4-BE49-F238E27FC236}">
                <a16:creationId xmlns:a16="http://schemas.microsoft.com/office/drawing/2014/main" id="{B639A1B0-66D8-84AB-7867-BCFE96DFA982}"/>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AE88D90C-5C28-F438-D52B-1CB4585FB6D9}"/>
              </a:ext>
            </a:extLst>
          </p:cNvPr>
          <p:cNvSpPr>
            <a:spLocks noGrp="1"/>
          </p:cNvSpPr>
          <p:nvPr>
            <p:ph type="sldNum" sz="quarter" idx="12"/>
          </p:nvPr>
        </p:nvSpPr>
        <p:spPr/>
        <p:txBody>
          <a:bodyPr/>
          <a:lstStyle/>
          <a:p>
            <a:fld id="{AA8328AE-A94A-43B0-BF47-266FB86AC0A6}" type="slidenum">
              <a:rPr lang="en-001" smtClean="0"/>
              <a:t>70</a:t>
            </a:fld>
            <a:endParaRPr lang="en-001"/>
          </a:p>
        </p:txBody>
      </p:sp>
      <p:sp>
        <p:nvSpPr>
          <p:cNvPr id="5" name="Content Placeholder 4">
            <a:extLst>
              <a:ext uri="{FF2B5EF4-FFF2-40B4-BE49-F238E27FC236}">
                <a16:creationId xmlns:a16="http://schemas.microsoft.com/office/drawing/2014/main" id="{FF6B7D98-9125-A1B3-1B5A-44E90E186E59}"/>
              </a:ext>
            </a:extLst>
          </p:cNvPr>
          <p:cNvSpPr>
            <a:spLocks noGrp="1"/>
          </p:cNvSpPr>
          <p:nvPr>
            <p:ph idx="1"/>
          </p:nvPr>
        </p:nvSpPr>
        <p:spPr>
          <a:xfrm>
            <a:off x="838201" y="1473693"/>
            <a:ext cx="4879848" cy="4703270"/>
          </a:xfrm>
        </p:spPr>
        <p:txBody>
          <a:bodyPr/>
          <a:lstStyle/>
          <a:p>
            <a:pPr algn="l"/>
            <a:r>
              <a:rPr lang="en-US" b="1" i="0" err="1">
                <a:solidFill>
                  <a:srgbClr val="111111"/>
                </a:solidFill>
                <a:effectLst/>
              </a:rPr>
              <a:t>Cổng</a:t>
            </a:r>
            <a:r>
              <a:rPr lang="en-US" b="1" i="0">
                <a:solidFill>
                  <a:srgbClr val="111111"/>
                </a:solidFill>
                <a:effectLst/>
              </a:rPr>
              <a:t> </a:t>
            </a:r>
            <a:r>
              <a:rPr lang="en-US" b="1" i="0" err="1">
                <a:solidFill>
                  <a:srgbClr val="111111"/>
                </a:solidFill>
                <a:effectLst/>
              </a:rPr>
              <a:t>dữ</a:t>
            </a:r>
            <a:r>
              <a:rPr lang="en-US" b="1" i="0">
                <a:solidFill>
                  <a:srgbClr val="111111"/>
                </a:solidFill>
                <a:effectLst/>
              </a:rPr>
              <a:t> </a:t>
            </a:r>
            <a:r>
              <a:rPr lang="en-US" b="1" i="0" err="1">
                <a:solidFill>
                  <a:srgbClr val="111111"/>
                </a:solidFill>
                <a:effectLst/>
              </a:rPr>
              <a:t>liệu</a:t>
            </a:r>
            <a:r>
              <a:rPr lang="en-US" b="1" i="0">
                <a:solidFill>
                  <a:srgbClr val="111111"/>
                </a:solidFill>
                <a:effectLst/>
              </a:rPr>
              <a:t> </a:t>
            </a:r>
            <a:r>
              <a:rPr lang="en-US" b="1" i="0" err="1">
                <a:solidFill>
                  <a:srgbClr val="111111"/>
                </a:solidFill>
                <a:effectLst/>
              </a:rPr>
              <a:t>mở</a:t>
            </a:r>
            <a:r>
              <a:rPr lang="en-US" b="1" i="0">
                <a:solidFill>
                  <a:srgbClr val="111111"/>
                </a:solidFill>
                <a:effectLst/>
              </a:rPr>
              <a:t> </a:t>
            </a:r>
            <a:r>
              <a:rPr lang="en-US" b="1" i="0" err="1">
                <a:solidFill>
                  <a:srgbClr val="111111"/>
                </a:solidFill>
                <a:effectLst/>
              </a:rPr>
              <a:t>của</a:t>
            </a:r>
            <a:r>
              <a:rPr lang="en-US" b="1" i="0">
                <a:solidFill>
                  <a:srgbClr val="111111"/>
                </a:solidFill>
                <a:effectLst/>
              </a:rPr>
              <a:t> </a:t>
            </a:r>
            <a:r>
              <a:rPr lang="en-US" b="1" i="0" err="1">
                <a:solidFill>
                  <a:srgbClr val="111111"/>
                </a:solidFill>
                <a:effectLst/>
              </a:rPr>
              <a:t>chính</a:t>
            </a:r>
            <a:r>
              <a:rPr lang="en-US" b="1" i="0">
                <a:solidFill>
                  <a:srgbClr val="111111"/>
                </a:solidFill>
                <a:effectLst/>
              </a:rPr>
              <a:t> </a:t>
            </a:r>
            <a:r>
              <a:rPr lang="en-US" b="1" i="0" err="1">
                <a:solidFill>
                  <a:srgbClr val="111111"/>
                </a:solidFill>
                <a:effectLst/>
              </a:rPr>
              <a:t>phủ</a:t>
            </a:r>
            <a:r>
              <a:rPr lang="en-US" b="1" i="0">
                <a:solidFill>
                  <a:srgbClr val="111111"/>
                </a:solidFill>
                <a:effectLst/>
              </a:rPr>
              <a:t> </a:t>
            </a:r>
            <a:r>
              <a:rPr lang="en-US" b="1" i="0" err="1">
                <a:solidFill>
                  <a:srgbClr val="111111"/>
                </a:solidFill>
                <a:effectLst/>
              </a:rPr>
              <a:t>và</a:t>
            </a:r>
            <a:r>
              <a:rPr lang="en-US" b="1" i="0">
                <a:solidFill>
                  <a:srgbClr val="111111"/>
                </a:solidFill>
                <a:effectLst/>
              </a:rPr>
              <a:t> </a:t>
            </a:r>
            <a:r>
              <a:rPr lang="en-US" b="1" i="0" err="1">
                <a:solidFill>
                  <a:srgbClr val="111111"/>
                </a:solidFill>
                <a:effectLst/>
              </a:rPr>
              <a:t>các</a:t>
            </a:r>
            <a:r>
              <a:rPr lang="en-US" b="1" i="0">
                <a:solidFill>
                  <a:srgbClr val="111111"/>
                </a:solidFill>
                <a:effectLst/>
              </a:rPr>
              <a:t> </a:t>
            </a:r>
            <a:r>
              <a:rPr lang="en-US" b="1" i="0" err="1">
                <a:solidFill>
                  <a:srgbClr val="111111"/>
                </a:solidFill>
                <a:effectLst/>
              </a:rPr>
              <a:t>thành</a:t>
            </a:r>
            <a:r>
              <a:rPr lang="en-US" b="1" i="0">
                <a:solidFill>
                  <a:srgbClr val="111111"/>
                </a:solidFill>
                <a:effectLst/>
              </a:rPr>
              <a:t> </a:t>
            </a:r>
            <a:r>
              <a:rPr lang="en-US" b="1" i="0" err="1">
                <a:solidFill>
                  <a:srgbClr val="111111"/>
                </a:solidFill>
                <a:effectLst/>
              </a:rPr>
              <a:t>phố</a:t>
            </a:r>
            <a:endParaRPr lang="en-US" b="1" i="0">
              <a:solidFill>
                <a:srgbClr val="111111"/>
              </a:solidFill>
              <a:effectLst/>
            </a:endParaRPr>
          </a:p>
          <a:p>
            <a:pPr lvl="1"/>
            <a:r>
              <a:rPr lang="en-US">
                <a:solidFill>
                  <a:srgbClr val="111111"/>
                </a:solidFill>
                <a:hlinkClick r:id="rId3"/>
              </a:rPr>
              <a:t>https://data.gov.vn/</a:t>
            </a:r>
            <a:r>
              <a:rPr lang="en-US">
                <a:solidFill>
                  <a:srgbClr val="111111"/>
                </a:solidFill>
              </a:rPr>
              <a:t> </a:t>
            </a:r>
          </a:p>
          <a:p>
            <a:pPr lvl="1"/>
            <a:r>
              <a:rPr lang="en-US">
                <a:solidFill>
                  <a:srgbClr val="111111"/>
                </a:solidFill>
                <a:hlinkClick r:id="rId4"/>
              </a:rPr>
              <a:t>https://data.hochiminhcity.gov.vn/</a:t>
            </a:r>
            <a:endParaRPr lang="en-US">
              <a:solidFill>
                <a:srgbClr val="111111"/>
              </a:solidFill>
            </a:endParaRPr>
          </a:p>
          <a:p>
            <a:pPr lvl="1"/>
            <a:r>
              <a:rPr lang="en-US">
                <a:solidFill>
                  <a:srgbClr val="111111"/>
                </a:solidFill>
                <a:hlinkClick r:id="rId5"/>
              </a:rPr>
              <a:t>https://data.hanoi.gov.vn/</a:t>
            </a:r>
            <a:endParaRPr lang="en-US">
              <a:solidFill>
                <a:srgbClr val="111111"/>
              </a:solidFill>
            </a:endParaRPr>
          </a:p>
          <a:p>
            <a:r>
              <a:rPr lang="en-US" b="1" err="1">
                <a:solidFill>
                  <a:srgbClr val="111111"/>
                </a:solidFill>
              </a:rPr>
              <a:t>Của</a:t>
            </a:r>
            <a:r>
              <a:rPr lang="en-US" b="1">
                <a:solidFill>
                  <a:srgbClr val="111111"/>
                </a:solidFill>
              </a:rPr>
              <a:t> </a:t>
            </a:r>
            <a:r>
              <a:rPr lang="en-US" b="1" err="1">
                <a:solidFill>
                  <a:srgbClr val="111111"/>
                </a:solidFill>
              </a:rPr>
              <a:t>các</a:t>
            </a:r>
            <a:r>
              <a:rPr lang="en-US" b="1">
                <a:solidFill>
                  <a:srgbClr val="111111"/>
                </a:solidFill>
              </a:rPr>
              <a:t> </a:t>
            </a:r>
            <a:r>
              <a:rPr lang="en-US" b="1" err="1">
                <a:solidFill>
                  <a:srgbClr val="111111"/>
                </a:solidFill>
              </a:rPr>
              <a:t>bộ</a:t>
            </a:r>
            <a:r>
              <a:rPr lang="en-US" b="1">
                <a:solidFill>
                  <a:srgbClr val="111111"/>
                </a:solidFill>
              </a:rPr>
              <a:t> ban </a:t>
            </a:r>
            <a:r>
              <a:rPr lang="en-US" b="1" err="1">
                <a:solidFill>
                  <a:srgbClr val="111111"/>
                </a:solidFill>
              </a:rPr>
              <a:t>ngành</a:t>
            </a:r>
            <a:endParaRPr lang="en-US" b="1">
              <a:solidFill>
                <a:srgbClr val="111111"/>
              </a:solidFill>
            </a:endParaRPr>
          </a:p>
          <a:p>
            <a:pPr lvl="1"/>
            <a:r>
              <a:rPr lang="en-US">
                <a:solidFill>
                  <a:srgbClr val="111111"/>
                </a:solidFill>
                <a:hlinkClick r:id="rId6"/>
              </a:rPr>
              <a:t>https://opendata.monre.gov.vn/</a:t>
            </a:r>
            <a:r>
              <a:rPr lang="en-US">
                <a:solidFill>
                  <a:srgbClr val="111111"/>
                </a:solidFill>
              </a:rPr>
              <a:t> </a:t>
            </a:r>
          </a:p>
          <a:p>
            <a:pPr lvl="1"/>
            <a:r>
              <a:rPr lang="en-US">
                <a:solidFill>
                  <a:srgbClr val="111111"/>
                </a:solidFill>
                <a:hlinkClick r:id="rId7"/>
              </a:rPr>
              <a:t>https://data.mpi.gov.vn/Pages/default.aspx</a:t>
            </a:r>
            <a:r>
              <a:rPr lang="en-US">
                <a:solidFill>
                  <a:srgbClr val="111111"/>
                </a:solidFill>
              </a:rPr>
              <a:t> </a:t>
            </a:r>
          </a:p>
          <a:p>
            <a:pPr lvl="1"/>
            <a:endParaRPr lang="en-US" i="0">
              <a:solidFill>
                <a:srgbClr val="111111"/>
              </a:solidFill>
              <a:effectLst/>
            </a:endParaRPr>
          </a:p>
          <a:p>
            <a:pPr lvl="1"/>
            <a:endParaRPr lang="vi-VN" b="0" i="0">
              <a:solidFill>
                <a:srgbClr val="111111"/>
              </a:solidFill>
              <a:effectLst/>
            </a:endParaRPr>
          </a:p>
        </p:txBody>
      </p:sp>
      <p:pic>
        <p:nvPicPr>
          <p:cNvPr id="14" name="Picture 13">
            <a:extLst>
              <a:ext uri="{FF2B5EF4-FFF2-40B4-BE49-F238E27FC236}">
                <a16:creationId xmlns:a16="http://schemas.microsoft.com/office/drawing/2014/main" id="{6F350BCB-F1F7-D7DE-77FC-E36D5A2F7332}"/>
              </a:ext>
            </a:extLst>
          </p:cNvPr>
          <p:cNvPicPr>
            <a:picLocks noChangeAspect="1"/>
          </p:cNvPicPr>
          <p:nvPr/>
        </p:nvPicPr>
        <p:blipFill>
          <a:blip r:embed="rId8"/>
          <a:stretch>
            <a:fillRect/>
          </a:stretch>
        </p:blipFill>
        <p:spPr>
          <a:xfrm>
            <a:off x="6236474" y="272719"/>
            <a:ext cx="4748252" cy="2401948"/>
          </a:xfrm>
          <a:prstGeom prst="rect">
            <a:avLst/>
          </a:prstGeom>
          <a:ln>
            <a:solidFill>
              <a:schemeClr val="tx2">
                <a:lumMod val="75000"/>
              </a:schemeClr>
            </a:solidFill>
          </a:ln>
        </p:spPr>
      </p:pic>
      <p:pic>
        <p:nvPicPr>
          <p:cNvPr id="8" name="Picture 7">
            <a:extLst>
              <a:ext uri="{FF2B5EF4-FFF2-40B4-BE49-F238E27FC236}">
                <a16:creationId xmlns:a16="http://schemas.microsoft.com/office/drawing/2014/main" id="{FF1F97AF-2A86-2ED5-28EF-6B37E2395412}"/>
              </a:ext>
            </a:extLst>
          </p:cNvPr>
          <p:cNvPicPr>
            <a:picLocks noChangeAspect="1"/>
          </p:cNvPicPr>
          <p:nvPr/>
        </p:nvPicPr>
        <p:blipFill>
          <a:blip r:embed="rId9"/>
          <a:stretch>
            <a:fillRect/>
          </a:stretch>
        </p:blipFill>
        <p:spPr>
          <a:xfrm>
            <a:off x="5876040" y="3708034"/>
            <a:ext cx="4106160" cy="1881886"/>
          </a:xfrm>
          <a:prstGeom prst="rect">
            <a:avLst/>
          </a:prstGeom>
          <a:ln>
            <a:solidFill>
              <a:schemeClr val="tx2">
                <a:lumMod val="75000"/>
              </a:schemeClr>
            </a:solidFill>
          </a:ln>
        </p:spPr>
      </p:pic>
      <p:pic>
        <p:nvPicPr>
          <p:cNvPr id="11" name="Picture 10">
            <a:extLst>
              <a:ext uri="{FF2B5EF4-FFF2-40B4-BE49-F238E27FC236}">
                <a16:creationId xmlns:a16="http://schemas.microsoft.com/office/drawing/2014/main" id="{3BC57645-D94A-1421-43D3-25A8E5911F4D}"/>
              </a:ext>
            </a:extLst>
          </p:cNvPr>
          <p:cNvPicPr>
            <a:picLocks noChangeAspect="1"/>
          </p:cNvPicPr>
          <p:nvPr/>
        </p:nvPicPr>
        <p:blipFill>
          <a:blip r:embed="rId10"/>
          <a:stretch>
            <a:fillRect/>
          </a:stretch>
        </p:blipFill>
        <p:spPr>
          <a:xfrm>
            <a:off x="7136938" y="4345750"/>
            <a:ext cx="3707719" cy="2214610"/>
          </a:xfrm>
          <a:prstGeom prst="rect">
            <a:avLst/>
          </a:prstGeom>
          <a:ln>
            <a:solidFill>
              <a:schemeClr val="tx2">
                <a:lumMod val="75000"/>
              </a:schemeClr>
            </a:solidFill>
          </a:ln>
        </p:spPr>
      </p:pic>
      <p:pic>
        <p:nvPicPr>
          <p:cNvPr id="13" name="Picture 12">
            <a:extLst>
              <a:ext uri="{FF2B5EF4-FFF2-40B4-BE49-F238E27FC236}">
                <a16:creationId xmlns:a16="http://schemas.microsoft.com/office/drawing/2014/main" id="{47E5837A-A98D-8CA1-791E-31D0F4F67125}"/>
              </a:ext>
            </a:extLst>
          </p:cNvPr>
          <p:cNvPicPr>
            <a:picLocks noChangeAspect="1"/>
          </p:cNvPicPr>
          <p:nvPr/>
        </p:nvPicPr>
        <p:blipFill>
          <a:blip r:embed="rId11"/>
          <a:stretch>
            <a:fillRect/>
          </a:stretch>
        </p:blipFill>
        <p:spPr>
          <a:xfrm>
            <a:off x="7037467" y="1072921"/>
            <a:ext cx="4465684" cy="2511119"/>
          </a:xfrm>
          <a:prstGeom prst="rect">
            <a:avLst/>
          </a:prstGeom>
          <a:ln>
            <a:solidFill>
              <a:schemeClr val="tx2">
                <a:lumMod val="75000"/>
              </a:schemeClr>
            </a:solidFill>
          </a:ln>
        </p:spPr>
      </p:pic>
      <p:sp>
        <p:nvSpPr>
          <p:cNvPr id="6" name="Footer Placeholder 5">
            <a:extLst>
              <a:ext uri="{FF2B5EF4-FFF2-40B4-BE49-F238E27FC236}">
                <a16:creationId xmlns:a16="http://schemas.microsoft.com/office/drawing/2014/main" id="{3CCEF7B5-6424-419A-E312-8FAC19B96BD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951955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1CE2-B8AE-2008-994E-753ACBB2ADE8}"/>
              </a:ext>
            </a:extLst>
          </p:cNvPr>
          <p:cNvSpPr>
            <a:spLocks noGrp="1"/>
          </p:cNvSpPr>
          <p:nvPr>
            <p:ph type="title"/>
          </p:nvPr>
        </p:nvSpPr>
        <p:spPr/>
        <p:txBody>
          <a:bodyPr/>
          <a:lstStyle/>
          <a:p>
            <a:r>
              <a:rPr lang="en-US"/>
              <a:t> </a:t>
            </a:r>
            <a:r>
              <a:rPr lang="en-US" err="1"/>
              <a:t>Nguồn</a:t>
            </a:r>
            <a:r>
              <a:rPr lang="en-US"/>
              <a:t> </a:t>
            </a:r>
            <a:r>
              <a:rPr lang="en-US" err="1"/>
              <a:t>dữ</a:t>
            </a:r>
            <a:r>
              <a:rPr lang="en-US"/>
              <a:t> </a:t>
            </a:r>
            <a:r>
              <a:rPr lang="en-US" err="1"/>
              <a:t>liệu</a:t>
            </a:r>
            <a:r>
              <a:rPr lang="en-US"/>
              <a:t> </a:t>
            </a:r>
            <a:r>
              <a:rPr lang="en-US" err="1"/>
              <a:t>thứ</a:t>
            </a:r>
            <a:r>
              <a:rPr lang="en-US"/>
              <a:t> </a:t>
            </a:r>
            <a:r>
              <a:rPr lang="en-US" err="1"/>
              <a:t>cấp</a:t>
            </a:r>
            <a:endParaRPr lang="en-001"/>
          </a:p>
        </p:txBody>
      </p:sp>
      <p:sp>
        <p:nvSpPr>
          <p:cNvPr id="3" name="Date Placeholder 2">
            <a:extLst>
              <a:ext uri="{FF2B5EF4-FFF2-40B4-BE49-F238E27FC236}">
                <a16:creationId xmlns:a16="http://schemas.microsoft.com/office/drawing/2014/main" id="{B639A1B0-66D8-84AB-7867-BCFE96DFA982}"/>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AE88D90C-5C28-F438-D52B-1CB4585FB6D9}"/>
              </a:ext>
            </a:extLst>
          </p:cNvPr>
          <p:cNvSpPr>
            <a:spLocks noGrp="1"/>
          </p:cNvSpPr>
          <p:nvPr>
            <p:ph type="sldNum" sz="quarter" idx="12"/>
          </p:nvPr>
        </p:nvSpPr>
        <p:spPr/>
        <p:txBody>
          <a:bodyPr/>
          <a:lstStyle/>
          <a:p>
            <a:fld id="{AA8328AE-A94A-43B0-BF47-266FB86AC0A6}" type="slidenum">
              <a:rPr lang="en-001" smtClean="0"/>
              <a:t>71</a:t>
            </a:fld>
            <a:endParaRPr lang="en-001"/>
          </a:p>
        </p:txBody>
      </p:sp>
      <p:sp>
        <p:nvSpPr>
          <p:cNvPr id="5" name="Content Placeholder 4">
            <a:extLst>
              <a:ext uri="{FF2B5EF4-FFF2-40B4-BE49-F238E27FC236}">
                <a16:creationId xmlns:a16="http://schemas.microsoft.com/office/drawing/2014/main" id="{FF6B7D98-9125-A1B3-1B5A-44E90E186E59}"/>
              </a:ext>
            </a:extLst>
          </p:cNvPr>
          <p:cNvSpPr>
            <a:spLocks noGrp="1"/>
          </p:cNvSpPr>
          <p:nvPr>
            <p:ph idx="1"/>
          </p:nvPr>
        </p:nvSpPr>
        <p:spPr>
          <a:xfrm>
            <a:off x="838200" y="1473693"/>
            <a:ext cx="10515600" cy="4703270"/>
          </a:xfrm>
        </p:spPr>
        <p:txBody>
          <a:bodyPr/>
          <a:lstStyle/>
          <a:p>
            <a:pPr algn="l"/>
            <a:r>
              <a:rPr lang="en-US" b="1" err="1">
                <a:solidFill>
                  <a:srgbClr val="111111"/>
                </a:solidFill>
              </a:rPr>
              <a:t>Khảo</a:t>
            </a:r>
            <a:r>
              <a:rPr lang="en-US" b="1">
                <a:solidFill>
                  <a:srgbClr val="111111"/>
                </a:solidFill>
              </a:rPr>
              <a:t> </a:t>
            </a:r>
            <a:r>
              <a:rPr lang="en-US" b="1" err="1">
                <a:solidFill>
                  <a:srgbClr val="111111"/>
                </a:solidFill>
              </a:rPr>
              <a:t>sát</a:t>
            </a:r>
            <a:r>
              <a:rPr lang="en-US" b="1">
                <a:solidFill>
                  <a:srgbClr val="111111"/>
                </a:solidFill>
              </a:rPr>
              <a:t>/</a:t>
            </a:r>
            <a:r>
              <a:rPr lang="en-US" b="1" err="1">
                <a:solidFill>
                  <a:srgbClr val="111111"/>
                </a:solidFill>
              </a:rPr>
              <a:t>nghiên</a:t>
            </a:r>
            <a:r>
              <a:rPr lang="en-US" b="1">
                <a:solidFill>
                  <a:srgbClr val="111111"/>
                </a:solidFill>
              </a:rPr>
              <a:t> </a:t>
            </a:r>
            <a:r>
              <a:rPr lang="en-US" b="1" err="1">
                <a:solidFill>
                  <a:srgbClr val="111111"/>
                </a:solidFill>
              </a:rPr>
              <a:t>cứu</a:t>
            </a:r>
            <a:r>
              <a:rPr lang="en-US" b="1">
                <a:solidFill>
                  <a:srgbClr val="111111"/>
                </a:solidFill>
              </a:rPr>
              <a:t> </a:t>
            </a:r>
            <a:r>
              <a:rPr lang="en-US" b="1" err="1">
                <a:solidFill>
                  <a:srgbClr val="111111"/>
                </a:solidFill>
              </a:rPr>
              <a:t>được</a:t>
            </a:r>
            <a:r>
              <a:rPr lang="en-US" b="1">
                <a:solidFill>
                  <a:srgbClr val="111111"/>
                </a:solidFill>
              </a:rPr>
              <a:t> </a:t>
            </a:r>
            <a:r>
              <a:rPr lang="en-US" b="1" err="1">
                <a:solidFill>
                  <a:srgbClr val="111111"/>
                </a:solidFill>
              </a:rPr>
              <a:t>thực</a:t>
            </a:r>
            <a:r>
              <a:rPr lang="en-US" b="1">
                <a:solidFill>
                  <a:srgbClr val="111111"/>
                </a:solidFill>
              </a:rPr>
              <a:t> </a:t>
            </a:r>
            <a:r>
              <a:rPr lang="en-US" b="1" err="1">
                <a:solidFill>
                  <a:srgbClr val="111111"/>
                </a:solidFill>
              </a:rPr>
              <a:t>hiện</a:t>
            </a:r>
            <a:r>
              <a:rPr lang="en-US" b="1">
                <a:solidFill>
                  <a:srgbClr val="111111"/>
                </a:solidFill>
              </a:rPr>
              <a:t> </a:t>
            </a:r>
            <a:r>
              <a:rPr lang="en-US" b="1" err="1">
                <a:solidFill>
                  <a:srgbClr val="111111"/>
                </a:solidFill>
              </a:rPr>
              <a:t>bởi</a:t>
            </a:r>
            <a:r>
              <a:rPr lang="en-US" b="1">
                <a:solidFill>
                  <a:srgbClr val="111111"/>
                </a:solidFill>
              </a:rPr>
              <a:t> </a:t>
            </a:r>
            <a:r>
              <a:rPr lang="en-US" b="1" err="1">
                <a:solidFill>
                  <a:srgbClr val="111111"/>
                </a:solidFill>
              </a:rPr>
              <a:t>các</a:t>
            </a:r>
            <a:r>
              <a:rPr lang="en-US" b="1">
                <a:solidFill>
                  <a:srgbClr val="111111"/>
                </a:solidFill>
              </a:rPr>
              <a:t> NGOs, </a:t>
            </a:r>
            <a:r>
              <a:rPr lang="en-US" b="1" err="1">
                <a:solidFill>
                  <a:srgbClr val="111111"/>
                </a:solidFill>
              </a:rPr>
              <a:t>trường</a:t>
            </a:r>
            <a:r>
              <a:rPr lang="en-US" b="1">
                <a:solidFill>
                  <a:srgbClr val="111111"/>
                </a:solidFill>
              </a:rPr>
              <a:t> </a:t>
            </a:r>
            <a:r>
              <a:rPr lang="en-US" b="1" err="1">
                <a:solidFill>
                  <a:srgbClr val="111111"/>
                </a:solidFill>
              </a:rPr>
              <a:t>đại</a:t>
            </a:r>
            <a:r>
              <a:rPr lang="en-US" b="1">
                <a:solidFill>
                  <a:srgbClr val="111111"/>
                </a:solidFill>
              </a:rPr>
              <a:t> </a:t>
            </a:r>
            <a:r>
              <a:rPr lang="en-US" b="1" err="1">
                <a:solidFill>
                  <a:srgbClr val="111111"/>
                </a:solidFill>
              </a:rPr>
              <a:t>học</a:t>
            </a:r>
            <a:endParaRPr lang="en-US" b="1" i="0">
              <a:solidFill>
                <a:srgbClr val="111111"/>
              </a:solidFill>
              <a:effectLst/>
            </a:endParaRPr>
          </a:p>
          <a:p>
            <a:pPr lvl="1"/>
            <a:r>
              <a:rPr lang="en-US">
                <a:solidFill>
                  <a:srgbClr val="111111"/>
                </a:solidFill>
                <a:hlinkClick r:id="rId3"/>
              </a:rPr>
              <a:t>https://mics.unicef.org/country-profiles/viet-nam/4316#survey-dissemination</a:t>
            </a:r>
            <a:r>
              <a:rPr lang="en-US">
                <a:solidFill>
                  <a:srgbClr val="111111"/>
                </a:solidFill>
              </a:rPr>
              <a:t> </a:t>
            </a:r>
            <a:endParaRPr lang="vi-VN" b="0" i="0">
              <a:solidFill>
                <a:srgbClr val="111111"/>
              </a:solidFill>
              <a:effectLst/>
            </a:endParaRPr>
          </a:p>
        </p:txBody>
      </p:sp>
      <p:pic>
        <p:nvPicPr>
          <p:cNvPr id="11" name="Picture 10">
            <a:extLst>
              <a:ext uri="{FF2B5EF4-FFF2-40B4-BE49-F238E27FC236}">
                <a16:creationId xmlns:a16="http://schemas.microsoft.com/office/drawing/2014/main" id="{8EEF430A-8BDB-4975-7165-F2A81862BAB5}"/>
              </a:ext>
            </a:extLst>
          </p:cNvPr>
          <p:cNvPicPr>
            <a:picLocks noChangeAspect="1"/>
          </p:cNvPicPr>
          <p:nvPr/>
        </p:nvPicPr>
        <p:blipFill>
          <a:blip r:embed="rId4"/>
          <a:stretch>
            <a:fillRect/>
          </a:stretch>
        </p:blipFill>
        <p:spPr>
          <a:xfrm>
            <a:off x="375499" y="3038669"/>
            <a:ext cx="3005931" cy="3240000"/>
          </a:xfrm>
          <a:prstGeom prst="rect">
            <a:avLst/>
          </a:prstGeom>
        </p:spPr>
      </p:pic>
      <p:pic>
        <p:nvPicPr>
          <p:cNvPr id="15" name="Picture 14">
            <a:extLst>
              <a:ext uri="{FF2B5EF4-FFF2-40B4-BE49-F238E27FC236}">
                <a16:creationId xmlns:a16="http://schemas.microsoft.com/office/drawing/2014/main" id="{20813D84-51E8-DD56-BA1D-E2C78F30812E}"/>
              </a:ext>
            </a:extLst>
          </p:cNvPr>
          <p:cNvPicPr>
            <a:picLocks noChangeAspect="1"/>
          </p:cNvPicPr>
          <p:nvPr/>
        </p:nvPicPr>
        <p:blipFill>
          <a:blip r:embed="rId5"/>
          <a:stretch>
            <a:fillRect/>
          </a:stretch>
        </p:blipFill>
        <p:spPr>
          <a:xfrm>
            <a:off x="8677752" y="3038669"/>
            <a:ext cx="3138750" cy="3240000"/>
          </a:xfrm>
          <a:prstGeom prst="rect">
            <a:avLst/>
          </a:prstGeom>
        </p:spPr>
      </p:pic>
      <p:pic>
        <p:nvPicPr>
          <p:cNvPr id="16" name="Picture 15">
            <a:extLst>
              <a:ext uri="{FF2B5EF4-FFF2-40B4-BE49-F238E27FC236}">
                <a16:creationId xmlns:a16="http://schemas.microsoft.com/office/drawing/2014/main" id="{681793B6-3E5C-9502-E6BD-1109F6CF157B}"/>
              </a:ext>
            </a:extLst>
          </p:cNvPr>
          <p:cNvPicPr>
            <a:picLocks noChangeAspect="1"/>
          </p:cNvPicPr>
          <p:nvPr/>
        </p:nvPicPr>
        <p:blipFill>
          <a:blip r:embed="rId6"/>
          <a:stretch>
            <a:fillRect/>
          </a:stretch>
        </p:blipFill>
        <p:spPr>
          <a:xfrm>
            <a:off x="3756929" y="3038669"/>
            <a:ext cx="4545324" cy="3240000"/>
          </a:xfrm>
          <a:prstGeom prst="rect">
            <a:avLst/>
          </a:prstGeom>
        </p:spPr>
      </p:pic>
      <p:sp>
        <p:nvSpPr>
          <p:cNvPr id="6" name="Footer Placeholder 5">
            <a:extLst>
              <a:ext uri="{FF2B5EF4-FFF2-40B4-BE49-F238E27FC236}">
                <a16:creationId xmlns:a16="http://schemas.microsoft.com/office/drawing/2014/main" id="{5B58DC6B-99FF-C2AD-4942-578298F531A2}"/>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3785174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8F780-23D1-F230-1D9E-0C3CA372EEB0}"/>
              </a:ext>
            </a:extLst>
          </p:cNvPr>
          <p:cNvSpPr>
            <a:spLocks noGrp="1"/>
          </p:cNvSpPr>
          <p:nvPr>
            <p:ph type="title"/>
          </p:nvPr>
        </p:nvSpPr>
        <p:spPr/>
        <p:txBody>
          <a:bodyPr/>
          <a:lstStyle/>
          <a:p>
            <a:r>
              <a:rPr lang="en-US"/>
              <a:t>Thu </a:t>
            </a:r>
            <a:r>
              <a:rPr lang="en-US" err="1"/>
              <a:t>thập</a:t>
            </a:r>
            <a:r>
              <a:rPr lang="en-US"/>
              <a:t> </a:t>
            </a:r>
            <a:r>
              <a:rPr lang="en-US" err="1"/>
              <a:t>dữ</a:t>
            </a:r>
            <a:r>
              <a:rPr lang="en-US"/>
              <a:t> </a:t>
            </a:r>
            <a:r>
              <a:rPr lang="en-US" err="1"/>
              <a:t>liệu</a:t>
            </a:r>
            <a:r>
              <a:rPr lang="en-US"/>
              <a:t> </a:t>
            </a:r>
            <a:r>
              <a:rPr lang="en-US" err="1"/>
              <a:t>sơ</a:t>
            </a:r>
            <a:r>
              <a:rPr lang="en-US"/>
              <a:t> </a:t>
            </a:r>
            <a:r>
              <a:rPr lang="en-US" err="1"/>
              <a:t>cấp</a:t>
            </a:r>
            <a:endParaRPr lang="en-US"/>
          </a:p>
        </p:txBody>
      </p:sp>
      <p:sp>
        <p:nvSpPr>
          <p:cNvPr id="3" name="Date Placeholder 2">
            <a:extLst>
              <a:ext uri="{FF2B5EF4-FFF2-40B4-BE49-F238E27FC236}">
                <a16:creationId xmlns:a16="http://schemas.microsoft.com/office/drawing/2014/main" id="{EFA1D99A-B7F4-76B1-5295-1885970E4A54}"/>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65345655-46EA-8D87-0938-E06421E5B97D}"/>
              </a:ext>
            </a:extLst>
          </p:cNvPr>
          <p:cNvSpPr>
            <a:spLocks noGrp="1"/>
          </p:cNvSpPr>
          <p:nvPr>
            <p:ph type="sldNum" sz="quarter" idx="12"/>
          </p:nvPr>
        </p:nvSpPr>
        <p:spPr/>
        <p:txBody>
          <a:bodyPr/>
          <a:lstStyle/>
          <a:p>
            <a:fld id="{AA8328AE-A94A-43B0-BF47-266FB86AC0A6}" type="slidenum">
              <a:rPr lang="en-001" smtClean="0"/>
              <a:t>72</a:t>
            </a:fld>
            <a:endParaRPr lang="en-001"/>
          </a:p>
        </p:txBody>
      </p:sp>
      <p:grpSp>
        <p:nvGrpSpPr>
          <p:cNvPr id="30" name="Group 29">
            <a:extLst>
              <a:ext uri="{FF2B5EF4-FFF2-40B4-BE49-F238E27FC236}">
                <a16:creationId xmlns:a16="http://schemas.microsoft.com/office/drawing/2014/main" id="{1F02CAD6-9624-D095-8C35-2208602448B9}"/>
              </a:ext>
            </a:extLst>
          </p:cNvPr>
          <p:cNvGrpSpPr/>
          <p:nvPr/>
        </p:nvGrpSpPr>
        <p:grpSpPr>
          <a:xfrm>
            <a:off x="1083057" y="1338197"/>
            <a:ext cx="1958181" cy="4181607"/>
            <a:chOff x="1083057" y="1338197"/>
            <a:chExt cx="1958181" cy="4181607"/>
          </a:xfrm>
        </p:grpSpPr>
        <p:sp>
          <p:nvSpPr>
            <p:cNvPr id="9" name="Freeform: Shape 8">
              <a:extLst>
                <a:ext uri="{FF2B5EF4-FFF2-40B4-BE49-F238E27FC236}">
                  <a16:creationId xmlns:a16="http://schemas.microsoft.com/office/drawing/2014/main" id="{4419A0EF-2DE5-75FE-4BB0-05DB45D5793B}"/>
                </a:ext>
              </a:extLst>
            </p:cNvPr>
            <p:cNvSpPr/>
            <p:nvPr/>
          </p:nvSpPr>
          <p:spPr>
            <a:xfrm>
              <a:off x="1083057" y="1338197"/>
              <a:ext cx="1958181" cy="4181607"/>
            </a:xfrm>
            <a:custGeom>
              <a:avLst/>
              <a:gdLst>
                <a:gd name="connsiteX0" fmla="*/ 0 w 1958181"/>
                <a:gd name="connsiteY0" fmla="*/ 195818 h 5418667"/>
                <a:gd name="connsiteX1" fmla="*/ 195818 w 1958181"/>
                <a:gd name="connsiteY1" fmla="*/ 0 h 5418667"/>
                <a:gd name="connsiteX2" fmla="*/ 1762363 w 1958181"/>
                <a:gd name="connsiteY2" fmla="*/ 0 h 5418667"/>
                <a:gd name="connsiteX3" fmla="*/ 1958181 w 1958181"/>
                <a:gd name="connsiteY3" fmla="*/ 195818 h 5418667"/>
                <a:gd name="connsiteX4" fmla="*/ 1958181 w 1958181"/>
                <a:gd name="connsiteY4" fmla="*/ 5222849 h 5418667"/>
                <a:gd name="connsiteX5" fmla="*/ 1762363 w 1958181"/>
                <a:gd name="connsiteY5" fmla="*/ 5418667 h 5418667"/>
                <a:gd name="connsiteX6" fmla="*/ 195818 w 1958181"/>
                <a:gd name="connsiteY6" fmla="*/ 5418667 h 5418667"/>
                <a:gd name="connsiteX7" fmla="*/ 0 w 1958181"/>
                <a:gd name="connsiteY7" fmla="*/ 5222849 h 5418667"/>
                <a:gd name="connsiteX8" fmla="*/ 0 w 1958181"/>
                <a:gd name="connsiteY8" fmla="*/ 195818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8181" h="5418667">
                  <a:moveTo>
                    <a:pt x="0" y="195818"/>
                  </a:moveTo>
                  <a:cubicBezTo>
                    <a:pt x="0" y="87671"/>
                    <a:pt x="87671" y="0"/>
                    <a:pt x="195818" y="0"/>
                  </a:cubicBezTo>
                  <a:lnTo>
                    <a:pt x="1762363" y="0"/>
                  </a:lnTo>
                  <a:cubicBezTo>
                    <a:pt x="1870510" y="0"/>
                    <a:pt x="1958181" y="87671"/>
                    <a:pt x="1958181" y="195818"/>
                  </a:cubicBezTo>
                  <a:lnTo>
                    <a:pt x="1958181" y="5222849"/>
                  </a:lnTo>
                  <a:cubicBezTo>
                    <a:pt x="1958181" y="5330996"/>
                    <a:pt x="1870510" y="5418667"/>
                    <a:pt x="1762363" y="5418667"/>
                  </a:cubicBezTo>
                  <a:lnTo>
                    <a:pt x="195818" y="5418667"/>
                  </a:lnTo>
                  <a:cubicBezTo>
                    <a:pt x="87671" y="5418667"/>
                    <a:pt x="0" y="5330996"/>
                    <a:pt x="0" y="5222849"/>
                  </a:cubicBezTo>
                  <a:lnTo>
                    <a:pt x="0" y="19581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2456" tIns="93600" rIns="92456" bIns="93600" numCol="1" spcCol="1270" anchor="b" anchorCtr="0">
              <a:noAutofit/>
            </a:bodyPr>
            <a:lstStyle/>
            <a:p>
              <a:pPr marL="0" lvl="0" indent="0" algn="ctr" defTabSz="577850">
                <a:lnSpc>
                  <a:spcPct val="90000"/>
                </a:lnSpc>
                <a:spcBef>
                  <a:spcPct val="0"/>
                </a:spcBef>
                <a:spcAft>
                  <a:spcPct val="35000"/>
                </a:spcAft>
                <a:buNone/>
              </a:pPr>
              <a:r>
                <a:rPr lang="en-US" kern="1200" err="1"/>
                <a:t>Bảng</a:t>
              </a:r>
              <a:r>
                <a:rPr lang="en-US" kern="1200"/>
                <a:t> </a:t>
              </a:r>
              <a:r>
                <a:rPr lang="en-US" kern="1200" err="1"/>
                <a:t>hỏi</a:t>
              </a:r>
              <a:endParaRPr lang="en-US" kern="1200"/>
            </a:p>
            <a:p>
              <a:pPr marL="0" lvl="0" indent="0" algn="ctr" defTabSz="577850">
                <a:lnSpc>
                  <a:spcPct val="90000"/>
                </a:lnSpc>
                <a:spcBef>
                  <a:spcPct val="0"/>
                </a:spcBef>
                <a:spcAft>
                  <a:spcPct val="35000"/>
                </a:spcAft>
                <a:buNone/>
              </a:pPr>
              <a:r>
                <a:rPr lang="en-US" kern="1200"/>
                <a:t>(Questionnaire)</a:t>
              </a:r>
              <a:r>
                <a:rPr lang="en-US" b="1" kern="1200"/>
                <a:t> </a:t>
              </a:r>
              <a:endParaRPr lang="en-001" kern="1200"/>
            </a:p>
          </p:txBody>
        </p:sp>
        <p:pic>
          <p:nvPicPr>
            <p:cNvPr id="1026" name="Picture 2" descr="Clipboard Royalty-free Stock Vector Images and Clip Art">
              <a:extLst>
                <a:ext uri="{FF2B5EF4-FFF2-40B4-BE49-F238E27FC236}">
                  <a16:creationId xmlns:a16="http://schemas.microsoft.com/office/drawing/2014/main" id="{6FD7456A-3517-F2D1-475E-8C9AA8F9079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0134" y="1704975"/>
              <a:ext cx="1724025" cy="1724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54A58B85-E829-C36F-B976-591DF1022C52}"/>
              </a:ext>
            </a:extLst>
          </p:cNvPr>
          <p:cNvGrpSpPr/>
          <p:nvPr/>
        </p:nvGrpSpPr>
        <p:grpSpPr>
          <a:xfrm>
            <a:off x="3772292" y="1338197"/>
            <a:ext cx="1958181" cy="4181607"/>
            <a:chOff x="3099983" y="1338197"/>
            <a:chExt cx="1958181" cy="4181607"/>
          </a:xfrm>
        </p:grpSpPr>
        <p:sp>
          <p:nvSpPr>
            <p:cNvPr id="11" name="Freeform: Shape 10">
              <a:extLst>
                <a:ext uri="{FF2B5EF4-FFF2-40B4-BE49-F238E27FC236}">
                  <a16:creationId xmlns:a16="http://schemas.microsoft.com/office/drawing/2014/main" id="{AC132C4A-50CE-A6DE-3F88-AB12C707F3BC}"/>
                </a:ext>
              </a:extLst>
            </p:cNvPr>
            <p:cNvSpPr/>
            <p:nvPr/>
          </p:nvSpPr>
          <p:spPr>
            <a:xfrm>
              <a:off x="3099983" y="1338197"/>
              <a:ext cx="1958181" cy="4181607"/>
            </a:xfrm>
            <a:custGeom>
              <a:avLst/>
              <a:gdLst>
                <a:gd name="connsiteX0" fmla="*/ 0 w 1958181"/>
                <a:gd name="connsiteY0" fmla="*/ 195818 h 5418667"/>
                <a:gd name="connsiteX1" fmla="*/ 195818 w 1958181"/>
                <a:gd name="connsiteY1" fmla="*/ 0 h 5418667"/>
                <a:gd name="connsiteX2" fmla="*/ 1762363 w 1958181"/>
                <a:gd name="connsiteY2" fmla="*/ 0 h 5418667"/>
                <a:gd name="connsiteX3" fmla="*/ 1958181 w 1958181"/>
                <a:gd name="connsiteY3" fmla="*/ 195818 h 5418667"/>
                <a:gd name="connsiteX4" fmla="*/ 1958181 w 1958181"/>
                <a:gd name="connsiteY4" fmla="*/ 5222849 h 5418667"/>
                <a:gd name="connsiteX5" fmla="*/ 1762363 w 1958181"/>
                <a:gd name="connsiteY5" fmla="*/ 5418667 h 5418667"/>
                <a:gd name="connsiteX6" fmla="*/ 195818 w 1958181"/>
                <a:gd name="connsiteY6" fmla="*/ 5418667 h 5418667"/>
                <a:gd name="connsiteX7" fmla="*/ 0 w 1958181"/>
                <a:gd name="connsiteY7" fmla="*/ 5222849 h 5418667"/>
                <a:gd name="connsiteX8" fmla="*/ 0 w 1958181"/>
                <a:gd name="connsiteY8" fmla="*/ 195818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8181" h="5418667">
                  <a:moveTo>
                    <a:pt x="0" y="195818"/>
                  </a:moveTo>
                  <a:cubicBezTo>
                    <a:pt x="0" y="87671"/>
                    <a:pt x="87671" y="0"/>
                    <a:pt x="195818" y="0"/>
                  </a:cubicBezTo>
                  <a:lnTo>
                    <a:pt x="1762363" y="0"/>
                  </a:lnTo>
                  <a:cubicBezTo>
                    <a:pt x="1870510" y="0"/>
                    <a:pt x="1958181" y="87671"/>
                    <a:pt x="1958181" y="195818"/>
                  </a:cubicBezTo>
                  <a:lnTo>
                    <a:pt x="1958181" y="5222849"/>
                  </a:lnTo>
                  <a:cubicBezTo>
                    <a:pt x="1958181" y="5330996"/>
                    <a:pt x="1870510" y="5418667"/>
                    <a:pt x="1762363" y="5418667"/>
                  </a:cubicBezTo>
                  <a:lnTo>
                    <a:pt x="195818" y="5418667"/>
                  </a:lnTo>
                  <a:cubicBezTo>
                    <a:pt x="87671" y="5418667"/>
                    <a:pt x="0" y="5330996"/>
                    <a:pt x="0" y="5222849"/>
                  </a:cubicBezTo>
                  <a:lnTo>
                    <a:pt x="0" y="195818"/>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2456" tIns="93600" rIns="92456" bIns="93600" numCol="1" spcCol="1270" anchor="b" anchorCtr="0">
              <a:noAutofit/>
            </a:bodyPr>
            <a:lstStyle/>
            <a:p>
              <a:pPr marL="0" lvl="0" indent="0" algn="ctr" defTabSz="577850">
                <a:lnSpc>
                  <a:spcPct val="90000"/>
                </a:lnSpc>
                <a:spcBef>
                  <a:spcPct val="0"/>
                </a:spcBef>
                <a:spcAft>
                  <a:spcPct val="35000"/>
                </a:spcAft>
                <a:buNone/>
              </a:pPr>
              <a:r>
                <a:rPr lang="en-US" kern="1200" err="1"/>
                <a:t>Hiện</a:t>
              </a:r>
              <a:r>
                <a:rPr lang="en-US" kern="1200"/>
                <a:t> </a:t>
              </a:r>
              <a:r>
                <a:rPr lang="en-US" kern="1200" err="1"/>
                <a:t>trường</a:t>
              </a:r>
              <a:endParaRPr lang="en-US" kern="1200"/>
            </a:p>
            <a:p>
              <a:pPr marL="0" lvl="0" indent="0" algn="ctr" defTabSz="577850">
                <a:lnSpc>
                  <a:spcPct val="90000"/>
                </a:lnSpc>
                <a:spcBef>
                  <a:spcPct val="0"/>
                </a:spcBef>
                <a:spcAft>
                  <a:spcPct val="35000"/>
                </a:spcAft>
                <a:buNone/>
              </a:pPr>
              <a:r>
                <a:rPr lang="en-US" kern="1200"/>
                <a:t>(Field data collection)</a:t>
              </a:r>
            </a:p>
          </p:txBody>
        </p:sp>
        <p:pic>
          <p:nvPicPr>
            <p:cNvPr id="23" name="Picture 22">
              <a:extLst>
                <a:ext uri="{FF2B5EF4-FFF2-40B4-BE49-F238E27FC236}">
                  <a16:creationId xmlns:a16="http://schemas.microsoft.com/office/drawing/2014/main" id="{F372135A-2E89-384E-23A7-6578C0933038}"/>
                </a:ext>
              </a:extLst>
            </p:cNvPr>
            <p:cNvPicPr>
              <a:picLocks noChangeAspect="1"/>
            </p:cNvPicPr>
            <p:nvPr/>
          </p:nvPicPr>
          <p:blipFill>
            <a:blip r:embed="rId4"/>
            <a:stretch>
              <a:fillRect/>
            </a:stretch>
          </p:blipFill>
          <p:spPr>
            <a:xfrm>
              <a:off x="3217060" y="1902440"/>
              <a:ext cx="1724026" cy="1329095"/>
            </a:xfrm>
            <a:prstGeom prst="rect">
              <a:avLst/>
            </a:prstGeom>
          </p:spPr>
        </p:pic>
      </p:grpSp>
      <p:grpSp>
        <p:nvGrpSpPr>
          <p:cNvPr id="28" name="Group 27">
            <a:extLst>
              <a:ext uri="{FF2B5EF4-FFF2-40B4-BE49-F238E27FC236}">
                <a16:creationId xmlns:a16="http://schemas.microsoft.com/office/drawing/2014/main" id="{319C78C3-B5DF-6BA7-BA55-B383DB26E124}"/>
              </a:ext>
            </a:extLst>
          </p:cNvPr>
          <p:cNvGrpSpPr/>
          <p:nvPr/>
        </p:nvGrpSpPr>
        <p:grpSpPr>
          <a:xfrm>
            <a:off x="6461527" y="1338197"/>
            <a:ext cx="1958181" cy="4181607"/>
            <a:chOff x="5116910" y="1338197"/>
            <a:chExt cx="1958181" cy="4181607"/>
          </a:xfrm>
        </p:grpSpPr>
        <p:sp>
          <p:nvSpPr>
            <p:cNvPr id="13" name="Freeform: Shape 12">
              <a:extLst>
                <a:ext uri="{FF2B5EF4-FFF2-40B4-BE49-F238E27FC236}">
                  <a16:creationId xmlns:a16="http://schemas.microsoft.com/office/drawing/2014/main" id="{48BAA127-575E-5FEE-F06C-F1E145592E7E}"/>
                </a:ext>
              </a:extLst>
            </p:cNvPr>
            <p:cNvSpPr/>
            <p:nvPr/>
          </p:nvSpPr>
          <p:spPr>
            <a:xfrm>
              <a:off x="5116910" y="1338197"/>
              <a:ext cx="1958181" cy="4181607"/>
            </a:xfrm>
            <a:custGeom>
              <a:avLst/>
              <a:gdLst>
                <a:gd name="connsiteX0" fmla="*/ 0 w 1958181"/>
                <a:gd name="connsiteY0" fmla="*/ 195818 h 5418667"/>
                <a:gd name="connsiteX1" fmla="*/ 195818 w 1958181"/>
                <a:gd name="connsiteY1" fmla="*/ 0 h 5418667"/>
                <a:gd name="connsiteX2" fmla="*/ 1762363 w 1958181"/>
                <a:gd name="connsiteY2" fmla="*/ 0 h 5418667"/>
                <a:gd name="connsiteX3" fmla="*/ 1958181 w 1958181"/>
                <a:gd name="connsiteY3" fmla="*/ 195818 h 5418667"/>
                <a:gd name="connsiteX4" fmla="*/ 1958181 w 1958181"/>
                <a:gd name="connsiteY4" fmla="*/ 5222849 h 5418667"/>
                <a:gd name="connsiteX5" fmla="*/ 1762363 w 1958181"/>
                <a:gd name="connsiteY5" fmla="*/ 5418667 h 5418667"/>
                <a:gd name="connsiteX6" fmla="*/ 195818 w 1958181"/>
                <a:gd name="connsiteY6" fmla="*/ 5418667 h 5418667"/>
                <a:gd name="connsiteX7" fmla="*/ 0 w 1958181"/>
                <a:gd name="connsiteY7" fmla="*/ 5222849 h 5418667"/>
                <a:gd name="connsiteX8" fmla="*/ 0 w 1958181"/>
                <a:gd name="connsiteY8" fmla="*/ 195818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8181" h="5418667">
                  <a:moveTo>
                    <a:pt x="0" y="195818"/>
                  </a:moveTo>
                  <a:cubicBezTo>
                    <a:pt x="0" y="87671"/>
                    <a:pt x="87671" y="0"/>
                    <a:pt x="195818" y="0"/>
                  </a:cubicBezTo>
                  <a:lnTo>
                    <a:pt x="1762363" y="0"/>
                  </a:lnTo>
                  <a:cubicBezTo>
                    <a:pt x="1870510" y="0"/>
                    <a:pt x="1958181" y="87671"/>
                    <a:pt x="1958181" y="195818"/>
                  </a:cubicBezTo>
                  <a:lnTo>
                    <a:pt x="1958181" y="5222849"/>
                  </a:lnTo>
                  <a:cubicBezTo>
                    <a:pt x="1958181" y="5330996"/>
                    <a:pt x="1870510" y="5418667"/>
                    <a:pt x="1762363" y="5418667"/>
                  </a:cubicBezTo>
                  <a:lnTo>
                    <a:pt x="195818" y="5418667"/>
                  </a:lnTo>
                  <a:cubicBezTo>
                    <a:pt x="87671" y="5418667"/>
                    <a:pt x="0" y="5330996"/>
                    <a:pt x="0" y="5222849"/>
                  </a:cubicBezTo>
                  <a:lnTo>
                    <a:pt x="0" y="195818"/>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2456" tIns="93600" rIns="92456" bIns="93600" numCol="1" spcCol="1270" anchor="b" anchorCtr="0">
              <a:noAutofit/>
            </a:bodyPr>
            <a:lstStyle/>
            <a:p>
              <a:pPr marL="0" lvl="0" indent="0" algn="ctr" defTabSz="577850">
                <a:lnSpc>
                  <a:spcPct val="90000"/>
                </a:lnSpc>
                <a:spcBef>
                  <a:spcPct val="0"/>
                </a:spcBef>
                <a:spcAft>
                  <a:spcPct val="35000"/>
                </a:spcAft>
                <a:buNone/>
              </a:pPr>
              <a:r>
                <a:rPr lang="en-US" kern="1200" err="1"/>
                <a:t>Thực</a:t>
              </a:r>
              <a:r>
                <a:rPr lang="en-US" kern="1200"/>
                <a:t> </a:t>
              </a:r>
              <a:r>
                <a:rPr lang="en-US" kern="1200" err="1"/>
                <a:t>nghiệm</a:t>
              </a:r>
              <a:endParaRPr lang="en-US" kern="1200"/>
            </a:p>
            <a:p>
              <a:pPr marL="0" lvl="0" indent="0" algn="ctr" defTabSz="577850">
                <a:lnSpc>
                  <a:spcPct val="90000"/>
                </a:lnSpc>
                <a:spcBef>
                  <a:spcPct val="0"/>
                </a:spcBef>
                <a:spcAft>
                  <a:spcPct val="35000"/>
                </a:spcAft>
                <a:buNone/>
              </a:pPr>
              <a:r>
                <a:rPr lang="en-US" kern="1200"/>
                <a:t>(Experiments)</a:t>
              </a:r>
            </a:p>
          </p:txBody>
        </p:sp>
        <p:pic>
          <p:nvPicPr>
            <p:cNvPr id="1028" name="Picture 4" descr="Round-bottom flask,laboratory,science,chemistry,flask - free image from  needpix.com">
              <a:extLst>
                <a:ext uri="{FF2B5EF4-FFF2-40B4-BE49-F238E27FC236}">
                  <a16:creationId xmlns:a16="http://schemas.microsoft.com/office/drawing/2014/main" id="{941CE491-D8F2-B182-84A3-1BD4BE2EA8D3}"/>
                </a:ext>
              </a:extLst>
            </p:cNvPr>
            <p:cNvPicPr>
              <a:picLocks noChangeAspect="1" noChangeArrowheads="1"/>
            </p:cNvPicPr>
            <p:nvPr/>
          </p:nvPicPr>
          <p:blipFill>
            <a:blip r:embed="rId5">
              <a:clrChange>
                <a:clrFrom>
                  <a:srgbClr val="094242">
                    <a:alpha val="32549"/>
                  </a:srgbClr>
                </a:clrFrom>
                <a:clrTo>
                  <a:srgbClr val="094242">
                    <a:alpha val="0"/>
                  </a:srgbClr>
                </a:clrTo>
              </a:clrChange>
              <a:extLst>
                <a:ext uri="{28A0092B-C50C-407E-A947-70E740481C1C}">
                  <a14:useLocalDpi xmlns:a14="http://schemas.microsoft.com/office/drawing/2010/main" val="0"/>
                </a:ext>
              </a:extLst>
            </a:blip>
            <a:srcRect/>
            <a:stretch>
              <a:fillRect/>
            </a:stretch>
          </p:blipFill>
          <p:spPr bwMode="auto">
            <a:xfrm>
              <a:off x="5515805" y="1897889"/>
              <a:ext cx="1160389" cy="13381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322A8ACB-754B-F18A-9CDC-29D11484D357}"/>
              </a:ext>
            </a:extLst>
          </p:cNvPr>
          <p:cNvGrpSpPr/>
          <p:nvPr/>
        </p:nvGrpSpPr>
        <p:grpSpPr>
          <a:xfrm>
            <a:off x="9150763" y="1338197"/>
            <a:ext cx="1958181" cy="4181607"/>
            <a:chOff x="9150763" y="1338197"/>
            <a:chExt cx="1958181" cy="4181607"/>
          </a:xfrm>
        </p:grpSpPr>
        <p:sp>
          <p:nvSpPr>
            <p:cNvPr id="17" name="Freeform: Shape 16">
              <a:extLst>
                <a:ext uri="{FF2B5EF4-FFF2-40B4-BE49-F238E27FC236}">
                  <a16:creationId xmlns:a16="http://schemas.microsoft.com/office/drawing/2014/main" id="{EDC17501-1D75-E6FB-EE90-4C5C73DCAA78}"/>
                </a:ext>
              </a:extLst>
            </p:cNvPr>
            <p:cNvSpPr/>
            <p:nvPr/>
          </p:nvSpPr>
          <p:spPr>
            <a:xfrm>
              <a:off x="9150763" y="1338197"/>
              <a:ext cx="1958181" cy="4181607"/>
            </a:xfrm>
            <a:custGeom>
              <a:avLst/>
              <a:gdLst>
                <a:gd name="connsiteX0" fmla="*/ 0 w 1958181"/>
                <a:gd name="connsiteY0" fmla="*/ 195818 h 5418667"/>
                <a:gd name="connsiteX1" fmla="*/ 195818 w 1958181"/>
                <a:gd name="connsiteY1" fmla="*/ 0 h 5418667"/>
                <a:gd name="connsiteX2" fmla="*/ 1762363 w 1958181"/>
                <a:gd name="connsiteY2" fmla="*/ 0 h 5418667"/>
                <a:gd name="connsiteX3" fmla="*/ 1958181 w 1958181"/>
                <a:gd name="connsiteY3" fmla="*/ 195818 h 5418667"/>
                <a:gd name="connsiteX4" fmla="*/ 1958181 w 1958181"/>
                <a:gd name="connsiteY4" fmla="*/ 5222849 h 5418667"/>
                <a:gd name="connsiteX5" fmla="*/ 1762363 w 1958181"/>
                <a:gd name="connsiteY5" fmla="*/ 5418667 h 5418667"/>
                <a:gd name="connsiteX6" fmla="*/ 195818 w 1958181"/>
                <a:gd name="connsiteY6" fmla="*/ 5418667 h 5418667"/>
                <a:gd name="connsiteX7" fmla="*/ 0 w 1958181"/>
                <a:gd name="connsiteY7" fmla="*/ 5222849 h 5418667"/>
                <a:gd name="connsiteX8" fmla="*/ 0 w 1958181"/>
                <a:gd name="connsiteY8" fmla="*/ 195818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8181" h="5418667">
                  <a:moveTo>
                    <a:pt x="0" y="195818"/>
                  </a:moveTo>
                  <a:cubicBezTo>
                    <a:pt x="0" y="87671"/>
                    <a:pt x="87671" y="0"/>
                    <a:pt x="195818" y="0"/>
                  </a:cubicBezTo>
                  <a:lnTo>
                    <a:pt x="1762363" y="0"/>
                  </a:lnTo>
                  <a:cubicBezTo>
                    <a:pt x="1870510" y="0"/>
                    <a:pt x="1958181" y="87671"/>
                    <a:pt x="1958181" y="195818"/>
                  </a:cubicBezTo>
                  <a:lnTo>
                    <a:pt x="1958181" y="5222849"/>
                  </a:lnTo>
                  <a:cubicBezTo>
                    <a:pt x="1958181" y="5330996"/>
                    <a:pt x="1870510" y="5418667"/>
                    <a:pt x="1762363" y="5418667"/>
                  </a:cubicBezTo>
                  <a:lnTo>
                    <a:pt x="195818" y="5418667"/>
                  </a:lnTo>
                  <a:cubicBezTo>
                    <a:pt x="87671" y="5418667"/>
                    <a:pt x="0" y="5330996"/>
                    <a:pt x="0" y="5222849"/>
                  </a:cubicBezTo>
                  <a:lnTo>
                    <a:pt x="0" y="195818"/>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2456" tIns="93600" rIns="92456" bIns="93600" numCol="1" spcCol="1270" anchor="b" anchorCtr="0">
              <a:noAutofit/>
            </a:bodyPr>
            <a:lstStyle/>
            <a:p>
              <a:pPr marL="0" lvl="0" indent="0" algn="ctr" defTabSz="577850">
                <a:lnSpc>
                  <a:spcPct val="90000"/>
                </a:lnSpc>
                <a:spcBef>
                  <a:spcPct val="0"/>
                </a:spcBef>
                <a:spcAft>
                  <a:spcPct val="35000"/>
                </a:spcAft>
                <a:buNone/>
              </a:pPr>
              <a:r>
                <a:rPr lang="en-US" kern="1200" err="1"/>
                <a:t>Nguồn</a:t>
              </a:r>
              <a:r>
                <a:rPr lang="en-US" kern="1200"/>
                <a:t> </a:t>
              </a:r>
              <a:r>
                <a:rPr lang="en-US" kern="1200" err="1"/>
                <a:t>lực</a:t>
              </a:r>
              <a:br>
                <a:rPr lang="en-US" kern="1200"/>
              </a:br>
              <a:r>
                <a:rPr lang="en-US" kern="1200" err="1"/>
                <a:t>cộng</a:t>
              </a:r>
              <a:r>
                <a:rPr lang="en-US" kern="1200"/>
                <a:t> </a:t>
              </a:r>
              <a:r>
                <a:rPr lang="en-US" kern="1200" err="1"/>
                <a:t>đồng</a:t>
              </a:r>
              <a:endParaRPr lang="en-US"/>
            </a:p>
            <a:p>
              <a:pPr marL="0" lvl="0" indent="0" algn="ctr" defTabSz="577850">
                <a:lnSpc>
                  <a:spcPct val="90000"/>
                </a:lnSpc>
                <a:spcBef>
                  <a:spcPct val="0"/>
                </a:spcBef>
                <a:spcAft>
                  <a:spcPct val="35000"/>
                </a:spcAft>
                <a:buNone/>
              </a:pPr>
              <a:r>
                <a:rPr lang="en-US"/>
                <a:t>(Crowd-sourcing</a:t>
              </a:r>
              <a:r>
                <a:rPr lang="en-US" kern="1200"/>
                <a:t>)</a:t>
              </a:r>
            </a:p>
          </p:txBody>
        </p:sp>
        <p:pic>
          <p:nvPicPr>
            <p:cNvPr id="26" name="Picture 25">
              <a:extLst>
                <a:ext uri="{FF2B5EF4-FFF2-40B4-BE49-F238E27FC236}">
                  <a16:creationId xmlns:a16="http://schemas.microsoft.com/office/drawing/2014/main" id="{98686794-73D6-7308-A3E6-29022649748B}"/>
                </a:ext>
              </a:extLst>
            </p:cNvPr>
            <p:cNvPicPr>
              <a:picLocks noChangeAspect="1"/>
            </p:cNvPicPr>
            <p:nvPr/>
          </p:nvPicPr>
          <p:blipFill>
            <a:blip r:embed="rId6">
              <a:duotone>
                <a:schemeClr val="accent1">
                  <a:shade val="45000"/>
                  <a:satMod val="135000"/>
                </a:schemeClr>
                <a:prstClr val="white"/>
              </a:duotone>
            </a:blip>
            <a:stretch>
              <a:fillRect/>
            </a:stretch>
          </p:blipFill>
          <p:spPr>
            <a:xfrm>
              <a:off x="9381268" y="1968046"/>
              <a:ext cx="1610598" cy="1197882"/>
            </a:xfrm>
            <a:prstGeom prst="rect">
              <a:avLst/>
            </a:prstGeom>
          </p:spPr>
        </p:pic>
      </p:grpSp>
      <p:sp>
        <p:nvSpPr>
          <p:cNvPr id="5" name="Footer Placeholder 4">
            <a:extLst>
              <a:ext uri="{FF2B5EF4-FFF2-40B4-BE49-F238E27FC236}">
                <a16:creationId xmlns:a16="http://schemas.microsoft.com/office/drawing/2014/main" id="{388E0A44-3717-4284-534B-071E7E844BA4}"/>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5588065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B569F17-8D6E-31DB-8BDF-E413095CF00B}"/>
              </a:ext>
            </a:extLst>
          </p:cNvPr>
          <p:cNvSpPr>
            <a:spLocks noGrp="1"/>
          </p:cNvSpPr>
          <p:nvPr>
            <p:ph idx="1"/>
          </p:nvPr>
        </p:nvSpPr>
        <p:spPr>
          <a:xfrm>
            <a:off x="838200" y="2333297"/>
            <a:ext cx="4619621" cy="3843666"/>
          </a:xfrm>
        </p:spPr>
        <p:txBody>
          <a:bodyPr vert="horz" lIns="91440" tIns="45720" rIns="91440" bIns="45720" rtlCol="0">
            <a:normAutofit/>
          </a:bodyPr>
          <a:lstStyle/>
          <a:p>
            <a:r>
              <a:rPr lang="en-US" err="1"/>
              <a:t>Tập</a:t>
            </a:r>
            <a:r>
              <a:rPr lang="en-US"/>
              <a:t> </a:t>
            </a:r>
            <a:r>
              <a:rPr lang="en-US" err="1"/>
              <a:t>trung</a:t>
            </a:r>
            <a:r>
              <a:rPr lang="en-US"/>
              <a:t> </a:t>
            </a:r>
            <a:r>
              <a:rPr lang="en-US" err="1"/>
              <a:t>vào</a:t>
            </a:r>
            <a:r>
              <a:rPr lang="en-US"/>
              <a:t> </a:t>
            </a:r>
            <a:r>
              <a:rPr lang="en-US" err="1"/>
              <a:t>khía</a:t>
            </a:r>
            <a:r>
              <a:rPr lang="en-US"/>
              <a:t> </a:t>
            </a:r>
            <a:r>
              <a:rPr lang="en-US" err="1"/>
              <a:t>cạnh</a:t>
            </a:r>
            <a:r>
              <a:rPr lang="en-US"/>
              <a:t> con </a:t>
            </a:r>
            <a:r>
              <a:rPr lang="en-US" err="1"/>
              <a:t>người</a:t>
            </a:r>
            <a:endParaRPr lang="en-US"/>
          </a:p>
          <a:p>
            <a:r>
              <a:rPr lang="en-US" err="1"/>
              <a:t>Sự</a:t>
            </a:r>
            <a:r>
              <a:rPr lang="en-US"/>
              <a:t> </a:t>
            </a:r>
            <a:r>
              <a:rPr lang="en-US" err="1"/>
              <a:t>tiếp</a:t>
            </a:r>
            <a:r>
              <a:rPr lang="en-US"/>
              <a:t> </a:t>
            </a:r>
            <a:r>
              <a:rPr lang="en-US" err="1"/>
              <a:t>nhận</a:t>
            </a:r>
            <a:r>
              <a:rPr lang="en-US"/>
              <a:t>, </a:t>
            </a:r>
            <a:r>
              <a:rPr lang="en-US" err="1"/>
              <a:t>phản</a:t>
            </a:r>
            <a:r>
              <a:rPr lang="en-US"/>
              <a:t> </a:t>
            </a:r>
            <a:r>
              <a:rPr lang="en-US" err="1"/>
              <a:t>ứng</a:t>
            </a:r>
            <a:r>
              <a:rPr lang="en-US"/>
              <a:t>, </a:t>
            </a:r>
            <a:r>
              <a:rPr lang="en-US" err="1"/>
              <a:t>thái</a:t>
            </a:r>
            <a:r>
              <a:rPr lang="en-US"/>
              <a:t> </a:t>
            </a:r>
            <a:r>
              <a:rPr lang="en-US" err="1"/>
              <a:t>độ</a:t>
            </a:r>
            <a:r>
              <a:rPr lang="en-US"/>
              <a:t> </a:t>
            </a:r>
            <a:r>
              <a:rPr lang="en-US" err="1"/>
              <a:t>của</a:t>
            </a:r>
            <a:r>
              <a:rPr lang="en-US"/>
              <a:t> </a:t>
            </a:r>
            <a:r>
              <a:rPr lang="en-US" err="1"/>
              <a:t>cộng</a:t>
            </a:r>
            <a:r>
              <a:rPr lang="en-US"/>
              <a:t> </a:t>
            </a:r>
            <a:r>
              <a:rPr lang="en-US" err="1"/>
              <a:t>đồng</a:t>
            </a:r>
            <a:endParaRPr lang="en-US"/>
          </a:p>
          <a:p>
            <a:r>
              <a:rPr lang="en-US" err="1"/>
              <a:t>Sử</a:t>
            </a:r>
            <a:r>
              <a:rPr lang="en-US"/>
              <a:t> </a:t>
            </a:r>
            <a:r>
              <a:rPr lang="en-US" err="1"/>
              <a:t>dụng</a:t>
            </a:r>
            <a:r>
              <a:rPr lang="en-US"/>
              <a:t> </a:t>
            </a:r>
            <a:r>
              <a:rPr lang="en-US" err="1"/>
              <a:t>kết</a:t>
            </a:r>
            <a:r>
              <a:rPr lang="en-US"/>
              <a:t> </a:t>
            </a:r>
            <a:r>
              <a:rPr lang="en-US" err="1"/>
              <a:t>hợp</a:t>
            </a:r>
            <a:r>
              <a:rPr lang="en-US"/>
              <a:t> </a:t>
            </a:r>
            <a:r>
              <a:rPr lang="en-US" err="1"/>
              <a:t>với</a:t>
            </a:r>
            <a:r>
              <a:rPr lang="en-US"/>
              <a:t> </a:t>
            </a:r>
            <a:r>
              <a:rPr lang="en-US" err="1"/>
              <a:t>các</a:t>
            </a:r>
            <a:r>
              <a:rPr lang="en-US"/>
              <a:t> </a:t>
            </a:r>
            <a:r>
              <a:rPr lang="en-US" err="1"/>
              <a:t>nguồn</a:t>
            </a:r>
            <a:r>
              <a:rPr lang="en-US"/>
              <a:t> </a:t>
            </a:r>
            <a:r>
              <a:rPr lang="en-US" err="1"/>
              <a:t>dữ</a:t>
            </a:r>
            <a:r>
              <a:rPr lang="en-US"/>
              <a:t> </a:t>
            </a:r>
            <a:r>
              <a:rPr lang="en-US" err="1"/>
              <a:t>liệu</a:t>
            </a:r>
            <a:r>
              <a:rPr lang="en-US"/>
              <a:t> </a:t>
            </a:r>
            <a:r>
              <a:rPr lang="en-US" err="1"/>
              <a:t>khác</a:t>
            </a:r>
            <a:endParaRPr lang="en-US"/>
          </a:p>
        </p:txBody>
      </p:sp>
      <p:sp>
        <p:nvSpPr>
          <p:cNvPr id="3" name="Date Placeholder 2">
            <a:extLst>
              <a:ext uri="{FF2B5EF4-FFF2-40B4-BE49-F238E27FC236}">
                <a16:creationId xmlns:a16="http://schemas.microsoft.com/office/drawing/2014/main" id="{05233706-15A7-3A2F-E564-CAF8F2533E95}"/>
              </a:ext>
            </a:extLst>
          </p:cNvPr>
          <p:cNvSpPr>
            <a:spLocks noGrp="1"/>
          </p:cNvSpPr>
          <p:nvPr>
            <p:ph type="dt" sz="half" idx="10"/>
          </p:nvPr>
        </p:nvSpPr>
        <p:spPr>
          <a:xfrm>
            <a:off x="838200" y="6356350"/>
            <a:ext cx="2590800" cy="365125"/>
          </a:xfrm>
        </p:spPr>
        <p:txBody>
          <a:bodyPr vert="horz" lIns="91440" tIns="45720" rIns="91440" bIns="45720" rtlCol="0" anchor="ctr">
            <a:normAutofit/>
          </a:bodyPr>
          <a:lstStyle/>
          <a:p>
            <a:pPr>
              <a:spcAft>
                <a:spcPts val="600"/>
              </a:spcAft>
              <a:defRPr/>
            </a:pPr>
            <a:r>
              <a:rPr lang="en-001">
                <a:solidFill>
                  <a:prstClr val="black">
                    <a:tint val="75000"/>
                  </a:prstClr>
                </a:solidFill>
                <a:latin typeface="Calibri" panose="020F0502020204030204"/>
              </a:rPr>
              <a:t>26/10/2024</a:t>
            </a:r>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C7BFE0ED-CB91-8496-E9F4-F7F4C4C51F2A}"/>
              </a:ext>
            </a:extLst>
          </p:cNvPr>
          <p:cNvPicPr>
            <a:picLocks noChangeAspect="1"/>
          </p:cNvPicPr>
          <p:nvPr/>
        </p:nvPicPr>
        <p:blipFill>
          <a:blip r:embed="rId3"/>
          <a:srcRect l="2065" r="3772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C40FAA7E-9E88-792B-7979-F9A96126970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A8328AE-A94A-43B0-BF47-266FB86AC0A6}" type="slidenum">
              <a:rPr lang="en-US">
                <a:solidFill>
                  <a:srgbClr val="FFFFFF"/>
                </a:solidFill>
                <a:latin typeface="Calibri" panose="020F0502020204030204"/>
              </a:rPr>
              <a:pPr>
                <a:spcAft>
                  <a:spcPts val="600"/>
                </a:spcAft>
                <a:defRPr/>
              </a:pPr>
              <a:t>73</a:t>
            </a:fld>
            <a:endParaRPr lang="en-US">
              <a:solidFill>
                <a:srgbClr val="FFFFFF"/>
              </a:solidFill>
              <a:latin typeface="Calibri" panose="020F0502020204030204"/>
            </a:endParaRPr>
          </a:p>
        </p:txBody>
      </p:sp>
      <p:sp>
        <p:nvSpPr>
          <p:cNvPr id="15" name="TextBox 14">
            <a:extLst>
              <a:ext uri="{FF2B5EF4-FFF2-40B4-BE49-F238E27FC236}">
                <a16:creationId xmlns:a16="http://schemas.microsoft.com/office/drawing/2014/main" id="{5D95B8DE-BBA8-13FD-3200-CAAF8A4D83D0}"/>
              </a:ext>
            </a:extLst>
          </p:cNvPr>
          <p:cNvSpPr txBox="1"/>
          <p:nvPr/>
        </p:nvSpPr>
        <p:spPr>
          <a:xfrm>
            <a:off x="4591187" y="6378086"/>
            <a:ext cx="4095615" cy="369332"/>
          </a:xfrm>
          <a:prstGeom prst="rect">
            <a:avLst/>
          </a:prstGeom>
          <a:noFill/>
        </p:spPr>
        <p:txBody>
          <a:bodyPr wrap="square">
            <a:spAutoFit/>
          </a:bodyPr>
          <a:lstStyle/>
          <a:p>
            <a:r>
              <a:rPr lang="en-US">
                <a:solidFill>
                  <a:srgbClr val="333333"/>
                </a:solidFill>
                <a:latin typeface="Inter"/>
              </a:rPr>
              <a:t>La </a:t>
            </a:r>
            <a:r>
              <a:rPr lang="en-US" err="1">
                <a:solidFill>
                  <a:srgbClr val="333333"/>
                </a:solidFill>
                <a:latin typeface="Inter"/>
              </a:rPr>
              <a:t>Rotonde</a:t>
            </a:r>
            <a:r>
              <a:rPr lang="en-US">
                <a:solidFill>
                  <a:srgbClr val="333333"/>
                </a:solidFill>
                <a:latin typeface="Inter"/>
              </a:rPr>
              <a:t>, Dmitry Spiros</a:t>
            </a:r>
          </a:p>
        </p:txBody>
      </p:sp>
      <p:sp>
        <p:nvSpPr>
          <p:cNvPr id="5" name="Title 1">
            <a:extLst>
              <a:ext uri="{FF2B5EF4-FFF2-40B4-BE49-F238E27FC236}">
                <a16:creationId xmlns:a16="http://schemas.microsoft.com/office/drawing/2014/main" id="{F23112CC-7351-0061-2D81-0BF89B1D7F0A}"/>
              </a:ext>
            </a:extLst>
          </p:cNvPr>
          <p:cNvSpPr txBox="1">
            <a:spLocks/>
          </p:cNvSpPr>
          <p:nvPr/>
        </p:nvSpPr>
        <p:spPr>
          <a:xfrm>
            <a:off x="838200" y="136525"/>
            <a:ext cx="10515600" cy="92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US" err="1"/>
              <a:t>Bảng</a:t>
            </a:r>
            <a:r>
              <a:rPr lang="en-US"/>
              <a:t> </a:t>
            </a:r>
            <a:r>
              <a:rPr lang="en-US" err="1"/>
              <a:t>hỏi</a:t>
            </a:r>
            <a:endParaRPr lang="en-001"/>
          </a:p>
        </p:txBody>
      </p:sp>
      <p:sp>
        <p:nvSpPr>
          <p:cNvPr id="9" name="Footer Placeholder 8">
            <a:extLst>
              <a:ext uri="{FF2B5EF4-FFF2-40B4-BE49-F238E27FC236}">
                <a16:creationId xmlns:a16="http://schemas.microsoft.com/office/drawing/2014/main" id="{9BEBA3D2-B897-D8C1-D1B6-1C724BFFE2D4}"/>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1010748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714F687-E9A9-9A41-C8D2-10C07225464F}"/>
              </a:ext>
            </a:extLst>
          </p:cNvPr>
          <p:cNvSpPr>
            <a:spLocks noGrp="1"/>
          </p:cNvSpPr>
          <p:nvPr>
            <p:ph type="body" sz="quarter" idx="3"/>
          </p:nvPr>
        </p:nvSpPr>
        <p:spPr>
          <a:xfrm>
            <a:off x="7392212" y="1695381"/>
            <a:ext cx="4320000" cy="823912"/>
          </a:xfrm>
        </p:spPr>
        <p:txBody>
          <a:bodyPr anchor="ctr">
            <a:normAutofit fontScale="92500"/>
          </a:bodyPr>
          <a:lstStyle/>
          <a:p>
            <a:r>
              <a:rPr lang="en-US" sz="3200" err="1"/>
              <a:t>Phỏng</a:t>
            </a:r>
            <a:r>
              <a:rPr lang="en-US" sz="3200"/>
              <a:t> </a:t>
            </a:r>
            <a:r>
              <a:rPr lang="en-US" sz="3200" err="1"/>
              <a:t>vấn</a:t>
            </a:r>
            <a:endParaRPr lang="en-US" sz="3200"/>
          </a:p>
        </p:txBody>
      </p:sp>
      <p:sp>
        <p:nvSpPr>
          <p:cNvPr id="7" name="Content Placeholder 6">
            <a:extLst>
              <a:ext uri="{FF2B5EF4-FFF2-40B4-BE49-F238E27FC236}">
                <a16:creationId xmlns:a16="http://schemas.microsoft.com/office/drawing/2014/main" id="{92DB6B25-1050-F0DF-A801-7D7247954D89}"/>
              </a:ext>
            </a:extLst>
          </p:cNvPr>
          <p:cNvSpPr>
            <a:spLocks noGrp="1"/>
          </p:cNvSpPr>
          <p:nvPr>
            <p:ph sz="quarter" idx="4"/>
          </p:nvPr>
        </p:nvSpPr>
        <p:spPr>
          <a:xfrm>
            <a:off x="7392212" y="2519293"/>
            <a:ext cx="4320000" cy="3684588"/>
          </a:xfrm>
        </p:spPr>
        <p:txBody>
          <a:bodyPr/>
          <a:lstStyle/>
          <a:p>
            <a:r>
              <a:rPr lang="en-US" err="1"/>
              <a:t>Gặp</a:t>
            </a:r>
            <a:r>
              <a:rPr lang="en-US"/>
              <a:t> </a:t>
            </a:r>
            <a:r>
              <a:rPr lang="en-US" err="1"/>
              <a:t>mặt</a:t>
            </a:r>
            <a:r>
              <a:rPr lang="en-US"/>
              <a:t> </a:t>
            </a:r>
            <a:r>
              <a:rPr lang="en-US" err="1"/>
              <a:t>trực</a:t>
            </a:r>
            <a:r>
              <a:rPr lang="en-US"/>
              <a:t> </a:t>
            </a:r>
            <a:r>
              <a:rPr lang="en-US" err="1"/>
              <a:t>tiếp</a:t>
            </a:r>
            <a:endParaRPr lang="en-US"/>
          </a:p>
          <a:p>
            <a:r>
              <a:rPr lang="en-US"/>
              <a:t>Qua </a:t>
            </a:r>
            <a:r>
              <a:rPr lang="en-US" err="1"/>
              <a:t>điện</a:t>
            </a:r>
            <a:r>
              <a:rPr lang="en-US"/>
              <a:t> </a:t>
            </a:r>
            <a:r>
              <a:rPr lang="en-US" err="1"/>
              <a:t>thoại</a:t>
            </a:r>
            <a:endParaRPr lang="en-001"/>
          </a:p>
        </p:txBody>
      </p:sp>
      <p:sp>
        <p:nvSpPr>
          <p:cNvPr id="3" name="Date Placeholder 2">
            <a:extLst>
              <a:ext uri="{FF2B5EF4-FFF2-40B4-BE49-F238E27FC236}">
                <a16:creationId xmlns:a16="http://schemas.microsoft.com/office/drawing/2014/main" id="{E31087D1-1366-2C79-5DE1-2AF8F8CCBF77}"/>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1E6264DE-60D8-1B11-AB13-8C898FFE1D85}"/>
              </a:ext>
            </a:extLst>
          </p:cNvPr>
          <p:cNvSpPr>
            <a:spLocks noGrp="1"/>
          </p:cNvSpPr>
          <p:nvPr>
            <p:ph type="sldNum" sz="quarter" idx="12"/>
          </p:nvPr>
        </p:nvSpPr>
        <p:spPr/>
        <p:txBody>
          <a:bodyPr/>
          <a:lstStyle/>
          <a:p>
            <a:fld id="{AA8328AE-A94A-43B0-BF47-266FB86AC0A6}" type="slidenum">
              <a:rPr lang="en-001" smtClean="0"/>
              <a:t>74</a:t>
            </a:fld>
            <a:endParaRPr lang="en-001"/>
          </a:p>
        </p:txBody>
      </p:sp>
      <p:sp>
        <p:nvSpPr>
          <p:cNvPr id="5" name="Text Placeholder 4">
            <a:extLst>
              <a:ext uri="{FF2B5EF4-FFF2-40B4-BE49-F238E27FC236}">
                <a16:creationId xmlns:a16="http://schemas.microsoft.com/office/drawing/2014/main" id="{D538BF86-6D3F-A711-C17B-6A7F35E9B857}"/>
              </a:ext>
            </a:extLst>
          </p:cNvPr>
          <p:cNvSpPr>
            <a:spLocks noGrp="1"/>
          </p:cNvSpPr>
          <p:nvPr>
            <p:ph type="body" idx="1"/>
          </p:nvPr>
        </p:nvSpPr>
        <p:spPr>
          <a:xfrm>
            <a:off x="3009246" y="1695381"/>
            <a:ext cx="4320000" cy="823912"/>
          </a:xfrm>
        </p:spPr>
        <p:txBody>
          <a:bodyPr anchor="ctr">
            <a:normAutofit fontScale="92500"/>
          </a:bodyPr>
          <a:lstStyle/>
          <a:p>
            <a:r>
              <a:rPr lang="en-US" sz="3200" err="1"/>
              <a:t>Người</a:t>
            </a:r>
            <a:r>
              <a:rPr lang="en-US" sz="3200"/>
              <a:t> </a:t>
            </a:r>
            <a:r>
              <a:rPr lang="en-US" sz="3200" err="1"/>
              <a:t>tham</a:t>
            </a:r>
            <a:r>
              <a:rPr lang="en-US" sz="3200"/>
              <a:t> </a:t>
            </a:r>
            <a:r>
              <a:rPr lang="en-US" sz="3200" err="1"/>
              <a:t>gia</a:t>
            </a:r>
            <a:r>
              <a:rPr lang="en-US" sz="3200"/>
              <a:t> </a:t>
            </a:r>
            <a:r>
              <a:rPr lang="en-US" sz="3200" err="1"/>
              <a:t>tự</a:t>
            </a:r>
            <a:r>
              <a:rPr lang="en-US" sz="3200"/>
              <a:t> </a:t>
            </a:r>
            <a:r>
              <a:rPr lang="en-US" sz="3200" err="1"/>
              <a:t>điền</a:t>
            </a:r>
            <a:endParaRPr lang="en-US" sz="3200"/>
          </a:p>
        </p:txBody>
      </p:sp>
      <p:sp>
        <p:nvSpPr>
          <p:cNvPr id="6" name="Content Placeholder 5">
            <a:extLst>
              <a:ext uri="{FF2B5EF4-FFF2-40B4-BE49-F238E27FC236}">
                <a16:creationId xmlns:a16="http://schemas.microsoft.com/office/drawing/2014/main" id="{E615FD1E-2D48-DD7E-F4CF-D817F37CC33E}"/>
              </a:ext>
            </a:extLst>
          </p:cNvPr>
          <p:cNvSpPr>
            <a:spLocks noGrp="1"/>
          </p:cNvSpPr>
          <p:nvPr>
            <p:ph sz="half" idx="2"/>
          </p:nvPr>
        </p:nvSpPr>
        <p:spPr>
          <a:xfrm>
            <a:off x="3009246" y="2519293"/>
            <a:ext cx="4320000" cy="3684588"/>
          </a:xfrm>
        </p:spPr>
        <p:txBody>
          <a:bodyPr/>
          <a:lstStyle/>
          <a:p>
            <a:r>
              <a:rPr lang="en-US" err="1"/>
              <a:t>Trực</a:t>
            </a:r>
            <a:r>
              <a:rPr lang="en-US"/>
              <a:t> </a:t>
            </a:r>
            <a:r>
              <a:rPr lang="en-US" err="1"/>
              <a:t>tuyến</a:t>
            </a:r>
            <a:endParaRPr lang="en-US"/>
          </a:p>
          <a:p>
            <a:r>
              <a:rPr lang="en-US" err="1"/>
              <a:t>Gửi</a:t>
            </a:r>
            <a:r>
              <a:rPr lang="en-US"/>
              <a:t> qua </a:t>
            </a:r>
            <a:r>
              <a:rPr lang="en-US" err="1"/>
              <a:t>bưu</a:t>
            </a:r>
            <a:r>
              <a:rPr lang="en-US"/>
              <a:t> </a:t>
            </a:r>
            <a:r>
              <a:rPr lang="en-US" err="1"/>
              <a:t>điện</a:t>
            </a:r>
            <a:endParaRPr lang="en-US"/>
          </a:p>
          <a:p>
            <a:pPr lvl="1"/>
            <a:endParaRPr lang="en-US"/>
          </a:p>
          <a:p>
            <a:pPr lvl="1"/>
            <a:endParaRPr lang="en-001"/>
          </a:p>
        </p:txBody>
      </p:sp>
      <p:cxnSp>
        <p:nvCxnSpPr>
          <p:cNvPr id="10" name="Straight Connector 9">
            <a:extLst>
              <a:ext uri="{FF2B5EF4-FFF2-40B4-BE49-F238E27FC236}">
                <a16:creationId xmlns:a16="http://schemas.microsoft.com/office/drawing/2014/main" id="{9014C23F-22CF-7407-142B-034ECDFDE77B}"/>
              </a:ext>
            </a:extLst>
          </p:cNvPr>
          <p:cNvCxnSpPr/>
          <p:nvPr/>
        </p:nvCxnSpPr>
        <p:spPr>
          <a:xfrm>
            <a:off x="412376" y="2330824"/>
            <a:ext cx="11299836" cy="0"/>
          </a:xfrm>
          <a:prstGeom prst="line">
            <a:avLst/>
          </a:prstGeom>
          <a:ln w="38100"/>
        </p:spPr>
        <p:style>
          <a:lnRef idx="2">
            <a:schemeClr val="accent6"/>
          </a:lnRef>
          <a:fillRef idx="0">
            <a:schemeClr val="accent6"/>
          </a:fillRef>
          <a:effectRef idx="1">
            <a:schemeClr val="accent6"/>
          </a:effectRef>
          <a:fontRef idx="minor">
            <a:schemeClr val="tx1"/>
          </a:fontRef>
        </p:style>
      </p:cxnSp>
      <p:sp>
        <p:nvSpPr>
          <p:cNvPr id="12" name="Title 1">
            <a:extLst>
              <a:ext uri="{FF2B5EF4-FFF2-40B4-BE49-F238E27FC236}">
                <a16:creationId xmlns:a16="http://schemas.microsoft.com/office/drawing/2014/main" id="{FC819279-DE57-84A4-C644-D35B7EE50973}"/>
              </a:ext>
            </a:extLst>
          </p:cNvPr>
          <p:cNvSpPr txBox="1">
            <a:spLocks/>
          </p:cNvSpPr>
          <p:nvPr/>
        </p:nvSpPr>
        <p:spPr>
          <a:xfrm>
            <a:off x="838200" y="136525"/>
            <a:ext cx="10515600" cy="92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US" err="1"/>
              <a:t>Bảng</a:t>
            </a:r>
            <a:r>
              <a:rPr lang="en-US"/>
              <a:t> </a:t>
            </a:r>
            <a:r>
              <a:rPr lang="en-US" err="1"/>
              <a:t>hỏi</a:t>
            </a:r>
            <a:endParaRPr lang="en-001"/>
          </a:p>
        </p:txBody>
      </p:sp>
      <p:sp>
        <p:nvSpPr>
          <p:cNvPr id="13" name="Footer Placeholder 12">
            <a:extLst>
              <a:ext uri="{FF2B5EF4-FFF2-40B4-BE49-F238E27FC236}">
                <a16:creationId xmlns:a16="http://schemas.microsoft.com/office/drawing/2014/main" id="{FF23B943-37C4-E894-3F26-9191C8C94E09}"/>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899756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38BF86-6D3F-A711-C17B-6A7F35E9B857}"/>
              </a:ext>
            </a:extLst>
          </p:cNvPr>
          <p:cNvSpPr>
            <a:spLocks noGrp="1"/>
          </p:cNvSpPr>
          <p:nvPr>
            <p:ph type="body" idx="1"/>
          </p:nvPr>
        </p:nvSpPr>
        <p:spPr>
          <a:xfrm>
            <a:off x="3009246" y="1695381"/>
            <a:ext cx="4320000" cy="823912"/>
          </a:xfrm>
        </p:spPr>
        <p:txBody>
          <a:bodyPr anchor="ctr">
            <a:normAutofit fontScale="92500"/>
          </a:bodyPr>
          <a:lstStyle/>
          <a:p>
            <a:r>
              <a:rPr lang="en-US" sz="3200" err="1"/>
              <a:t>Người</a:t>
            </a:r>
            <a:r>
              <a:rPr lang="en-US" sz="3200"/>
              <a:t> </a:t>
            </a:r>
            <a:r>
              <a:rPr lang="en-US" sz="3200" err="1"/>
              <a:t>tham</a:t>
            </a:r>
            <a:r>
              <a:rPr lang="en-US" sz="3200"/>
              <a:t> </a:t>
            </a:r>
            <a:r>
              <a:rPr lang="en-US" sz="3200" err="1"/>
              <a:t>gia</a:t>
            </a:r>
            <a:r>
              <a:rPr lang="en-US" sz="3200"/>
              <a:t> </a:t>
            </a:r>
            <a:r>
              <a:rPr lang="en-US" sz="3200" err="1"/>
              <a:t>tự</a:t>
            </a:r>
            <a:r>
              <a:rPr lang="en-US" sz="3200"/>
              <a:t> </a:t>
            </a:r>
            <a:r>
              <a:rPr lang="en-US" sz="3200" err="1"/>
              <a:t>điền</a:t>
            </a:r>
            <a:endParaRPr lang="en-US" sz="3200"/>
          </a:p>
        </p:txBody>
      </p:sp>
      <p:sp>
        <p:nvSpPr>
          <p:cNvPr id="6" name="Content Placeholder 5">
            <a:extLst>
              <a:ext uri="{FF2B5EF4-FFF2-40B4-BE49-F238E27FC236}">
                <a16:creationId xmlns:a16="http://schemas.microsoft.com/office/drawing/2014/main" id="{E615FD1E-2D48-DD7E-F4CF-D817F37CC33E}"/>
              </a:ext>
            </a:extLst>
          </p:cNvPr>
          <p:cNvSpPr>
            <a:spLocks noGrp="1"/>
          </p:cNvSpPr>
          <p:nvPr>
            <p:ph sz="half" idx="2"/>
          </p:nvPr>
        </p:nvSpPr>
        <p:spPr>
          <a:xfrm>
            <a:off x="3009246" y="2326131"/>
            <a:ext cx="4320000" cy="1967963"/>
          </a:xfrm>
        </p:spPr>
        <p:txBody>
          <a:bodyPr>
            <a:noAutofit/>
          </a:bodyPr>
          <a:lstStyle/>
          <a:p>
            <a:r>
              <a:rPr lang="en-US" sz="2200" err="1"/>
              <a:t>Tiết</a:t>
            </a:r>
            <a:r>
              <a:rPr lang="en-US" sz="2200"/>
              <a:t> </a:t>
            </a:r>
            <a:r>
              <a:rPr lang="en-US" sz="2200" err="1"/>
              <a:t>kiệm</a:t>
            </a:r>
            <a:r>
              <a:rPr lang="en-US" sz="2200"/>
              <a:t> </a:t>
            </a:r>
            <a:r>
              <a:rPr lang="en-US" sz="2200" err="1"/>
              <a:t>thời</a:t>
            </a:r>
            <a:r>
              <a:rPr lang="en-US" sz="2200"/>
              <a:t> </a:t>
            </a:r>
            <a:r>
              <a:rPr lang="en-US" sz="2200" err="1"/>
              <a:t>gian</a:t>
            </a:r>
            <a:r>
              <a:rPr lang="en-US" sz="2200"/>
              <a:t>, chi </a:t>
            </a:r>
            <a:r>
              <a:rPr lang="en-US" sz="2200" err="1"/>
              <a:t>phí</a:t>
            </a:r>
            <a:endParaRPr lang="en-US" sz="2200"/>
          </a:p>
          <a:p>
            <a:r>
              <a:rPr lang="en-US" sz="2200" err="1"/>
              <a:t>Thuận</a:t>
            </a:r>
            <a:r>
              <a:rPr lang="en-US" sz="2200"/>
              <a:t> </a:t>
            </a:r>
            <a:r>
              <a:rPr lang="en-US" sz="2200" err="1"/>
              <a:t>tiện</a:t>
            </a:r>
            <a:r>
              <a:rPr lang="en-US" sz="2200"/>
              <a:t>, </a:t>
            </a:r>
            <a:r>
              <a:rPr lang="en-US" sz="2200" err="1"/>
              <a:t>chủ</a:t>
            </a:r>
            <a:r>
              <a:rPr lang="en-US" sz="2200"/>
              <a:t> </a:t>
            </a:r>
            <a:r>
              <a:rPr lang="en-US" sz="2200" err="1"/>
              <a:t>động</a:t>
            </a:r>
            <a:r>
              <a:rPr lang="en-US" sz="2200"/>
              <a:t> </a:t>
            </a:r>
            <a:r>
              <a:rPr lang="en-US" sz="2200" err="1"/>
              <a:t>cho</a:t>
            </a:r>
            <a:r>
              <a:rPr lang="en-US" sz="2200"/>
              <a:t> </a:t>
            </a:r>
            <a:r>
              <a:rPr lang="en-US" sz="2200" err="1"/>
              <a:t>người</a:t>
            </a:r>
            <a:r>
              <a:rPr lang="en-US" sz="2200"/>
              <a:t> </a:t>
            </a:r>
            <a:r>
              <a:rPr lang="en-US" sz="2200" err="1"/>
              <a:t>tham</a:t>
            </a:r>
            <a:r>
              <a:rPr lang="en-US" sz="2200"/>
              <a:t> </a:t>
            </a:r>
            <a:r>
              <a:rPr lang="en-US" sz="2200" err="1"/>
              <a:t>gia</a:t>
            </a:r>
            <a:endParaRPr lang="en-US" sz="2200"/>
          </a:p>
          <a:p>
            <a:r>
              <a:rPr lang="en-US" sz="2200" err="1"/>
              <a:t>Đảm</a:t>
            </a:r>
            <a:r>
              <a:rPr lang="en-US" sz="2200"/>
              <a:t> </a:t>
            </a:r>
            <a:r>
              <a:rPr lang="en-US" sz="2200" err="1"/>
              <a:t>bảo</a:t>
            </a:r>
            <a:r>
              <a:rPr lang="en-US" sz="2200"/>
              <a:t> </a:t>
            </a:r>
            <a:r>
              <a:rPr lang="en-US" sz="2200" err="1"/>
              <a:t>tính</a:t>
            </a:r>
            <a:r>
              <a:rPr lang="en-US" sz="2200"/>
              <a:t> </a:t>
            </a:r>
            <a:r>
              <a:rPr lang="en-US" sz="2200" err="1"/>
              <a:t>riêng</a:t>
            </a:r>
            <a:r>
              <a:rPr lang="en-US" sz="2200"/>
              <a:t> </a:t>
            </a:r>
            <a:r>
              <a:rPr lang="en-US" sz="2200" err="1"/>
              <a:t>tư</a:t>
            </a:r>
            <a:endParaRPr lang="en-US" sz="2200"/>
          </a:p>
          <a:p>
            <a:r>
              <a:rPr lang="en-US" sz="2200" err="1"/>
              <a:t>Phạm</a:t>
            </a:r>
            <a:r>
              <a:rPr lang="en-US" sz="2200"/>
              <a:t> vi </a:t>
            </a:r>
            <a:r>
              <a:rPr lang="en-US" sz="2200" err="1"/>
              <a:t>tiếp</a:t>
            </a:r>
            <a:r>
              <a:rPr lang="en-US" sz="2200"/>
              <a:t> </a:t>
            </a:r>
            <a:r>
              <a:rPr lang="en-US" sz="2200" err="1"/>
              <a:t>cận</a:t>
            </a:r>
            <a:r>
              <a:rPr lang="en-US" sz="2200"/>
              <a:t> </a:t>
            </a:r>
            <a:r>
              <a:rPr lang="en-US" sz="2200" err="1"/>
              <a:t>rộng</a:t>
            </a:r>
            <a:endParaRPr lang="en-US" sz="2200"/>
          </a:p>
          <a:p>
            <a:pPr lvl="1"/>
            <a:endParaRPr lang="en-US" sz="2200"/>
          </a:p>
          <a:p>
            <a:pPr lvl="1"/>
            <a:endParaRPr lang="en-001" sz="2200"/>
          </a:p>
        </p:txBody>
      </p:sp>
      <p:sp>
        <p:nvSpPr>
          <p:cNvPr id="8" name="Text Placeholder 7">
            <a:extLst>
              <a:ext uri="{FF2B5EF4-FFF2-40B4-BE49-F238E27FC236}">
                <a16:creationId xmlns:a16="http://schemas.microsoft.com/office/drawing/2014/main" id="{C714F687-E9A9-9A41-C8D2-10C07225464F}"/>
              </a:ext>
            </a:extLst>
          </p:cNvPr>
          <p:cNvSpPr>
            <a:spLocks noGrp="1"/>
          </p:cNvSpPr>
          <p:nvPr>
            <p:ph type="body" sz="quarter" idx="3"/>
          </p:nvPr>
        </p:nvSpPr>
        <p:spPr>
          <a:xfrm>
            <a:off x="7392212" y="1695381"/>
            <a:ext cx="4320000" cy="823912"/>
          </a:xfrm>
        </p:spPr>
        <p:txBody>
          <a:bodyPr anchor="ctr">
            <a:normAutofit fontScale="92500"/>
          </a:bodyPr>
          <a:lstStyle/>
          <a:p>
            <a:r>
              <a:rPr lang="en-US" sz="3200" err="1"/>
              <a:t>Phỏng</a:t>
            </a:r>
            <a:r>
              <a:rPr lang="en-US" sz="3200"/>
              <a:t> </a:t>
            </a:r>
            <a:r>
              <a:rPr lang="en-US" sz="3200" err="1"/>
              <a:t>vấn</a:t>
            </a:r>
            <a:endParaRPr lang="en-US" sz="3200"/>
          </a:p>
        </p:txBody>
      </p:sp>
      <p:sp>
        <p:nvSpPr>
          <p:cNvPr id="7" name="Content Placeholder 6">
            <a:extLst>
              <a:ext uri="{FF2B5EF4-FFF2-40B4-BE49-F238E27FC236}">
                <a16:creationId xmlns:a16="http://schemas.microsoft.com/office/drawing/2014/main" id="{92DB6B25-1050-F0DF-A801-7D7247954D89}"/>
              </a:ext>
            </a:extLst>
          </p:cNvPr>
          <p:cNvSpPr>
            <a:spLocks noGrp="1"/>
          </p:cNvSpPr>
          <p:nvPr>
            <p:ph sz="quarter" idx="4"/>
          </p:nvPr>
        </p:nvSpPr>
        <p:spPr>
          <a:xfrm>
            <a:off x="7392212" y="2326131"/>
            <a:ext cx="4320000" cy="1967962"/>
          </a:xfrm>
        </p:spPr>
        <p:txBody>
          <a:bodyPr>
            <a:normAutofit/>
          </a:bodyPr>
          <a:lstStyle/>
          <a:p>
            <a:r>
              <a:rPr lang="en-US" sz="2200" err="1"/>
              <a:t>Tỷ</a:t>
            </a:r>
            <a:r>
              <a:rPr lang="en-US" sz="2200"/>
              <a:t> </a:t>
            </a:r>
            <a:r>
              <a:rPr lang="en-US" sz="2200" err="1"/>
              <a:t>lệ</a:t>
            </a:r>
            <a:r>
              <a:rPr lang="en-US" sz="2200"/>
              <a:t> </a:t>
            </a:r>
            <a:r>
              <a:rPr lang="en-US" sz="2200" err="1"/>
              <a:t>trả</a:t>
            </a:r>
            <a:r>
              <a:rPr lang="en-US" sz="2200"/>
              <a:t> </a:t>
            </a:r>
            <a:r>
              <a:rPr lang="en-US" sz="2200" err="1"/>
              <a:t>lời</a:t>
            </a:r>
            <a:r>
              <a:rPr lang="en-US" sz="2200"/>
              <a:t> </a:t>
            </a:r>
            <a:r>
              <a:rPr lang="en-US" sz="2200" err="1"/>
              <a:t>cao</a:t>
            </a:r>
            <a:r>
              <a:rPr lang="en-US" sz="2200"/>
              <a:t> </a:t>
            </a:r>
            <a:r>
              <a:rPr lang="en-US" sz="2200" err="1"/>
              <a:t>hơn</a:t>
            </a:r>
            <a:endParaRPr lang="en-US" sz="2200"/>
          </a:p>
          <a:p>
            <a:r>
              <a:rPr lang="en-US" sz="2200" err="1"/>
              <a:t>Có</a:t>
            </a:r>
            <a:r>
              <a:rPr lang="en-US" sz="2200"/>
              <a:t> </a:t>
            </a:r>
            <a:r>
              <a:rPr lang="en-US" sz="2200" err="1"/>
              <a:t>thể</a:t>
            </a:r>
            <a:r>
              <a:rPr lang="en-US" sz="2200"/>
              <a:t> </a:t>
            </a:r>
            <a:r>
              <a:rPr lang="en-US" sz="2200" err="1"/>
              <a:t>thu</a:t>
            </a:r>
            <a:r>
              <a:rPr lang="en-US" sz="2200"/>
              <a:t> </a:t>
            </a:r>
            <a:r>
              <a:rPr lang="en-US" sz="2200" err="1"/>
              <a:t>được</a:t>
            </a:r>
            <a:r>
              <a:rPr lang="en-US" sz="2200"/>
              <a:t> </a:t>
            </a:r>
            <a:r>
              <a:rPr lang="en-US" sz="2200" err="1"/>
              <a:t>các</a:t>
            </a:r>
            <a:r>
              <a:rPr lang="en-US" sz="2200"/>
              <a:t> </a:t>
            </a:r>
            <a:r>
              <a:rPr lang="en-US" sz="2200" err="1"/>
              <a:t>thông</a:t>
            </a:r>
            <a:r>
              <a:rPr lang="en-US" sz="2200"/>
              <a:t> tin chi </a:t>
            </a:r>
            <a:r>
              <a:rPr lang="en-US" sz="2200" err="1"/>
              <a:t>tiết</a:t>
            </a:r>
            <a:r>
              <a:rPr lang="en-US" sz="2200"/>
              <a:t> </a:t>
            </a:r>
            <a:r>
              <a:rPr lang="en-US" sz="2200" err="1"/>
              <a:t>và</a:t>
            </a:r>
            <a:r>
              <a:rPr lang="en-US" sz="2200"/>
              <a:t> </a:t>
            </a:r>
            <a:r>
              <a:rPr lang="en-US" sz="2200" err="1"/>
              <a:t>phong</a:t>
            </a:r>
            <a:r>
              <a:rPr lang="en-US" sz="2200"/>
              <a:t> </a:t>
            </a:r>
            <a:r>
              <a:rPr lang="en-US" sz="2200" err="1"/>
              <a:t>phú</a:t>
            </a:r>
            <a:endParaRPr lang="en-US" sz="2200"/>
          </a:p>
          <a:p>
            <a:endParaRPr lang="en-001" sz="2200"/>
          </a:p>
        </p:txBody>
      </p:sp>
      <p:sp>
        <p:nvSpPr>
          <p:cNvPr id="3" name="Date Placeholder 2">
            <a:extLst>
              <a:ext uri="{FF2B5EF4-FFF2-40B4-BE49-F238E27FC236}">
                <a16:creationId xmlns:a16="http://schemas.microsoft.com/office/drawing/2014/main" id="{E31087D1-1366-2C79-5DE1-2AF8F8CCBF77}"/>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1E6264DE-60D8-1B11-AB13-8C898FFE1D85}"/>
              </a:ext>
            </a:extLst>
          </p:cNvPr>
          <p:cNvSpPr>
            <a:spLocks noGrp="1"/>
          </p:cNvSpPr>
          <p:nvPr>
            <p:ph type="sldNum" sz="quarter" idx="12"/>
          </p:nvPr>
        </p:nvSpPr>
        <p:spPr/>
        <p:txBody>
          <a:bodyPr/>
          <a:lstStyle/>
          <a:p>
            <a:fld id="{AA8328AE-A94A-43B0-BF47-266FB86AC0A6}" type="slidenum">
              <a:rPr lang="en-001" smtClean="0"/>
              <a:t>75</a:t>
            </a:fld>
            <a:endParaRPr lang="en-001"/>
          </a:p>
        </p:txBody>
      </p:sp>
      <p:cxnSp>
        <p:nvCxnSpPr>
          <p:cNvPr id="10" name="Straight Connector 9">
            <a:extLst>
              <a:ext uri="{FF2B5EF4-FFF2-40B4-BE49-F238E27FC236}">
                <a16:creationId xmlns:a16="http://schemas.microsoft.com/office/drawing/2014/main" id="{9014C23F-22CF-7407-142B-034ECDFDE77B}"/>
              </a:ext>
            </a:extLst>
          </p:cNvPr>
          <p:cNvCxnSpPr/>
          <p:nvPr/>
        </p:nvCxnSpPr>
        <p:spPr>
          <a:xfrm>
            <a:off x="412376" y="2330824"/>
            <a:ext cx="11299836" cy="0"/>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9" name="Straight Connector 8">
            <a:extLst>
              <a:ext uri="{FF2B5EF4-FFF2-40B4-BE49-F238E27FC236}">
                <a16:creationId xmlns:a16="http://schemas.microsoft.com/office/drawing/2014/main" id="{1670E1BE-D41B-07AF-6014-E17991010B6B}"/>
              </a:ext>
            </a:extLst>
          </p:cNvPr>
          <p:cNvCxnSpPr/>
          <p:nvPr/>
        </p:nvCxnSpPr>
        <p:spPr>
          <a:xfrm>
            <a:off x="446082" y="4294094"/>
            <a:ext cx="11299836" cy="0"/>
          </a:xfrm>
          <a:prstGeom prst="line">
            <a:avLst/>
          </a:prstGeom>
          <a:ln w="38100"/>
        </p:spPr>
        <p:style>
          <a:lnRef idx="2">
            <a:schemeClr val="accent6"/>
          </a:lnRef>
          <a:fillRef idx="0">
            <a:schemeClr val="accent6"/>
          </a:fillRef>
          <a:effectRef idx="1">
            <a:schemeClr val="accent6"/>
          </a:effectRef>
          <a:fontRef idx="minor">
            <a:schemeClr val="tx1"/>
          </a:fontRef>
        </p:style>
      </p:cxnSp>
      <p:sp>
        <p:nvSpPr>
          <p:cNvPr id="14" name="Cross 13">
            <a:extLst>
              <a:ext uri="{FF2B5EF4-FFF2-40B4-BE49-F238E27FC236}">
                <a16:creationId xmlns:a16="http://schemas.microsoft.com/office/drawing/2014/main" id="{31923464-ABF2-65C6-08E2-17756A288454}"/>
              </a:ext>
            </a:extLst>
          </p:cNvPr>
          <p:cNvSpPr/>
          <p:nvPr/>
        </p:nvSpPr>
        <p:spPr>
          <a:xfrm>
            <a:off x="1158858" y="2738719"/>
            <a:ext cx="1026283" cy="1026283"/>
          </a:xfrm>
          <a:prstGeom prst="plus">
            <a:avLst>
              <a:gd name="adj" fmla="val 37229"/>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5" name="Rectangle 14">
            <a:extLst>
              <a:ext uri="{FF2B5EF4-FFF2-40B4-BE49-F238E27FC236}">
                <a16:creationId xmlns:a16="http://schemas.microsoft.com/office/drawing/2014/main" id="{C554B116-212E-1FB1-BE63-5C10B8AA09EA}"/>
              </a:ext>
            </a:extLst>
          </p:cNvPr>
          <p:cNvSpPr/>
          <p:nvPr/>
        </p:nvSpPr>
        <p:spPr>
          <a:xfrm>
            <a:off x="1158858" y="5062224"/>
            <a:ext cx="1026283" cy="2738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6" name="Content Placeholder 5">
            <a:extLst>
              <a:ext uri="{FF2B5EF4-FFF2-40B4-BE49-F238E27FC236}">
                <a16:creationId xmlns:a16="http://schemas.microsoft.com/office/drawing/2014/main" id="{FD91DE7E-B50C-B549-9DDB-F3B1BC8B71B7}"/>
              </a:ext>
            </a:extLst>
          </p:cNvPr>
          <p:cNvSpPr txBox="1">
            <a:spLocks/>
          </p:cNvSpPr>
          <p:nvPr/>
        </p:nvSpPr>
        <p:spPr>
          <a:xfrm>
            <a:off x="3009246" y="4305381"/>
            <a:ext cx="4320000" cy="2416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err="1"/>
              <a:t>Tỷ</a:t>
            </a:r>
            <a:r>
              <a:rPr lang="en-US" sz="2200"/>
              <a:t> </a:t>
            </a:r>
            <a:r>
              <a:rPr lang="en-US" sz="2200" err="1"/>
              <a:t>lệ</a:t>
            </a:r>
            <a:r>
              <a:rPr lang="en-US" sz="2200"/>
              <a:t> </a:t>
            </a:r>
            <a:r>
              <a:rPr lang="en-US" sz="2200" err="1"/>
              <a:t>trả</a:t>
            </a:r>
            <a:r>
              <a:rPr lang="en-US" sz="2200"/>
              <a:t> </a:t>
            </a:r>
            <a:r>
              <a:rPr lang="en-US" sz="2200" err="1"/>
              <a:t>lời</a:t>
            </a:r>
            <a:r>
              <a:rPr lang="en-US" sz="2200"/>
              <a:t> </a:t>
            </a:r>
            <a:r>
              <a:rPr lang="en-US" sz="2200" err="1"/>
              <a:t>thấp</a:t>
            </a:r>
            <a:r>
              <a:rPr lang="en-US" sz="2200"/>
              <a:t>/</a:t>
            </a:r>
            <a:r>
              <a:rPr lang="en-US" sz="2200" err="1"/>
              <a:t>không</a:t>
            </a:r>
            <a:r>
              <a:rPr lang="en-US" sz="2200"/>
              <a:t> </a:t>
            </a:r>
            <a:r>
              <a:rPr lang="en-US" sz="2200" err="1"/>
              <a:t>tính</a:t>
            </a:r>
            <a:r>
              <a:rPr lang="en-US" sz="2200"/>
              <a:t> </a:t>
            </a:r>
            <a:r>
              <a:rPr lang="en-US" sz="2200" err="1"/>
              <a:t>được</a:t>
            </a:r>
            <a:endParaRPr lang="en-US" sz="2200"/>
          </a:p>
          <a:p>
            <a:r>
              <a:rPr lang="en-US" sz="2200" err="1"/>
              <a:t>Hiểu</a:t>
            </a:r>
            <a:r>
              <a:rPr lang="en-US" sz="2200"/>
              <a:t> </a:t>
            </a:r>
            <a:r>
              <a:rPr lang="en-US" sz="2200" err="1"/>
              <a:t>sai</a:t>
            </a:r>
            <a:r>
              <a:rPr lang="en-US" sz="2200"/>
              <a:t> </a:t>
            </a:r>
            <a:r>
              <a:rPr lang="en-US" sz="2200" err="1"/>
              <a:t>câu</a:t>
            </a:r>
            <a:r>
              <a:rPr lang="en-US" sz="2200"/>
              <a:t> </a:t>
            </a:r>
            <a:r>
              <a:rPr lang="en-US" sz="2200" err="1"/>
              <a:t>hỏi</a:t>
            </a:r>
            <a:endParaRPr lang="en-US" sz="2200"/>
          </a:p>
          <a:p>
            <a:r>
              <a:rPr lang="en-US" sz="2200" err="1"/>
              <a:t>Giới</a:t>
            </a:r>
            <a:r>
              <a:rPr lang="en-US" sz="2200"/>
              <a:t> </a:t>
            </a:r>
            <a:r>
              <a:rPr lang="en-US" sz="2200" err="1"/>
              <a:t>hạn</a:t>
            </a:r>
            <a:r>
              <a:rPr lang="en-US" sz="2200"/>
              <a:t> </a:t>
            </a:r>
            <a:r>
              <a:rPr lang="en-US" sz="2200" err="1"/>
              <a:t>lượng</a:t>
            </a:r>
            <a:r>
              <a:rPr lang="en-US" sz="2200"/>
              <a:t> </a:t>
            </a:r>
            <a:r>
              <a:rPr lang="en-US" sz="2200" err="1"/>
              <a:t>và</a:t>
            </a:r>
            <a:r>
              <a:rPr lang="en-US" sz="2200"/>
              <a:t> </a:t>
            </a:r>
            <a:r>
              <a:rPr lang="en-US" sz="2200" err="1"/>
              <a:t>loại</a:t>
            </a:r>
            <a:r>
              <a:rPr lang="en-US" sz="2200"/>
              <a:t> </a:t>
            </a:r>
            <a:r>
              <a:rPr lang="en-US" sz="2200" err="1"/>
              <a:t>câu</a:t>
            </a:r>
            <a:r>
              <a:rPr lang="en-US" sz="2200"/>
              <a:t> </a:t>
            </a:r>
            <a:r>
              <a:rPr lang="en-US" sz="2200" err="1"/>
              <a:t>hỏi</a:t>
            </a:r>
            <a:endParaRPr lang="en-US" sz="2200"/>
          </a:p>
          <a:p>
            <a:r>
              <a:rPr lang="en-US" sz="2200" err="1"/>
              <a:t>Khó</a:t>
            </a:r>
            <a:r>
              <a:rPr lang="en-US" sz="2200"/>
              <a:t> </a:t>
            </a:r>
            <a:r>
              <a:rPr lang="en-US" sz="2200" err="1"/>
              <a:t>kiểm</a:t>
            </a:r>
            <a:r>
              <a:rPr lang="en-US" sz="2200"/>
              <a:t> </a:t>
            </a:r>
            <a:r>
              <a:rPr lang="en-US" sz="2200" err="1"/>
              <a:t>tra</a:t>
            </a:r>
            <a:r>
              <a:rPr lang="en-US" sz="2200"/>
              <a:t> </a:t>
            </a:r>
            <a:r>
              <a:rPr lang="en-US" sz="2200" err="1"/>
              <a:t>tính</a:t>
            </a:r>
            <a:r>
              <a:rPr lang="en-US" sz="2200"/>
              <a:t> </a:t>
            </a:r>
            <a:r>
              <a:rPr lang="en-US" sz="2200" err="1"/>
              <a:t>xác</a:t>
            </a:r>
            <a:r>
              <a:rPr lang="en-US" sz="2200"/>
              <a:t> </a:t>
            </a:r>
            <a:r>
              <a:rPr lang="en-US" sz="2200" err="1"/>
              <a:t>thực</a:t>
            </a:r>
            <a:r>
              <a:rPr lang="en-US" sz="2200"/>
              <a:t> </a:t>
            </a:r>
            <a:r>
              <a:rPr lang="en-US" sz="2200" err="1"/>
              <a:t>của</a:t>
            </a:r>
            <a:r>
              <a:rPr lang="en-US" sz="2200"/>
              <a:t> </a:t>
            </a:r>
            <a:r>
              <a:rPr lang="en-US" sz="2200" err="1"/>
              <a:t>người</a:t>
            </a:r>
            <a:r>
              <a:rPr lang="en-US" sz="2200"/>
              <a:t> </a:t>
            </a:r>
            <a:r>
              <a:rPr lang="en-US" sz="2200" err="1"/>
              <a:t>tham</a:t>
            </a:r>
            <a:r>
              <a:rPr lang="en-US" sz="2200"/>
              <a:t> </a:t>
            </a:r>
            <a:r>
              <a:rPr lang="en-US" sz="2200" err="1"/>
              <a:t>gia</a:t>
            </a:r>
            <a:endParaRPr lang="en-US" sz="2200"/>
          </a:p>
          <a:p>
            <a:endParaRPr lang="en-US" sz="2200"/>
          </a:p>
          <a:p>
            <a:pPr lvl="1"/>
            <a:endParaRPr lang="en-US" sz="2200"/>
          </a:p>
          <a:p>
            <a:pPr lvl="1"/>
            <a:endParaRPr lang="en-001" sz="2200"/>
          </a:p>
        </p:txBody>
      </p:sp>
      <p:sp>
        <p:nvSpPr>
          <p:cNvPr id="17" name="Content Placeholder 6">
            <a:extLst>
              <a:ext uri="{FF2B5EF4-FFF2-40B4-BE49-F238E27FC236}">
                <a16:creationId xmlns:a16="http://schemas.microsoft.com/office/drawing/2014/main" id="{21A162C1-B01F-43F2-D47A-97CC5EA2E166}"/>
              </a:ext>
            </a:extLst>
          </p:cNvPr>
          <p:cNvSpPr txBox="1">
            <a:spLocks/>
          </p:cNvSpPr>
          <p:nvPr/>
        </p:nvSpPr>
        <p:spPr>
          <a:xfrm>
            <a:off x="7392212" y="4305381"/>
            <a:ext cx="4320000" cy="1967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err="1"/>
              <a:t>Tốn</a:t>
            </a:r>
            <a:r>
              <a:rPr lang="en-US" sz="2200"/>
              <a:t> chi </a:t>
            </a:r>
            <a:r>
              <a:rPr lang="en-US" sz="2200" err="1"/>
              <a:t>phí</a:t>
            </a:r>
            <a:r>
              <a:rPr lang="en-US" sz="2200"/>
              <a:t> </a:t>
            </a:r>
            <a:r>
              <a:rPr lang="en-US" sz="2200" err="1"/>
              <a:t>và</a:t>
            </a:r>
            <a:r>
              <a:rPr lang="en-US" sz="2200"/>
              <a:t> </a:t>
            </a:r>
            <a:r>
              <a:rPr lang="en-US" sz="2200" err="1"/>
              <a:t>thời</a:t>
            </a:r>
            <a:r>
              <a:rPr lang="en-US" sz="2200"/>
              <a:t> </a:t>
            </a:r>
            <a:r>
              <a:rPr lang="en-US" sz="2200" err="1"/>
              <a:t>gian</a:t>
            </a:r>
            <a:endParaRPr lang="en-US" sz="2200"/>
          </a:p>
          <a:p>
            <a:r>
              <a:rPr lang="en-US" sz="2200" err="1"/>
              <a:t>Tác</a:t>
            </a:r>
            <a:r>
              <a:rPr lang="en-US" sz="2200"/>
              <a:t> </a:t>
            </a:r>
            <a:r>
              <a:rPr lang="en-US" sz="2200" err="1"/>
              <a:t>động</a:t>
            </a:r>
            <a:r>
              <a:rPr lang="en-US" sz="2200"/>
              <a:t> </a:t>
            </a:r>
            <a:r>
              <a:rPr lang="en-US" sz="2200" err="1"/>
              <a:t>của</a:t>
            </a:r>
            <a:r>
              <a:rPr lang="en-US" sz="2200"/>
              <a:t> </a:t>
            </a:r>
            <a:r>
              <a:rPr lang="en-US" sz="2200" err="1"/>
              <a:t>phỏng</a:t>
            </a:r>
            <a:r>
              <a:rPr lang="en-US" sz="2200"/>
              <a:t> </a:t>
            </a:r>
            <a:r>
              <a:rPr lang="en-US" sz="2200" err="1"/>
              <a:t>vấn</a:t>
            </a:r>
            <a:r>
              <a:rPr lang="en-US" sz="2200"/>
              <a:t> </a:t>
            </a:r>
            <a:r>
              <a:rPr lang="en-US" sz="2200" err="1"/>
              <a:t>viên</a:t>
            </a:r>
            <a:endParaRPr lang="en-001" sz="2200"/>
          </a:p>
        </p:txBody>
      </p:sp>
      <p:sp>
        <p:nvSpPr>
          <p:cNvPr id="13" name="Title 1">
            <a:extLst>
              <a:ext uri="{FF2B5EF4-FFF2-40B4-BE49-F238E27FC236}">
                <a16:creationId xmlns:a16="http://schemas.microsoft.com/office/drawing/2014/main" id="{5245B56F-809D-E378-2618-49DB7E75B3C8}"/>
              </a:ext>
            </a:extLst>
          </p:cNvPr>
          <p:cNvSpPr txBox="1">
            <a:spLocks/>
          </p:cNvSpPr>
          <p:nvPr/>
        </p:nvSpPr>
        <p:spPr>
          <a:xfrm>
            <a:off x="838200" y="136525"/>
            <a:ext cx="10515600" cy="92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US" err="1"/>
              <a:t>Bảng</a:t>
            </a:r>
            <a:r>
              <a:rPr lang="en-US"/>
              <a:t> </a:t>
            </a:r>
            <a:r>
              <a:rPr lang="en-US" err="1"/>
              <a:t>hỏi</a:t>
            </a:r>
            <a:endParaRPr lang="en-001"/>
          </a:p>
        </p:txBody>
      </p:sp>
      <p:sp>
        <p:nvSpPr>
          <p:cNvPr id="18" name="Footer Placeholder 17">
            <a:extLst>
              <a:ext uri="{FF2B5EF4-FFF2-40B4-BE49-F238E27FC236}">
                <a16:creationId xmlns:a16="http://schemas.microsoft.com/office/drawing/2014/main" id="{F41AE136-1F20-45CD-26A3-4E9BF4BCCE37}"/>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6569864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p:txBody>
          <a:bodyPr/>
          <a:lstStyle/>
          <a:p>
            <a:r>
              <a:rPr lang="en-US" err="1"/>
              <a:t>Bảng</a:t>
            </a:r>
            <a:r>
              <a:rPr lang="en-US"/>
              <a:t> </a:t>
            </a:r>
            <a:r>
              <a:rPr lang="en-US" err="1"/>
              <a:t>hỏi</a:t>
            </a:r>
            <a:endParaRPr lang="en-US"/>
          </a:p>
        </p:txBody>
      </p:sp>
      <p:sp>
        <p:nvSpPr>
          <p:cNvPr id="3" name="Content Placeholder 2">
            <a:extLst>
              <a:ext uri="{FF2B5EF4-FFF2-40B4-BE49-F238E27FC236}">
                <a16:creationId xmlns:a16="http://schemas.microsoft.com/office/drawing/2014/main" id="{9BD5E92D-605C-AF96-068D-CA7320107181}"/>
              </a:ext>
            </a:extLst>
          </p:cNvPr>
          <p:cNvSpPr>
            <a:spLocks noGrp="1"/>
          </p:cNvSpPr>
          <p:nvPr>
            <p:ph idx="1"/>
          </p:nvPr>
        </p:nvSpPr>
        <p:spPr>
          <a:xfrm>
            <a:off x="838201" y="1473693"/>
            <a:ext cx="4166418" cy="4703270"/>
          </a:xfrm>
        </p:spPr>
        <p:txBody>
          <a:bodyPr/>
          <a:lstStyle/>
          <a:p>
            <a:pPr>
              <a:lnSpc>
                <a:spcPct val="120000"/>
              </a:lnSpc>
            </a:pPr>
            <a:r>
              <a:rPr lang="en-US" err="1"/>
              <a:t>Phạm</a:t>
            </a:r>
            <a:r>
              <a:rPr lang="en-US"/>
              <a:t> </a:t>
            </a:r>
            <a:r>
              <a:rPr lang="en-US" err="1"/>
              <a:t>trù</a:t>
            </a:r>
            <a:r>
              <a:rPr lang="en-US"/>
              <a:t> (Construct) </a:t>
            </a:r>
            <a:r>
              <a:rPr lang="en-US" err="1"/>
              <a:t>cần</a:t>
            </a:r>
            <a:r>
              <a:rPr lang="en-US"/>
              <a:t> </a:t>
            </a:r>
            <a:r>
              <a:rPr lang="en-US" err="1"/>
              <a:t>quan</a:t>
            </a:r>
            <a:r>
              <a:rPr lang="en-US"/>
              <a:t> </a:t>
            </a:r>
            <a:r>
              <a:rPr lang="en-US" err="1"/>
              <a:t>tâm</a:t>
            </a:r>
            <a:endParaRPr lang="en-US"/>
          </a:p>
          <a:p>
            <a:pPr lvl="1">
              <a:lnSpc>
                <a:spcPct val="120000"/>
              </a:lnSpc>
            </a:pPr>
            <a:r>
              <a:rPr lang="en-US" err="1"/>
              <a:t>Là</a:t>
            </a:r>
            <a:r>
              <a:rPr lang="en-US"/>
              <a:t> </a:t>
            </a:r>
            <a:r>
              <a:rPr lang="en-US" err="1"/>
              <a:t>gì</a:t>
            </a:r>
            <a:r>
              <a:rPr lang="en-US"/>
              <a:t>?</a:t>
            </a:r>
          </a:p>
          <a:p>
            <a:pPr lvl="1">
              <a:lnSpc>
                <a:spcPct val="120000"/>
              </a:lnSpc>
            </a:pPr>
            <a:r>
              <a:rPr lang="en-US" b="1" err="1"/>
              <a:t>Làm</a:t>
            </a:r>
            <a:r>
              <a:rPr lang="en-US" b="1"/>
              <a:t> </a:t>
            </a:r>
            <a:r>
              <a:rPr lang="en-US" b="1" err="1"/>
              <a:t>sao</a:t>
            </a:r>
            <a:r>
              <a:rPr lang="en-US" b="1"/>
              <a:t> </a:t>
            </a:r>
            <a:r>
              <a:rPr lang="en-US" b="1" err="1"/>
              <a:t>để</a:t>
            </a:r>
            <a:r>
              <a:rPr lang="en-US" b="1"/>
              <a:t> </a:t>
            </a:r>
            <a:r>
              <a:rPr lang="en-US" b="1" err="1"/>
              <a:t>đo</a:t>
            </a:r>
            <a:r>
              <a:rPr lang="en-US" b="1"/>
              <a:t> </a:t>
            </a:r>
            <a:r>
              <a:rPr lang="en-US" b="1" err="1"/>
              <a:t>lường</a:t>
            </a:r>
            <a:r>
              <a:rPr lang="en-US" b="1"/>
              <a:t>?</a:t>
            </a:r>
          </a:p>
          <a:p>
            <a:pPr lvl="1"/>
            <a:endParaRPr lang="en-US"/>
          </a:p>
          <a:p>
            <a:endParaRPr lang="en-US"/>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76</a:t>
            </a:fld>
            <a:endParaRPr lang="en-US"/>
          </a:p>
        </p:txBody>
      </p:sp>
      <p:sp>
        <p:nvSpPr>
          <p:cNvPr id="4" name="Date Placeholder 2">
            <a:extLst>
              <a:ext uri="{FF2B5EF4-FFF2-40B4-BE49-F238E27FC236}">
                <a16:creationId xmlns:a16="http://schemas.microsoft.com/office/drawing/2014/main" id="{5B7F4117-AF21-C897-9483-6979E1A0816B}"/>
              </a:ext>
            </a:extLst>
          </p:cNvPr>
          <p:cNvSpPr>
            <a:spLocks noGrp="1"/>
          </p:cNvSpPr>
          <p:nvPr>
            <p:ph type="dt" sz="half" idx="10"/>
          </p:nvPr>
        </p:nvSpPr>
        <p:spPr>
          <a:xfrm>
            <a:off x="838200" y="6356350"/>
            <a:ext cx="2743200" cy="365125"/>
          </a:xfrm>
        </p:spPr>
        <p:txBody>
          <a:bodyPr/>
          <a:lstStyle/>
          <a:p>
            <a:r>
              <a:rPr lang="en-001"/>
              <a:t>26/10/2024</a:t>
            </a:r>
          </a:p>
        </p:txBody>
      </p:sp>
      <p:pic>
        <p:nvPicPr>
          <p:cNvPr id="7" name="Picture 6" descr="Close up of ruler">
            <a:extLst>
              <a:ext uri="{FF2B5EF4-FFF2-40B4-BE49-F238E27FC236}">
                <a16:creationId xmlns:a16="http://schemas.microsoft.com/office/drawing/2014/main" id="{9C080CB0-41BD-8636-3A34-5218D1194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216" y="681038"/>
            <a:ext cx="6471583" cy="4313336"/>
          </a:xfrm>
          <a:prstGeom prst="rect">
            <a:avLst/>
          </a:prstGeom>
        </p:spPr>
      </p:pic>
      <p:sp>
        <p:nvSpPr>
          <p:cNvPr id="8" name="Footer Placeholder 7">
            <a:extLst>
              <a:ext uri="{FF2B5EF4-FFF2-40B4-BE49-F238E27FC236}">
                <a16:creationId xmlns:a16="http://schemas.microsoft.com/office/drawing/2014/main" id="{8D0261C9-8064-7F20-077D-832343828B50}"/>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424660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p:txBody>
          <a:bodyPr/>
          <a:lstStyle/>
          <a:p>
            <a:r>
              <a:rPr lang="en-US" err="1"/>
              <a:t>Bảng</a:t>
            </a:r>
            <a:r>
              <a:rPr lang="en-US"/>
              <a:t> </a:t>
            </a:r>
            <a:r>
              <a:rPr lang="en-US" err="1"/>
              <a:t>hỏi</a:t>
            </a:r>
            <a:r>
              <a:rPr lang="en-US"/>
              <a:t> – </a:t>
            </a:r>
            <a:r>
              <a:rPr lang="en-US" err="1"/>
              <a:t>loại</a:t>
            </a:r>
            <a:r>
              <a:rPr lang="en-US"/>
              <a:t> </a:t>
            </a:r>
            <a:r>
              <a:rPr lang="en-US" err="1"/>
              <a:t>câu</a:t>
            </a:r>
            <a:r>
              <a:rPr lang="en-US"/>
              <a:t> </a:t>
            </a:r>
            <a:r>
              <a:rPr lang="en-US" err="1"/>
              <a:t>hỏi</a:t>
            </a:r>
            <a:endParaRPr lang="en-US"/>
          </a:p>
        </p:txBody>
      </p:sp>
      <p:sp>
        <p:nvSpPr>
          <p:cNvPr id="3" name="Content Placeholder 2">
            <a:extLst>
              <a:ext uri="{FF2B5EF4-FFF2-40B4-BE49-F238E27FC236}">
                <a16:creationId xmlns:a16="http://schemas.microsoft.com/office/drawing/2014/main" id="{9BD5E92D-605C-AF96-068D-CA7320107181}"/>
              </a:ext>
            </a:extLst>
          </p:cNvPr>
          <p:cNvSpPr>
            <a:spLocks noGrp="1"/>
          </p:cNvSpPr>
          <p:nvPr>
            <p:ph idx="1"/>
          </p:nvPr>
        </p:nvSpPr>
        <p:spPr/>
        <p:txBody>
          <a:bodyPr/>
          <a:lstStyle/>
          <a:p>
            <a:pPr>
              <a:lnSpc>
                <a:spcPct val="120000"/>
              </a:lnSpc>
            </a:pPr>
            <a:r>
              <a:rPr lang="en-US" err="1"/>
              <a:t>Câu</a:t>
            </a:r>
            <a:r>
              <a:rPr lang="en-US"/>
              <a:t> </a:t>
            </a:r>
            <a:r>
              <a:rPr lang="en-US" err="1"/>
              <a:t>hỏi</a:t>
            </a:r>
            <a:r>
              <a:rPr lang="en-US"/>
              <a:t> </a:t>
            </a:r>
            <a:r>
              <a:rPr lang="en-US" err="1"/>
              <a:t>đóng</a:t>
            </a:r>
            <a:endParaRPr lang="en-US"/>
          </a:p>
          <a:p>
            <a:pPr lvl="1">
              <a:lnSpc>
                <a:spcPct val="120000"/>
              </a:lnSpc>
            </a:pPr>
            <a:r>
              <a:rPr lang="en-US" err="1"/>
              <a:t>Đơn</a:t>
            </a:r>
            <a:r>
              <a:rPr lang="en-US"/>
              <a:t> </a:t>
            </a:r>
            <a:r>
              <a:rPr lang="en-US" err="1"/>
              <a:t>giản</a:t>
            </a:r>
            <a:r>
              <a:rPr lang="en-US"/>
              <a:t> </a:t>
            </a:r>
            <a:r>
              <a:rPr lang="en-US" err="1"/>
              <a:t>hơn</a:t>
            </a:r>
            <a:r>
              <a:rPr lang="en-US"/>
              <a:t> </a:t>
            </a:r>
            <a:r>
              <a:rPr lang="en-US" err="1"/>
              <a:t>cho</a:t>
            </a:r>
            <a:r>
              <a:rPr lang="en-US"/>
              <a:t> </a:t>
            </a:r>
            <a:r>
              <a:rPr lang="en-US" err="1"/>
              <a:t>việc</a:t>
            </a:r>
            <a:r>
              <a:rPr lang="en-US"/>
              <a:t> </a:t>
            </a:r>
            <a:r>
              <a:rPr lang="en-US" err="1"/>
              <a:t>trả</a:t>
            </a:r>
            <a:r>
              <a:rPr lang="en-US"/>
              <a:t> </a:t>
            </a:r>
            <a:r>
              <a:rPr lang="en-US" err="1"/>
              <a:t>lời</a:t>
            </a:r>
            <a:r>
              <a:rPr lang="en-US"/>
              <a:t> </a:t>
            </a:r>
            <a:r>
              <a:rPr lang="en-US" err="1"/>
              <a:t>của</a:t>
            </a:r>
            <a:r>
              <a:rPr lang="en-US"/>
              <a:t> </a:t>
            </a:r>
            <a:r>
              <a:rPr lang="en-US" err="1"/>
              <a:t>người</a:t>
            </a:r>
            <a:r>
              <a:rPr lang="en-US"/>
              <a:t> </a:t>
            </a:r>
            <a:r>
              <a:rPr lang="en-US" err="1"/>
              <a:t>tham</a:t>
            </a:r>
            <a:r>
              <a:rPr lang="en-US"/>
              <a:t> </a:t>
            </a:r>
            <a:r>
              <a:rPr lang="en-US" err="1"/>
              <a:t>gia</a:t>
            </a:r>
            <a:r>
              <a:rPr lang="en-US"/>
              <a:t> </a:t>
            </a:r>
            <a:r>
              <a:rPr lang="en-US" err="1"/>
              <a:t>và</a:t>
            </a:r>
            <a:r>
              <a:rPr lang="en-US"/>
              <a:t> </a:t>
            </a:r>
            <a:r>
              <a:rPr lang="en-US" err="1"/>
              <a:t>việc</a:t>
            </a:r>
            <a:r>
              <a:rPr lang="en-US"/>
              <a:t> </a:t>
            </a:r>
            <a:r>
              <a:rPr lang="en-US" err="1"/>
              <a:t>xử</a:t>
            </a:r>
            <a:r>
              <a:rPr lang="en-US"/>
              <a:t> </a:t>
            </a:r>
            <a:r>
              <a:rPr lang="en-US" err="1"/>
              <a:t>lý</a:t>
            </a:r>
            <a:r>
              <a:rPr lang="en-US"/>
              <a:t>, </a:t>
            </a:r>
            <a:r>
              <a:rPr lang="en-US" err="1"/>
              <a:t>phân</a:t>
            </a:r>
            <a:r>
              <a:rPr lang="en-US"/>
              <a:t> </a:t>
            </a:r>
            <a:r>
              <a:rPr lang="en-US" err="1"/>
              <a:t>tích</a:t>
            </a:r>
            <a:r>
              <a:rPr lang="en-US"/>
              <a:t> </a:t>
            </a:r>
            <a:r>
              <a:rPr lang="en-US" err="1"/>
              <a:t>của</a:t>
            </a:r>
            <a:r>
              <a:rPr lang="en-US"/>
              <a:t> </a:t>
            </a:r>
            <a:r>
              <a:rPr lang="en-US" err="1"/>
              <a:t>người</a:t>
            </a:r>
            <a:r>
              <a:rPr lang="en-US"/>
              <a:t> </a:t>
            </a:r>
            <a:r>
              <a:rPr lang="en-US" err="1"/>
              <a:t>thu</a:t>
            </a:r>
            <a:r>
              <a:rPr lang="en-US"/>
              <a:t> </a:t>
            </a:r>
            <a:r>
              <a:rPr lang="en-US" err="1"/>
              <a:t>thập</a:t>
            </a:r>
            <a:endParaRPr lang="en-US"/>
          </a:p>
          <a:p>
            <a:pPr lvl="1">
              <a:lnSpc>
                <a:spcPct val="120000"/>
              </a:lnSpc>
            </a:pPr>
            <a:r>
              <a:rPr lang="en-US" err="1"/>
              <a:t>Chịu</a:t>
            </a:r>
            <a:r>
              <a:rPr lang="en-US"/>
              <a:t> </a:t>
            </a:r>
            <a:r>
              <a:rPr lang="en-US" err="1"/>
              <a:t>ảnh</a:t>
            </a:r>
            <a:r>
              <a:rPr lang="en-US"/>
              <a:t> </a:t>
            </a:r>
            <a:r>
              <a:rPr lang="en-US" err="1"/>
              <a:t>hưởng</a:t>
            </a:r>
            <a:r>
              <a:rPr lang="en-US"/>
              <a:t> </a:t>
            </a:r>
            <a:r>
              <a:rPr lang="en-US" err="1"/>
              <a:t>góc</a:t>
            </a:r>
            <a:r>
              <a:rPr lang="en-US"/>
              <a:t> </a:t>
            </a:r>
            <a:r>
              <a:rPr lang="en-US" err="1"/>
              <a:t>nhìn</a:t>
            </a:r>
            <a:r>
              <a:rPr lang="en-US"/>
              <a:t> </a:t>
            </a:r>
            <a:r>
              <a:rPr lang="en-US" err="1"/>
              <a:t>của</a:t>
            </a:r>
            <a:r>
              <a:rPr lang="en-US"/>
              <a:t> </a:t>
            </a:r>
            <a:r>
              <a:rPr lang="en-US" err="1"/>
              <a:t>người</a:t>
            </a:r>
            <a:r>
              <a:rPr lang="en-US"/>
              <a:t> </a:t>
            </a:r>
            <a:r>
              <a:rPr lang="en-US" err="1"/>
              <a:t>phát</a:t>
            </a:r>
            <a:r>
              <a:rPr lang="en-US"/>
              <a:t> </a:t>
            </a:r>
            <a:r>
              <a:rPr lang="en-US" err="1"/>
              <a:t>triển</a:t>
            </a:r>
            <a:r>
              <a:rPr lang="en-US"/>
              <a:t> </a:t>
            </a:r>
            <a:r>
              <a:rPr lang="en-US" err="1"/>
              <a:t>bảng</a:t>
            </a:r>
            <a:r>
              <a:rPr lang="en-US"/>
              <a:t> </a:t>
            </a:r>
            <a:r>
              <a:rPr lang="en-US" err="1"/>
              <a:t>hỏi</a:t>
            </a:r>
            <a:r>
              <a:rPr lang="en-US"/>
              <a:t> </a:t>
            </a:r>
            <a:r>
              <a:rPr lang="en-US" err="1"/>
              <a:t>và</a:t>
            </a:r>
            <a:r>
              <a:rPr lang="en-US"/>
              <a:t> </a:t>
            </a:r>
            <a:r>
              <a:rPr lang="en-US" err="1"/>
              <a:t>đôi</a:t>
            </a:r>
            <a:r>
              <a:rPr lang="en-US"/>
              <a:t> </a:t>
            </a:r>
            <a:r>
              <a:rPr lang="en-US" err="1"/>
              <a:t>khi</a:t>
            </a:r>
            <a:r>
              <a:rPr lang="en-US"/>
              <a:t> </a:t>
            </a:r>
            <a:r>
              <a:rPr lang="en-US" err="1"/>
              <a:t>không</a:t>
            </a:r>
            <a:r>
              <a:rPr lang="en-US"/>
              <a:t> </a:t>
            </a:r>
            <a:r>
              <a:rPr lang="en-US" err="1"/>
              <a:t>đảm</a:t>
            </a:r>
            <a:r>
              <a:rPr lang="en-US"/>
              <a:t> </a:t>
            </a:r>
            <a:r>
              <a:rPr lang="en-US" err="1"/>
              <a:t>bảo</a:t>
            </a:r>
            <a:r>
              <a:rPr lang="en-US"/>
              <a:t> </a:t>
            </a:r>
            <a:r>
              <a:rPr lang="en-US" err="1"/>
              <a:t>tính</a:t>
            </a:r>
            <a:r>
              <a:rPr lang="en-US"/>
              <a:t> bao </a:t>
            </a:r>
            <a:r>
              <a:rPr lang="en-US" err="1"/>
              <a:t>trùm</a:t>
            </a:r>
            <a:endParaRPr lang="en-US"/>
          </a:p>
          <a:p>
            <a:pPr lvl="1">
              <a:lnSpc>
                <a:spcPct val="120000"/>
              </a:lnSpc>
            </a:pPr>
            <a:r>
              <a:rPr lang="en-US"/>
              <a:t>Yes/No, </a:t>
            </a:r>
            <a:r>
              <a:rPr lang="en-US" err="1"/>
              <a:t>câu</a:t>
            </a:r>
            <a:r>
              <a:rPr lang="en-US"/>
              <a:t> </a:t>
            </a:r>
            <a:r>
              <a:rPr lang="en-US" err="1"/>
              <a:t>hỏi</a:t>
            </a:r>
            <a:r>
              <a:rPr lang="en-US"/>
              <a:t> </a:t>
            </a:r>
            <a:r>
              <a:rPr lang="en-US" err="1"/>
              <a:t>nhiều</a:t>
            </a:r>
            <a:r>
              <a:rPr lang="en-US"/>
              <a:t> </a:t>
            </a:r>
            <a:r>
              <a:rPr lang="en-US" err="1"/>
              <a:t>lựa</a:t>
            </a:r>
            <a:r>
              <a:rPr lang="en-US"/>
              <a:t> </a:t>
            </a:r>
            <a:r>
              <a:rPr lang="en-US" err="1"/>
              <a:t>chọn</a:t>
            </a:r>
            <a:r>
              <a:rPr lang="en-US"/>
              <a:t>, Thang Likert</a:t>
            </a:r>
          </a:p>
          <a:p>
            <a:pPr>
              <a:lnSpc>
                <a:spcPct val="120000"/>
              </a:lnSpc>
            </a:pPr>
            <a:r>
              <a:rPr lang="en-US" err="1"/>
              <a:t>Câu</a:t>
            </a:r>
            <a:r>
              <a:rPr lang="en-US"/>
              <a:t> </a:t>
            </a:r>
            <a:r>
              <a:rPr lang="en-US" err="1"/>
              <a:t>hỏi</a:t>
            </a:r>
            <a:r>
              <a:rPr lang="en-US"/>
              <a:t> </a:t>
            </a:r>
            <a:r>
              <a:rPr lang="en-US" err="1"/>
              <a:t>mở</a:t>
            </a:r>
            <a:endParaRPr lang="en-US"/>
          </a:p>
          <a:p>
            <a:pPr lvl="1">
              <a:lnSpc>
                <a:spcPct val="120000"/>
              </a:lnSpc>
            </a:pPr>
            <a:r>
              <a:rPr lang="en-US" err="1"/>
              <a:t>Giúp</a:t>
            </a:r>
            <a:r>
              <a:rPr lang="en-US"/>
              <a:t> </a:t>
            </a:r>
            <a:r>
              <a:rPr lang="en-US" err="1"/>
              <a:t>thu</a:t>
            </a:r>
            <a:r>
              <a:rPr lang="en-US"/>
              <a:t> </a:t>
            </a:r>
            <a:r>
              <a:rPr lang="en-US" err="1"/>
              <a:t>thập</a:t>
            </a:r>
            <a:r>
              <a:rPr lang="en-US"/>
              <a:t> </a:t>
            </a:r>
            <a:r>
              <a:rPr lang="en-US" err="1"/>
              <a:t>thông</a:t>
            </a:r>
            <a:r>
              <a:rPr lang="en-US"/>
              <a:t> tin chi </a:t>
            </a:r>
            <a:r>
              <a:rPr lang="en-US" err="1"/>
              <a:t>tiết</a:t>
            </a:r>
            <a:r>
              <a:rPr lang="en-US"/>
              <a:t>  </a:t>
            </a:r>
            <a:r>
              <a:rPr lang="en-US" err="1"/>
              <a:t>và</a:t>
            </a:r>
            <a:r>
              <a:rPr lang="en-US"/>
              <a:t> </a:t>
            </a:r>
            <a:r>
              <a:rPr lang="en-US" err="1"/>
              <a:t>phong</a:t>
            </a:r>
            <a:r>
              <a:rPr lang="en-US"/>
              <a:t> </a:t>
            </a:r>
            <a:r>
              <a:rPr lang="en-US" err="1"/>
              <a:t>phú</a:t>
            </a:r>
            <a:r>
              <a:rPr lang="en-US"/>
              <a:t> </a:t>
            </a:r>
            <a:r>
              <a:rPr lang="en-US" err="1"/>
              <a:t>hơn</a:t>
            </a:r>
            <a:endParaRPr lang="en-US"/>
          </a:p>
          <a:p>
            <a:pPr lvl="1">
              <a:lnSpc>
                <a:spcPct val="120000"/>
              </a:lnSpc>
            </a:pPr>
            <a:r>
              <a:rPr lang="en-US" err="1"/>
              <a:t>Thường</a:t>
            </a:r>
            <a:r>
              <a:rPr lang="en-US"/>
              <a:t> </a:t>
            </a:r>
            <a:r>
              <a:rPr lang="en-US" err="1"/>
              <a:t>đòi</a:t>
            </a:r>
            <a:r>
              <a:rPr lang="en-US"/>
              <a:t> </a:t>
            </a:r>
            <a:r>
              <a:rPr lang="en-US" err="1"/>
              <a:t>hỏi</a:t>
            </a:r>
            <a:r>
              <a:rPr lang="en-US"/>
              <a:t> </a:t>
            </a:r>
            <a:r>
              <a:rPr lang="en-US" err="1"/>
              <a:t>nhiều</a:t>
            </a:r>
            <a:r>
              <a:rPr lang="en-US"/>
              <a:t> </a:t>
            </a:r>
            <a:r>
              <a:rPr lang="en-US" err="1"/>
              <a:t>thời</a:t>
            </a:r>
            <a:r>
              <a:rPr lang="en-US"/>
              <a:t> </a:t>
            </a:r>
            <a:r>
              <a:rPr lang="en-US" err="1"/>
              <a:t>gian</a:t>
            </a:r>
            <a:r>
              <a:rPr lang="en-US"/>
              <a:t> </a:t>
            </a:r>
            <a:r>
              <a:rPr lang="en-US" err="1"/>
              <a:t>để</a:t>
            </a:r>
            <a:r>
              <a:rPr lang="en-US"/>
              <a:t> </a:t>
            </a:r>
            <a:r>
              <a:rPr lang="en-US" err="1"/>
              <a:t>xử</a:t>
            </a:r>
            <a:r>
              <a:rPr lang="en-US"/>
              <a:t> </a:t>
            </a:r>
            <a:r>
              <a:rPr lang="en-US" err="1"/>
              <a:t>lý</a:t>
            </a:r>
            <a:r>
              <a:rPr lang="en-US"/>
              <a:t> </a:t>
            </a:r>
            <a:r>
              <a:rPr lang="en-US" err="1"/>
              <a:t>và</a:t>
            </a:r>
            <a:r>
              <a:rPr lang="en-US"/>
              <a:t> </a:t>
            </a:r>
            <a:r>
              <a:rPr lang="en-US" err="1"/>
              <a:t>phân</a:t>
            </a:r>
            <a:r>
              <a:rPr lang="en-US"/>
              <a:t> </a:t>
            </a:r>
            <a:r>
              <a:rPr lang="en-US" err="1"/>
              <a:t>tích</a:t>
            </a:r>
            <a:endParaRPr lang="en-US"/>
          </a:p>
          <a:p>
            <a:pPr>
              <a:lnSpc>
                <a:spcPct val="120000"/>
              </a:lnSpc>
            </a:pPr>
            <a:endParaRPr lang="en-US"/>
          </a:p>
          <a:p>
            <a:pPr lvl="1">
              <a:lnSpc>
                <a:spcPct val="120000"/>
              </a:lnSpc>
            </a:pPr>
            <a:endParaRPr lang="en-US"/>
          </a:p>
          <a:p>
            <a:pPr lvl="1"/>
            <a:endParaRPr lang="en-US"/>
          </a:p>
          <a:p>
            <a:endParaRPr lang="en-US"/>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77</a:t>
            </a:fld>
            <a:endParaRPr lang="en-US"/>
          </a:p>
        </p:txBody>
      </p:sp>
      <p:sp>
        <p:nvSpPr>
          <p:cNvPr id="4" name="Date Placeholder 3">
            <a:extLst>
              <a:ext uri="{FF2B5EF4-FFF2-40B4-BE49-F238E27FC236}">
                <a16:creationId xmlns:a16="http://schemas.microsoft.com/office/drawing/2014/main" id="{9664D00A-A723-8ACC-9004-BFC921EC9FF8}"/>
              </a:ext>
            </a:extLst>
          </p:cNvPr>
          <p:cNvSpPr>
            <a:spLocks noGrp="1"/>
          </p:cNvSpPr>
          <p:nvPr>
            <p:ph type="dt" sz="half" idx="10"/>
          </p:nvPr>
        </p:nvSpPr>
        <p:spPr/>
        <p:txBody>
          <a:bodyPr/>
          <a:lstStyle/>
          <a:p>
            <a:r>
              <a:rPr lang="en-001"/>
              <a:t>26/10/2024</a:t>
            </a:r>
          </a:p>
        </p:txBody>
      </p:sp>
      <p:sp>
        <p:nvSpPr>
          <p:cNvPr id="6" name="Footer Placeholder 5">
            <a:extLst>
              <a:ext uri="{FF2B5EF4-FFF2-40B4-BE49-F238E27FC236}">
                <a16:creationId xmlns:a16="http://schemas.microsoft.com/office/drawing/2014/main" id="{CD802D48-4F3A-0FFC-5ABC-B60BFF2D69C2}"/>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4513668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E293-E7EF-F05D-A250-0E83B08A84C3}"/>
              </a:ext>
            </a:extLst>
          </p:cNvPr>
          <p:cNvSpPr>
            <a:spLocks noGrp="1"/>
          </p:cNvSpPr>
          <p:nvPr>
            <p:ph type="title"/>
          </p:nvPr>
        </p:nvSpPr>
        <p:spPr/>
        <p:txBody>
          <a:bodyPr/>
          <a:lstStyle/>
          <a:p>
            <a:r>
              <a:rPr lang="en-US" err="1"/>
              <a:t>Lưu</a:t>
            </a:r>
            <a:r>
              <a:rPr lang="en-US"/>
              <a:t> ý </a:t>
            </a:r>
            <a:r>
              <a:rPr lang="en-US" err="1"/>
              <a:t>khi</a:t>
            </a:r>
            <a:r>
              <a:rPr lang="en-US"/>
              <a:t> </a:t>
            </a:r>
            <a:r>
              <a:rPr lang="en-US" err="1"/>
              <a:t>thiết</a:t>
            </a:r>
            <a:r>
              <a:rPr lang="en-US"/>
              <a:t> </a:t>
            </a:r>
            <a:r>
              <a:rPr lang="en-US" err="1"/>
              <a:t>kế</a:t>
            </a:r>
            <a:r>
              <a:rPr lang="en-US"/>
              <a:t> </a:t>
            </a:r>
            <a:r>
              <a:rPr lang="en-US" err="1"/>
              <a:t>bảng</a:t>
            </a:r>
            <a:r>
              <a:rPr lang="en-US"/>
              <a:t> </a:t>
            </a:r>
            <a:r>
              <a:rPr lang="en-US" err="1"/>
              <a:t>hỏi</a:t>
            </a:r>
            <a:endParaRPr lang="en-US"/>
          </a:p>
        </p:txBody>
      </p:sp>
      <p:sp>
        <p:nvSpPr>
          <p:cNvPr id="3" name="Date Placeholder 2">
            <a:extLst>
              <a:ext uri="{FF2B5EF4-FFF2-40B4-BE49-F238E27FC236}">
                <a16:creationId xmlns:a16="http://schemas.microsoft.com/office/drawing/2014/main" id="{9DB3128D-6507-7B81-C5F4-B8911AEE2AED}"/>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4EF1823F-7660-B255-DEEF-D936D1FD9031}"/>
              </a:ext>
            </a:extLst>
          </p:cNvPr>
          <p:cNvSpPr>
            <a:spLocks noGrp="1"/>
          </p:cNvSpPr>
          <p:nvPr>
            <p:ph type="sldNum" sz="quarter" idx="12"/>
          </p:nvPr>
        </p:nvSpPr>
        <p:spPr/>
        <p:txBody>
          <a:bodyPr/>
          <a:lstStyle/>
          <a:p>
            <a:fld id="{AA8328AE-A94A-43B0-BF47-266FB86AC0A6}" type="slidenum">
              <a:rPr lang="en-001" smtClean="0"/>
              <a:t>78</a:t>
            </a:fld>
            <a:endParaRPr lang="en-001"/>
          </a:p>
        </p:txBody>
      </p:sp>
      <p:sp>
        <p:nvSpPr>
          <p:cNvPr id="5" name="Content Placeholder 4">
            <a:extLst>
              <a:ext uri="{FF2B5EF4-FFF2-40B4-BE49-F238E27FC236}">
                <a16:creationId xmlns:a16="http://schemas.microsoft.com/office/drawing/2014/main" id="{FC6FD0E1-85CF-1726-6413-9FFFAF8C4E1D}"/>
              </a:ext>
            </a:extLst>
          </p:cNvPr>
          <p:cNvSpPr>
            <a:spLocks noGrp="1"/>
          </p:cNvSpPr>
          <p:nvPr>
            <p:ph idx="1"/>
          </p:nvPr>
        </p:nvSpPr>
        <p:spPr/>
        <p:txBody>
          <a:bodyPr>
            <a:normAutofit/>
          </a:bodyPr>
          <a:lstStyle/>
          <a:p>
            <a:r>
              <a:rPr lang="en-US" err="1"/>
              <a:t>Luôn</a:t>
            </a:r>
            <a:r>
              <a:rPr lang="en-US">
                <a:solidFill>
                  <a:srgbClr val="FF0000"/>
                </a:solidFill>
              </a:rPr>
              <a:t> </a:t>
            </a:r>
            <a:r>
              <a:rPr lang="en-US" b="1" err="1">
                <a:solidFill>
                  <a:srgbClr val="FF0000"/>
                </a:solidFill>
              </a:rPr>
              <a:t>tập</a:t>
            </a:r>
            <a:r>
              <a:rPr lang="en-US" b="1">
                <a:solidFill>
                  <a:srgbClr val="FF0000"/>
                </a:solidFill>
              </a:rPr>
              <a:t> </a:t>
            </a:r>
            <a:r>
              <a:rPr lang="en-US" b="1" err="1">
                <a:solidFill>
                  <a:srgbClr val="FF0000"/>
                </a:solidFill>
              </a:rPr>
              <a:t>trung</a:t>
            </a:r>
            <a:r>
              <a:rPr lang="en-US">
                <a:solidFill>
                  <a:srgbClr val="FF0000"/>
                </a:solidFill>
              </a:rPr>
              <a:t> </a:t>
            </a:r>
            <a:r>
              <a:rPr lang="en-US" err="1"/>
              <a:t>vào</a:t>
            </a:r>
            <a:r>
              <a:rPr lang="en-US"/>
              <a:t> </a:t>
            </a:r>
            <a:r>
              <a:rPr lang="en-US" err="1"/>
              <a:t>câu</a:t>
            </a:r>
            <a:r>
              <a:rPr lang="en-US"/>
              <a:t> </a:t>
            </a:r>
            <a:r>
              <a:rPr lang="en-US" err="1"/>
              <a:t>hỏi</a:t>
            </a:r>
            <a:r>
              <a:rPr lang="en-US"/>
              <a:t> </a:t>
            </a:r>
            <a:r>
              <a:rPr lang="en-US" err="1"/>
              <a:t>hoặc</a:t>
            </a:r>
            <a:r>
              <a:rPr lang="en-US"/>
              <a:t> </a:t>
            </a:r>
            <a:r>
              <a:rPr lang="en-US" err="1"/>
              <a:t>vấn</a:t>
            </a:r>
            <a:r>
              <a:rPr lang="en-US"/>
              <a:t> </a:t>
            </a:r>
            <a:r>
              <a:rPr lang="en-US" err="1"/>
              <a:t>đề</a:t>
            </a:r>
            <a:r>
              <a:rPr lang="en-US"/>
              <a:t> </a:t>
            </a:r>
            <a:r>
              <a:rPr lang="en-US" err="1"/>
              <a:t>quan</a:t>
            </a:r>
            <a:r>
              <a:rPr lang="en-US"/>
              <a:t> </a:t>
            </a:r>
            <a:r>
              <a:rPr lang="en-US" err="1"/>
              <a:t>tâm</a:t>
            </a:r>
            <a:endParaRPr lang="en-US"/>
          </a:p>
          <a:p>
            <a:r>
              <a:rPr lang="en-US" err="1"/>
              <a:t>Đưa</a:t>
            </a:r>
            <a:r>
              <a:rPr lang="en-US"/>
              <a:t> </a:t>
            </a:r>
            <a:r>
              <a:rPr lang="en-US" err="1"/>
              <a:t>hướng</a:t>
            </a:r>
            <a:r>
              <a:rPr lang="en-US"/>
              <a:t> </a:t>
            </a:r>
            <a:r>
              <a:rPr lang="en-US" err="1"/>
              <a:t>dẫn</a:t>
            </a:r>
            <a:r>
              <a:rPr lang="en-US"/>
              <a:t> </a:t>
            </a:r>
            <a:r>
              <a:rPr lang="en-US" err="1"/>
              <a:t>trả</a:t>
            </a:r>
            <a:r>
              <a:rPr lang="en-US"/>
              <a:t> </a:t>
            </a:r>
            <a:r>
              <a:rPr lang="en-US" err="1"/>
              <a:t>lời</a:t>
            </a:r>
            <a:r>
              <a:rPr lang="en-US"/>
              <a:t> </a:t>
            </a:r>
            <a:r>
              <a:rPr lang="en-US" err="1"/>
              <a:t>rõ</a:t>
            </a:r>
            <a:r>
              <a:rPr lang="en-US"/>
              <a:t> </a:t>
            </a:r>
            <a:r>
              <a:rPr lang="en-US" err="1"/>
              <a:t>ràng</a:t>
            </a:r>
            <a:endParaRPr lang="en-US"/>
          </a:p>
          <a:p>
            <a:r>
              <a:rPr lang="en-US" err="1"/>
              <a:t>Giữ</a:t>
            </a:r>
            <a:r>
              <a:rPr lang="en-US"/>
              <a:t> </a:t>
            </a:r>
            <a:r>
              <a:rPr lang="en-US" err="1"/>
              <a:t>bảng</a:t>
            </a:r>
            <a:r>
              <a:rPr lang="en-US"/>
              <a:t> </a:t>
            </a:r>
            <a:r>
              <a:rPr lang="en-US" err="1"/>
              <a:t>hỏi</a:t>
            </a:r>
            <a:r>
              <a:rPr lang="en-US"/>
              <a:t> </a:t>
            </a:r>
            <a:r>
              <a:rPr lang="en-US" err="1"/>
              <a:t>và</a:t>
            </a:r>
            <a:r>
              <a:rPr lang="en-US"/>
              <a:t> </a:t>
            </a:r>
            <a:r>
              <a:rPr lang="en-US" err="1"/>
              <a:t>các</a:t>
            </a:r>
            <a:r>
              <a:rPr lang="en-US"/>
              <a:t> </a:t>
            </a:r>
            <a:r>
              <a:rPr lang="en-US" err="1"/>
              <a:t>câu</a:t>
            </a:r>
            <a:r>
              <a:rPr lang="en-US"/>
              <a:t> </a:t>
            </a:r>
            <a:r>
              <a:rPr lang="en-US" err="1"/>
              <a:t>hỏi</a:t>
            </a:r>
            <a:r>
              <a:rPr lang="en-US"/>
              <a:t> </a:t>
            </a:r>
            <a:r>
              <a:rPr lang="en-US" err="1"/>
              <a:t>ngắn</a:t>
            </a:r>
            <a:r>
              <a:rPr lang="en-US"/>
              <a:t> </a:t>
            </a:r>
            <a:r>
              <a:rPr lang="en-US" err="1"/>
              <a:t>gọn</a:t>
            </a:r>
            <a:r>
              <a:rPr lang="en-US"/>
              <a:t>, </a:t>
            </a:r>
            <a:r>
              <a:rPr lang="en-US" err="1"/>
              <a:t>đơn</a:t>
            </a:r>
            <a:r>
              <a:rPr lang="en-US"/>
              <a:t> </a:t>
            </a:r>
            <a:r>
              <a:rPr lang="en-US" err="1"/>
              <a:t>giản</a:t>
            </a:r>
            <a:r>
              <a:rPr lang="en-US"/>
              <a:t>, </a:t>
            </a:r>
            <a:r>
              <a:rPr lang="en-US" err="1"/>
              <a:t>dễ</a:t>
            </a:r>
            <a:r>
              <a:rPr lang="en-US"/>
              <a:t> </a:t>
            </a:r>
            <a:r>
              <a:rPr lang="en-US" err="1"/>
              <a:t>hiểu</a:t>
            </a:r>
            <a:r>
              <a:rPr lang="en-US"/>
              <a:t> </a:t>
            </a:r>
            <a:r>
              <a:rPr lang="en-US">
                <a:solidFill>
                  <a:srgbClr val="FF0000"/>
                </a:solidFill>
              </a:rPr>
              <a:t>(! </a:t>
            </a:r>
            <a:r>
              <a:rPr lang="en-US" err="1">
                <a:solidFill>
                  <a:srgbClr val="FF0000"/>
                </a:solidFill>
              </a:rPr>
              <a:t>Dễ</a:t>
            </a:r>
            <a:r>
              <a:rPr lang="en-US">
                <a:solidFill>
                  <a:srgbClr val="FF0000"/>
                </a:solidFill>
              </a:rPr>
              <a:t> </a:t>
            </a:r>
            <a:r>
              <a:rPr lang="en-US" err="1">
                <a:solidFill>
                  <a:srgbClr val="FF0000"/>
                </a:solidFill>
              </a:rPr>
              <a:t>hiểu</a:t>
            </a:r>
            <a:r>
              <a:rPr lang="en-US">
                <a:solidFill>
                  <a:srgbClr val="FF0000"/>
                </a:solidFill>
              </a:rPr>
              <a:t> </a:t>
            </a:r>
            <a:r>
              <a:rPr lang="en-US" err="1">
                <a:solidFill>
                  <a:srgbClr val="FF0000"/>
                </a:solidFill>
              </a:rPr>
              <a:t>với</a:t>
            </a:r>
            <a:r>
              <a:rPr lang="en-US">
                <a:solidFill>
                  <a:srgbClr val="FF0000"/>
                </a:solidFill>
              </a:rPr>
              <a:t> </a:t>
            </a:r>
            <a:r>
              <a:rPr lang="en-US" err="1">
                <a:solidFill>
                  <a:srgbClr val="FF0000"/>
                </a:solidFill>
              </a:rPr>
              <a:t>người</a:t>
            </a:r>
            <a:r>
              <a:rPr lang="en-US">
                <a:solidFill>
                  <a:srgbClr val="FF0000"/>
                </a:solidFill>
              </a:rPr>
              <a:t> </a:t>
            </a:r>
            <a:r>
              <a:rPr lang="en-US" err="1">
                <a:solidFill>
                  <a:srgbClr val="FF0000"/>
                </a:solidFill>
              </a:rPr>
              <a:t>lập</a:t>
            </a:r>
            <a:r>
              <a:rPr lang="en-US">
                <a:solidFill>
                  <a:srgbClr val="FF0000"/>
                </a:solidFill>
              </a:rPr>
              <a:t> </a:t>
            </a:r>
            <a:r>
              <a:rPr lang="en-US" err="1">
                <a:solidFill>
                  <a:srgbClr val="FF0000"/>
                </a:solidFill>
              </a:rPr>
              <a:t>bảng</a:t>
            </a:r>
            <a:r>
              <a:rPr lang="en-US">
                <a:solidFill>
                  <a:srgbClr val="FF0000"/>
                </a:solidFill>
              </a:rPr>
              <a:t> </a:t>
            </a:r>
            <a:r>
              <a:rPr lang="en-US" err="1">
                <a:solidFill>
                  <a:srgbClr val="FF0000"/>
                </a:solidFill>
              </a:rPr>
              <a:t>hỏi</a:t>
            </a:r>
            <a:r>
              <a:rPr lang="en-US">
                <a:solidFill>
                  <a:srgbClr val="FF0000"/>
                </a:solidFill>
              </a:rPr>
              <a:t> </a:t>
            </a:r>
            <a:r>
              <a:rPr lang="en-US" err="1">
                <a:solidFill>
                  <a:srgbClr val="FF0000"/>
                </a:solidFill>
              </a:rPr>
              <a:t>chưa</a:t>
            </a:r>
            <a:r>
              <a:rPr lang="en-US">
                <a:solidFill>
                  <a:srgbClr val="FF0000"/>
                </a:solidFill>
              </a:rPr>
              <a:t> </a:t>
            </a:r>
            <a:r>
              <a:rPr lang="en-US" err="1">
                <a:solidFill>
                  <a:srgbClr val="FF0000"/>
                </a:solidFill>
              </a:rPr>
              <a:t>chắc</a:t>
            </a:r>
            <a:r>
              <a:rPr lang="en-US">
                <a:solidFill>
                  <a:srgbClr val="FF0000"/>
                </a:solidFill>
              </a:rPr>
              <a:t> </a:t>
            </a:r>
            <a:r>
              <a:rPr lang="en-US" err="1">
                <a:solidFill>
                  <a:srgbClr val="FF0000"/>
                </a:solidFill>
              </a:rPr>
              <a:t>đã</a:t>
            </a:r>
            <a:r>
              <a:rPr lang="en-US">
                <a:solidFill>
                  <a:srgbClr val="FF0000"/>
                </a:solidFill>
              </a:rPr>
              <a:t> </a:t>
            </a:r>
            <a:r>
              <a:rPr lang="en-US" err="1">
                <a:solidFill>
                  <a:srgbClr val="FF0000"/>
                </a:solidFill>
              </a:rPr>
              <a:t>dễ</a:t>
            </a:r>
            <a:r>
              <a:rPr lang="en-US">
                <a:solidFill>
                  <a:srgbClr val="FF0000"/>
                </a:solidFill>
              </a:rPr>
              <a:t> </a:t>
            </a:r>
            <a:r>
              <a:rPr lang="en-US" err="1">
                <a:solidFill>
                  <a:srgbClr val="FF0000"/>
                </a:solidFill>
              </a:rPr>
              <a:t>hiểu</a:t>
            </a:r>
            <a:r>
              <a:rPr lang="en-US">
                <a:solidFill>
                  <a:srgbClr val="FF0000"/>
                </a:solidFill>
              </a:rPr>
              <a:t> </a:t>
            </a:r>
            <a:r>
              <a:rPr lang="en-US" err="1">
                <a:solidFill>
                  <a:srgbClr val="FF0000"/>
                </a:solidFill>
              </a:rPr>
              <a:t>với</a:t>
            </a:r>
            <a:r>
              <a:rPr lang="en-US">
                <a:solidFill>
                  <a:srgbClr val="FF0000"/>
                </a:solidFill>
              </a:rPr>
              <a:t> </a:t>
            </a:r>
            <a:r>
              <a:rPr lang="en-US" err="1">
                <a:solidFill>
                  <a:srgbClr val="FF0000"/>
                </a:solidFill>
              </a:rPr>
              <a:t>người</a:t>
            </a:r>
            <a:r>
              <a:rPr lang="en-US">
                <a:solidFill>
                  <a:srgbClr val="FF0000"/>
                </a:solidFill>
              </a:rPr>
              <a:t> </a:t>
            </a:r>
            <a:r>
              <a:rPr lang="en-US" err="1">
                <a:solidFill>
                  <a:srgbClr val="FF0000"/>
                </a:solidFill>
              </a:rPr>
              <a:t>tham</a:t>
            </a:r>
            <a:r>
              <a:rPr lang="en-US">
                <a:solidFill>
                  <a:srgbClr val="FF0000"/>
                </a:solidFill>
              </a:rPr>
              <a:t> </a:t>
            </a:r>
            <a:r>
              <a:rPr lang="en-US" err="1">
                <a:solidFill>
                  <a:srgbClr val="FF0000"/>
                </a:solidFill>
              </a:rPr>
              <a:t>gia</a:t>
            </a:r>
            <a:r>
              <a:rPr lang="en-US">
                <a:solidFill>
                  <a:srgbClr val="FF0000"/>
                </a:solidFill>
              </a:rPr>
              <a:t>)</a:t>
            </a:r>
          </a:p>
          <a:p>
            <a:r>
              <a:rPr lang="en-US" err="1"/>
              <a:t>Không</a:t>
            </a:r>
            <a:r>
              <a:rPr lang="en-US"/>
              <a:t> </a:t>
            </a:r>
            <a:r>
              <a:rPr lang="en-US" err="1"/>
              <a:t>yêu</a:t>
            </a:r>
            <a:r>
              <a:rPr lang="en-US"/>
              <a:t> </a:t>
            </a:r>
            <a:r>
              <a:rPr lang="en-US" err="1"/>
              <a:t>cầu</a:t>
            </a:r>
            <a:r>
              <a:rPr lang="en-US"/>
              <a:t> </a:t>
            </a:r>
            <a:r>
              <a:rPr lang="en-US" err="1"/>
              <a:t>trả</a:t>
            </a:r>
            <a:r>
              <a:rPr lang="en-US"/>
              <a:t> </a:t>
            </a:r>
            <a:r>
              <a:rPr lang="en-US" err="1"/>
              <a:t>lời</a:t>
            </a:r>
            <a:r>
              <a:rPr lang="en-US"/>
              <a:t> </a:t>
            </a:r>
            <a:r>
              <a:rPr lang="en-US" err="1"/>
              <a:t>tất</a:t>
            </a:r>
            <a:r>
              <a:rPr lang="en-US"/>
              <a:t> </a:t>
            </a:r>
            <a:r>
              <a:rPr lang="en-US" err="1"/>
              <a:t>cả</a:t>
            </a:r>
            <a:r>
              <a:rPr lang="en-US"/>
              <a:t> </a:t>
            </a:r>
            <a:r>
              <a:rPr lang="en-US" err="1"/>
              <a:t>các</a:t>
            </a:r>
            <a:r>
              <a:rPr lang="en-US"/>
              <a:t> </a:t>
            </a:r>
            <a:r>
              <a:rPr lang="en-US" err="1"/>
              <a:t>câu</a:t>
            </a:r>
            <a:r>
              <a:rPr lang="en-US"/>
              <a:t> </a:t>
            </a:r>
            <a:r>
              <a:rPr lang="en-US" err="1"/>
              <a:t>hỏi</a:t>
            </a:r>
            <a:endParaRPr lang="en-US"/>
          </a:p>
          <a:p>
            <a:r>
              <a:rPr lang="en-US" err="1"/>
              <a:t>Sử</a:t>
            </a:r>
            <a:r>
              <a:rPr lang="en-US"/>
              <a:t> </a:t>
            </a:r>
            <a:r>
              <a:rPr lang="en-US" err="1"/>
              <a:t>dụng</a:t>
            </a:r>
            <a:r>
              <a:rPr lang="en-US"/>
              <a:t> “</a:t>
            </a:r>
            <a:r>
              <a:rPr lang="en-US" err="1"/>
              <a:t>Chuyển</a:t>
            </a:r>
            <a:r>
              <a:rPr lang="en-US"/>
              <a:t> </a:t>
            </a:r>
            <a:r>
              <a:rPr lang="en-US" err="1"/>
              <a:t>đến</a:t>
            </a:r>
            <a:r>
              <a:rPr lang="en-US"/>
              <a:t>” </a:t>
            </a:r>
            <a:r>
              <a:rPr lang="en-US" err="1"/>
              <a:t>để</a:t>
            </a:r>
            <a:r>
              <a:rPr lang="en-US"/>
              <a:t> </a:t>
            </a:r>
            <a:r>
              <a:rPr lang="en-US" err="1"/>
              <a:t>chuyển</a:t>
            </a:r>
            <a:r>
              <a:rPr lang="en-US"/>
              <a:t> </a:t>
            </a:r>
            <a:r>
              <a:rPr lang="en-US" err="1"/>
              <a:t>đến</a:t>
            </a:r>
            <a:r>
              <a:rPr lang="en-US"/>
              <a:t> </a:t>
            </a:r>
            <a:r>
              <a:rPr lang="en-US" err="1"/>
              <a:t>cụm</a:t>
            </a:r>
            <a:r>
              <a:rPr lang="en-US"/>
              <a:t> </a:t>
            </a:r>
            <a:r>
              <a:rPr lang="en-US" err="1"/>
              <a:t>câu</a:t>
            </a:r>
            <a:r>
              <a:rPr lang="en-US"/>
              <a:t> </a:t>
            </a:r>
            <a:r>
              <a:rPr lang="en-US" err="1"/>
              <a:t>hỏi</a:t>
            </a:r>
            <a:r>
              <a:rPr lang="en-US"/>
              <a:t> </a:t>
            </a:r>
            <a:r>
              <a:rPr lang="en-US" err="1"/>
              <a:t>liên</a:t>
            </a:r>
            <a:r>
              <a:rPr lang="en-US"/>
              <a:t> </a:t>
            </a:r>
            <a:r>
              <a:rPr lang="en-US" err="1"/>
              <a:t>quan</a:t>
            </a:r>
            <a:endParaRPr lang="en-US"/>
          </a:p>
          <a:p>
            <a:r>
              <a:rPr lang="en-US" err="1"/>
              <a:t>Kết</a:t>
            </a:r>
            <a:r>
              <a:rPr lang="en-US"/>
              <a:t> </a:t>
            </a:r>
            <a:r>
              <a:rPr lang="en-US" err="1"/>
              <a:t>thúc</a:t>
            </a:r>
            <a:r>
              <a:rPr lang="en-US"/>
              <a:t> </a:t>
            </a:r>
            <a:r>
              <a:rPr lang="en-US" err="1"/>
              <a:t>bằng</a:t>
            </a:r>
            <a:r>
              <a:rPr lang="en-US"/>
              <a:t> </a:t>
            </a:r>
            <a:r>
              <a:rPr lang="en-US" err="1"/>
              <a:t>các</a:t>
            </a:r>
            <a:r>
              <a:rPr lang="en-US"/>
              <a:t> </a:t>
            </a:r>
            <a:r>
              <a:rPr lang="en-US" err="1"/>
              <a:t>câu</a:t>
            </a:r>
            <a:r>
              <a:rPr lang="en-US"/>
              <a:t> </a:t>
            </a:r>
            <a:r>
              <a:rPr lang="en-US" err="1"/>
              <a:t>hỏi</a:t>
            </a:r>
            <a:r>
              <a:rPr lang="en-US"/>
              <a:t> </a:t>
            </a:r>
            <a:r>
              <a:rPr lang="en-US" err="1"/>
              <a:t>nhân</a:t>
            </a:r>
            <a:r>
              <a:rPr lang="en-US"/>
              <a:t> </a:t>
            </a:r>
            <a:r>
              <a:rPr lang="en-US" err="1"/>
              <a:t>khẩu</a:t>
            </a:r>
            <a:r>
              <a:rPr lang="en-US"/>
              <a:t> </a:t>
            </a:r>
            <a:r>
              <a:rPr lang="en-US" err="1"/>
              <a:t>học</a:t>
            </a:r>
            <a:r>
              <a:rPr lang="en-US"/>
              <a:t> </a:t>
            </a:r>
            <a:r>
              <a:rPr lang="en-US" err="1"/>
              <a:t>như</a:t>
            </a:r>
            <a:r>
              <a:rPr lang="en-US"/>
              <a:t> “</a:t>
            </a:r>
            <a:r>
              <a:rPr lang="en-US" err="1"/>
              <a:t>Tuổi</a:t>
            </a:r>
            <a:r>
              <a:rPr lang="en-US"/>
              <a:t>, </a:t>
            </a:r>
            <a:r>
              <a:rPr lang="en-US" err="1"/>
              <a:t>giới</a:t>
            </a:r>
            <a:r>
              <a:rPr lang="en-US"/>
              <a:t> </a:t>
            </a:r>
            <a:r>
              <a:rPr lang="en-US" err="1"/>
              <a:t>tính</a:t>
            </a:r>
            <a:r>
              <a:rPr lang="en-US"/>
              <a:t>, </a:t>
            </a:r>
            <a:r>
              <a:rPr lang="en-US" err="1"/>
              <a:t>v.v</a:t>
            </a:r>
            <a:r>
              <a:rPr lang="en-US"/>
              <a:t>…”</a:t>
            </a:r>
          </a:p>
        </p:txBody>
      </p:sp>
      <p:sp>
        <p:nvSpPr>
          <p:cNvPr id="6" name="Footer Placeholder 5">
            <a:extLst>
              <a:ext uri="{FF2B5EF4-FFF2-40B4-BE49-F238E27FC236}">
                <a16:creationId xmlns:a16="http://schemas.microsoft.com/office/drawing/2014/main" id="{CB25883C-0B03-0271-B999-AD7F7E1994EE}"/>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903372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E293-E7EF-F05D-A250-0E83B08A84C3}"/>
              </a:ext>
            </a:extLst>
          </p:cNvPr>
          <p:cNvSpPr>
            <a:spLocks noGrp="1"/>
          </p:cNvSpPr>
          <p:nvPr>
            <p:ph type="title"/>
          </p:nvPr>
        </p:nvSpPr>
        <p:spPr/>
        <p:txBody>
          <a:bodyPr/>
          <a:lstStyle/>
          <a:p>
            <a:r>
              <a:rPr lang="en-US" err="1"/>
              <a:t>Lưu</a:t>
            </a:r>
            <a:r>
              <a:rPr lang="en-US"/>
              <a:t> ý </a:t>
            </a:r>
            <a:r>
              <a:rPr lang="en-US" err="1"/>
              <a:t>khi</a:t>
            </a:r>
            <a:r>
              <a:rPr lang="en-US"/>
              <a:t> </a:t>
            </a:r>
            <a:r>
              <a:rPr lang="en-US" err="1"/>
              <a:t>thiết</a:t>
            </a:r>
            <a:r>
              <a:rPr lang="en-US"/>
              <a:t> </a:t>
            </a:r>
            <a:r>
              <a:rPr lang="en-US" err="1"/>
              <a:t>kế</a:t>
            </a:r>
            <a:r>
              <a:rPr lang="en-US"/>
              <a:t> </a:t>
            </a:r>
            <a:r>
              <a:rPr lang="en-US" err="1"/>
              <a:t>bảng</a:t>
            </a:r>
            <a:r>
              <a:rPr lang="en-US"/>
              <a:t> </a:t>
            </a:r>
            <a:r>
              <a:rPr lang="en-US" err="1"/>
              <a:t>hỏi</a:t>
            </a:r>
            <a:endParaRPr lang="en-US"/>
          </a:p>
        </p:txBody>
      </p:sp>
      <p:sp>
        <p:nvSpPr>
          <p:cNvPr id="3" name="Date Placeholder 2">
            <a:extLst>
              <a:ext uri="{FF2B5EF4-FFF2-40B4-BE49-F238E27FC236}">
                <a16:creationId xmlns:a16="http://schemas.microsoft.com/office/drawing/2014/main" id="{9DB3128D-6507-7B81-C5F4-B8911AEE2AED}"/>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4EF1823F-7660-B255-DEEF-D936D1FD9031}"/>
              </a:ext>
            </a:extLst>
          </p:cNvPr>
          <p:cNvSpPr>
            <a:spLocks noGrp="1"/>
          </p:cNvSpPr>
          <p:nvPr>
            <p:ph type="sldNum" sz="quarter" idx="12"/>
          </p:nvPr>
        </p:nvSpPr>
        <p:spPr/>
        <p:txBody>
          <a:bodyPr/>
          <a:lstStyle/>
          <a:p>
            <a:fld id="{AA8328AE-A94A-43B0-BF47-266FB86AC0A6}" type="slidenum">
              <a:rPr lang="en-001" smtClean="0"/>
              <a:t>79</a:t>
            </a:fld>
            <a:endParaRPr lang="en-001"/>
          </a:p>
        </p:txBody>
      </p:sp>
      <p:sp>
        <p:nvSpPr>
          <p:cNvPr id="5" name="Content Placeholder 4">
            <a:extLst>
              <a:ext uri="{FF2B5EF4-FFF2-40B4-BE49-F238E27FC236}">
                <a16:creationId xmlns:a16="http://schemas.microsoft.com/office/drawing/2014/main" id="{FC6FD0E1-85CF-1726-6413-9FFFAF8C4E1D}"/>
              </a:ext>
            </a:extLst>
          </p:cNvPr>
          <p:cNvSpPr>
            <a:spLocks noGrp="1"/>
          </p:cNvSpPr>
          <p:nvPr>
            <p:ph idx="1"/>
          </p:nvPr>
        </p:nvSpPr>
        <p:spPr/>
        <p:txBody>
          <a:bodyPr>
            <a:normAutofit/>
          </a:bodyPr>
          <a:lstStyle/>
          <a:p>
            <a:r>
              <a:rPr lang="en-US" err="1"/>
              <a:t>Đối</a:t>
            </a:r>
            <a:r>
              <a:rPr lang="en-US"/>
              <a:t> </a:t>
            </a:r>
            <a:r>
              <a:rPr lang="en-US" err="1"/>
              <a:t>với</a:t>
            </a:r>
            <a:r>
              <a:rPr lang="en-US"/>
              <a:t> </a:t>
            </a:r>
            <a:r>
              <a:rPr lang="en-US" err="1"/>
              <a:t>phạm</a:t>
            </a:r>
            <a:r>
              <a:rPr lang="en-US"/>
              <a:t> </a:t>
            </a:r>
            <a:r>
              <a:rPr lang="en-US" err="1"/>
              <a:t>trù</a:t>
            </a:r>
            <a:r>
              <a:rPr lang="en-US"/>
              <a:t> </a:t>
            </a:r>
            <a:r>
              <a:rPr lang="en-US" err="1"/>
              <a:t>tiềm</a:t>
            </a:r>
            <a:r>
              <a:rPr lang="en-US"/>
              <a:t> </a:t>
            </a:r>
            <a:r>
              <a:rPr lang="en-US" err="1"/>
              <a:t>ẩn</a:t>
            </a:r>
            <a:r>
              <a:rPr lang="en-US"/>
              <a:t>: </a:t>
            </a:r>
            <a:r>
              <a:rPr lang="en-US" err="1"/>
              <a:t>dùng</a:t>
            </a:r>
            <a:r>
              <a:rPr lang="en-US"/>
              <a:t> </a:t>
            </a:r>
            <a:r>
              <a:rPr lang="en-US" err="1"/>
              <a:t>nhiều</a:t>
            </a:r>
            <a:r>
              <a:rPr lang="en-US"/>
              <a:t> </a:t>
            </a:r>
            <a:r>
              <a:rPr lang="en-US" err="1"/>
              <a:t>hơn</a:t>
            </a:r>
            <a:r>
              <a:rPr lang="en-US"/>
              <a:t> 1 </a:t>
            </a:r>
            <a:r>
              <a:rPr lang="en-US" err="1"/>
              <a:t>câu</a:t>
            </a:r>
            <a:r>
              <a:rPr lang="en-US"/>
              <a:t> </a:t>
            </a:r>
            <a:r>
              <a:rPr lang="en-US" err="1"/>
              <a:t>hỏi</a:t>
            </a:r>
            <a:endParaRPr lang="en-US"/>
          </a:p>
          <a:p>
            <a:r>
              <a:rPr lang="en-US" err="1"/>
              <a:t>Tránh</a:t>
            </a:r>
            <a:r>
              <a:rPr lang="en-US"/>
              <a:t> </a:t>
            </a:r>
            <a:r>
              <a:rPr lang="en-US" err="1"/>
              <a:t>câu</a:t>
            </a:r>
            <a:r>
              <a:rPr lang="en-US"/>
              <a:t> </a:t>
            </a:r>
            <a:r>
              <a:rPr lang="en-US" err="1"/>
              <a:t>hỏi</a:t>
            </a:r>
            <a:r>
              <a:rPr lang="en-US"/>
              <a:t> </a:t>
            </a:r>
            <a:r>
              <a:rPr lang="en-US" err="1"/>
              <a:t>kép</a:t>
            </a:r>
            <a:endParaRPr lang="en-US"/>
          </a:p>
          <a:p>
            <a:r>
              <a:rPr lang="en-US" err="1"/>
              <a:t>Không</a:t>
            </a:r>
            <a:r>
              <a:rPr lang="en-US"/>
              <a:t> </a:t>
            </a:r>
            <a:r>
              <a:rPr lang="en-US" err="1"/>
              <a:t>đặt</a:t>
            </a:r>
            <a:r>
              <a:rPr lang="en-US"/>
              <a:t> </a:t>
            </a:r>
            <a:r>
              <a:rPr lang="en-US" err="1"/>
              <a:t>câu</a:t>
            </a:r>
            <a:r>
              <a:rPr lang="en-US"/>
              <a:t> </a:t>
            </a:r>
            <a:r>
              <a:rPr lang="en-US" err="1"/>
              <a:t>hỏi</a:t>
            </a:r>
            <a:r>
              <a:rPr lang="en-US"/>
              <a:t> </a:t>
            </a:r>
            <a:r>
              <a:rPr lang="en-US" err="1"/>
              <a:t>mang</a:t>
            </a:r>
            <a:r>
              <a:rPr lang="en-US"/>
              <a:t> </a:t>
            </a:r>
            <a:r>
              <a:rPr lang="en-US" err="1"/>
              <a:t>tính</a:t>
            </a:r>
            <a:r>
              <a:rPr lang="en-US"/>
              <a:t> </a:t>
            </a:r>
            <a:r>
              <a:rPr lang="en-US" err="1"/>
              <a:t>dẫn</a:t>
            </a:r>
            <a:r>
              <a:rPr lang="en-US"/>
              <a:t> </a:t>
            </a:r>
            <a:r>
              <a:rPr lang="en-US" err="1"/>
              <a:t>dắt</a:t>
            </a:r>
            <a:r>
              <a:rPr lang="en-US"/>
              <a:t> </a:t>
            </a:r>
            <a:r>
              <a:rPr lang="en-US" err="1"/>
              <a:t>câu</a:t>
            </a:r>
            <a:r>
              <a:rPr lang="en-US"/>
              <a:t> </a:t>
            </a:r>
            <a:r>
              <a:rPr lang="en-US" err="1"/>
              <a:t>trả</a:t>
            </a:r>
            <a:r>
              <a:rPr lang="en-US"/>
              <a:t> </a:t>
            </a:r>
            <a:r>
              <a:rPr lang="en-US" err="1"/>
              <a:t>lời</a:t>
            </a:r>
            <a:endParaRPr lang="en-US"/>
          </a:p>
          <a:p>
            <a:r>
              <a:rPr lang="en-US" err="1"/>
              <a:t>Đưa</a:t>
            </a:r>
            <a:r>
              <a:rPr lang="en-US"/>
              <a:t> </a:t>
            </a:r>
            <a:r>
              <a:rPr lang="en-US" err="1"/>
              <a:t>câu</a:t>
            </a:r>
            <a:r>
              <a:rPr lang="en-US"/>
              <a:t> </a:t>
            </a:r>
            <a:r>
              <a:rPr lang="en-US" err="1"/>
              <a:t>hỏi</a:t>
            </a:r>
            <a:r>
              <a:rPr lang="en-US"/>
              <a:t> </a:t>
            </a:r>
            <a:r>
              <a:rPr lang="en-US" err="1"/>
              <a:t>cụ</a:t>
            </a:r>
            <a:r>
              <a:rPr lang="en-US"/>
              <a:t> </a:t>
            </a:r>
            <a:r>
              <a:rPr lang="en-US" err="1"/>
              <a:t>thể</a:t>
            </a:r>
            <a:r>
              <a:rPr lang="en-US"/>
              <a:t> </a:t>
            </a:r>
            <a:r>
              <a:rPr lang="en-US" err="1"/>
              <a:t>tránh</a:t>
            </a:r>
            <a:r>
              <a:rPr lang="en-US"/>
              <a:t> </a:t>
            </a:r>
            <a:r>
              <a:rPr lang="en-US" err="1"/>
              <a:t>đòi</a:t>
            </a:r>
            <a:r>
              <a:rPr lang="en-US"/>
              <a:t> </a:t>
            </a:r>
            <a:r>
              <a:rPr lang="en-US" err="1"/>
              <a:t>hỏi</a:t>
            </a:r>
            <a:r>
              <a:rPr lang="en-US"/>
              <a:t> </a:t>
            </a:r>
            <a:r>
              <a:rPr lang="en-US" err="1"/>
              <a:t>người</a:t>
            </a:r>
            <a:r>
              <a:rPr lang="en-US"/>
              <a:t> </a:t>
            </a:r>
            <a:r>
              <a:rPr lang="en-US" err="1"/>
              <a:t>trả</a:t>
            </a:r>
            <a:r>
              <a:rPr lang="en-US"/>
              <a:t> </a:t>
            </a:r>
            <a:r>
              <a:rPr lang="en-US" err="1"/>
              <a:t>lời</a:t>
            </a:r>
            <a:r>
              <a:rPr lang="en-US"/>
              <a:t> </a:t>
            </a:r>
            <a:r>
              <a:rPr lang="en-US" err="1"/>
              <a:t>phải</a:t>
            </a:r>
            <a:r>
              <a:rPr lang="en-US"/>
              <a:t> </a:t>
            </a:r>
            <a:r>
              <a:rPr lang="en-US" err="1"/>
              <a:t>gợi</a:t>
            </a:r>
            <a:r>
              <a:rPr lang="en-US"/>
              <a:t> </a:t>
            </a:r>
            <a:r>
              <a:rPr lang="en-US" err="1"/>
              <a:t>nhớ</a:t>
            </a:r>
            <a:r>
              <a:rPr lang="en-US"/>
              <a:t> </a:t>
            </a:r>
            <a:r>
              <a:rPr lang="en-US" err="1"/>
              <a:t>quá</a:t>
            </a:r>
            <a:r>
              <a:rPr lang="en-US"/>
              <a:t> </a:t>
            </a:r>
            <a:r>
              <a:rPr lang="en-US" err="1"/>
              <a:t>nhiều</a:t>
            </a:r>
            <a:endParaRPr lang="en-US">
              <a:solidFill>
                <a:srgbClr val="FF0000"/>
              </a:solidFill>
            </a:endParaRPr>
          </a:p>
          <a:p>
            <a:r>
              <a:rPr lang="en-US" b="1" err="1">
                <a:solidFill>
                  <a:srgbClr val="FF0000"/>
                </a:solidFill>
              </a:rPr>
              <a:t>Thử</a:t>
            </a:r>
            <a:r>
              <a:rPr lang="en-US" b="1">
                <a:solidFill>
                  <a:srgbClr val="FF0000"/>
                </a:solidFill>
              </a:rPr>
              <a:t> </a:t>
            </a:r>
            <a:r>
              <a:rPr lang="en-US" b="1" err="1">
                <a:solidFill>
                  <a:srgbClr val="FF0000"/>
                </a:solidFill>
              </a:rPr>
              <a:t>nghiệm</a:t>
            </a:r>
            <a:r>
              <a:rPr lang="en-US" b="1">
                <a:solidFill>
                  <a:srgbClr val="FF0000"/>
                </a:solidFill>
              </a:rPr>
              <a:t>, </a:t>
            </a:r>
            <a:r>
              <a:rPr lang="en-US" b="1" err="1">
                <a:solidFill>
                  <a:srgbClr val="FF0000"/>
                </a:solidFill>
              </a:rPr>
              <a:t>thử</a:t>
            </a:r>
            <a:r>
              <a:rPr lang="en-US" b="1">
                <a:solidFill>
                  <a:srgbClr val="FF0000"/>
                </a:solidFill>
              </a:rPr>
              <a:t> </a:t>
            </a:r>
            <a:r>
              <a:rPr lang="en-US" b="1" err="1">
                <a:solidFill>
                  <a:srgbClr val="FF0000"/>
                </a:solidFill>
              </a:rPr>
              <a:t>nghiệm</a:t>
            </a:r>
            <a:r>
              <a:rPr lang="en-US" b="1">
                <a:solidFill>
                  <a:srgbClr val="FF0000"/>
                </a:solidFill>
              </a:rPr>
              <a:t>, </a:t>
            </a:r>
            <a:r>
              <a:rPr lang="en-US" b="1" err="1">
                <a:solidFill>
                  <a:srgbClr val="FF0000"/>
                </a:solidFill>
              </a:rPr>
              <a:t>thử</a:t>
            </a:r>
            <a:r>
              <a:rPr lang="en-US" b="1">
                <a:solidFill>
                  <a:srgbClr val="FF0000"/>
                </a:solidFill>
              </a:rPr>
              <a:t> </a:t>
            </a:r>
            <a:r>
              <a:rPr lang="en-US" b="1" err="1">
                <a:solidFill>
                  <a:srgbClr val="FF0000"/>
                </a:solidFill>
              </a:rPr>
              <a:t>nghiệm</a:t>
            </a:r>
            <a:endParaRPr lang="en-US" b="1">
              <a:solidFill>
                <a:srgbClr val="FF0000"/>
              </a:solidFill>
            </a:endParaRPr>
          </a:p>
        </p:txBody>
      </p:sp>
      <p:sp>
        <p:nvSpPr>
          <p:cNvPr id="6" name="Footer Placeholder 5">
            <a:extLst>
              <a:ext uri="{FF2B5EF4-FFF2-40B4-BE49-F238E27FC236}">
                <a16:creationId xmlns:a16="http://schemas.microsoft.com/office/drawing/2014/main" id="{778D4C5F-DD1F-FDE3-A7BA-CD034228FD33}"/>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923421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8</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rotWithShape="1">
          <a:blip r:embed="rId3"/>
          <a:srcRect b="1526"/>
          <a:stretch/>
        </p:blipFill>
        <p:spPr>
          <a:xfrm>
            <a:off x="426842" y="1137485"/>
            <a:ext cx="10927654" cy="3155115"/>
          </a:xfrm>
          <a:prstGeom prst="rect">
            <a:avLst/>
          </a:prstGeom>
        </p:spPr>
      </p:pic>
      <p:sp>
        <p:nvSpPr>
          <p:cNvPr id="3" name="Rectangle 2">
            <a:extLst>
              <a:ext uri="{FF2B5EF4-FFF2-40B4-BE49-F238E27FC236}">
                <a16:creationId xmlns:a16="http://schemas.microsoft.com/office/drawing/2014/main" id="{D3AF7CA9-6F9B-D8C0-FF8A-5B6A814F20A0}"/>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 name="Date Placeholder 5">
            <a:extLst>
              <a:ext uri="{FF2B5EF4-FFF2-40B4-BE49-F238E27FC236}">
                <a16:creationId xmlns:a16="http://schemas.microsoft.com/office/drawing/2014/main" id="{802E801C-0840-16F0-C04B-40D49EF2F87A}"/>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24902595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a:xfrm>
            <a:off x="838200" y="153501"/>
            <a:ext cx="5624638" cy="1264171"/>
          </a:xfrm>
        </p:spPr>
        <p:txBody>
          <a:bodyPr>
            <a:normAutofit fontScale="90000"/>
          </a:bodyPr>
          <a:lstStyle/>
          <a:p>
            <a:r>
              <a:rPr lang="en-US" err="1"/>
              <a:t>Các</a:t>
            </a:r>
            <a:r>
              <a:rPr lang="en-US"/>
              <a:t> </a:t>
            </a:r>
            <a:r>
              <a:rPr lang="en-US" err="1"/>
              <a:t>nguồn</a:t>
            </a:r>
            <a:r>
              <a:rPr lang="en-US"/>
              <a:t> </a:t>
            </a:r>
            <a:r>
              <a:rPr lang="en-US" err="1"/>
              <a:t>sai</a:t>
            </a:r>
            <a:r>
              <a:rPr lang="en-US"/>
              <a:t> </a:t>
            </a:r>
            <a:r>
              <a:rPr lang="en-US" err="1"/>
              <a:t>số</a:t>
            </a:r>
            <a:r>
              <a:rPr lang="en-US"/>
              <a:t> </a:t>
            </a:r>
            <a:r>
              <a:rPr lang="en-US" err="1"/>
              <a:t>của</a:t>
            </a:r>
            <a:r>
              <a:rPr lang="en-US"/>
              <a:t> </a:t>
            </a:r>
            <a:r>
              <a:rPr lang="en-US" err="1"/>
              <a:t>bảng</a:t>
            </a:r>
            <a:r>
              <a:rPr lang="en-US"/>
              <a:t> </a:t>
            </a:r>
            <a:r>
              <a:rPr lang="en-US" err="1"/>
              <a:t>hỏi</a:t>
            </a:r>
            <a:endParaRPr lang="en-US"/>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80</a:t>
            </a:fld>
            <a:endParaRPr lang="en-US"/>
          </a:p>
        </p:txBody>
      </p:sp>
      <p:sp>
        <p:nvSpPr>
          <p:cNvPr id="37" name="Rectangle: Rounded Corners 36">
            <a:extLst>
              <a:ext uri="{FF2B5EF4-FFF2-40B4-BE49-F238E27FC236}">
                <a16:creationId xmlns:a16="http://schemas.microsoft.com/office/drawing/2014/main" id="{3590CC8F-8A0E-00C8-FEC0-DAF51C202442}"/>
              </a:ext>
            </a:extLst>
          </p:cNvPr>
          <p:cNvSpPr/>
          <p:nvPr/>
        </p:nvSpPr>
        <p:spPr>
          <a:xfrm>
            <a:off x="2470573" y="160296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err="1">
                <a:solidFill>
                  <a:schemeClr val="tx1"/>
                </a:solidFill>
              </a:rPr>
              <a:t>Phạm</a:t>
            </a:r>
            <a:r>
              <a:rPr lang="en-US">
                <a:solidFill>
                  <a:schemeClr val="tx1"/>
                </a:solidFill>
              </a:rPr>
              <a:t> </a:t>
            </a:r>
            <a:r>
              <a:rPr lang="en-US" err="1">
                <a:solidFill>
                  <a:schemeClr val="tx1"/>
                </a:solidFill>
              </a:rPr>
              <a:t>trù</a:t>
            </a:r>
            <a:r>
              <a:rPr lang="en-US">
                <a:solidFill>
                  <a:schemeClr val="tx1"/>
                </a:solidFill>
              </a:rPr>
              <a:t> </a:t>
            </a:r>
            <a:r>
              <a:rPr lang="en-US" err="1">
                <a:solidFill>
                  <a:schemeClr val="tx1"/>
                </a:solidFill>
              </a:rPr>
              <a:t>muốn</a:t>
            </a:r>
            <a:r>
              <a:rPr lang="en-US">
                <a:solidFill>
                  <a:schemeClr val="tx1"/>
                </a:solidFill>
              </a:rPr>
              <a:t> </a:t>
            </a:r>
            <a:r>
              <a:rPr lang="en-US" err="1">
                <a:solidFill>
                  <a:schemeClr val="tx1"/>
                </a:solidFill>
              </a:rPr>
              <a:t>đo</a:t>
            </a:r>
            <a:r>
              <a:rPr lang="en-US">
                <a:solidFill>
                  <a:schemeClr val="tx1"/>
                </a:solidFill>
              </a:rPr>
              <a:t> </a:t>
            </a:r>
            <a:r>
              <a:rPr lang="en-US" err="1">
                <a:solidFill>
                  <a:schemeClr val="tx1"/>
                </a:solidFill>
              </a:rPr>
              <a:t>lường</a:t>
            </a:r>
            <a:endParaRPr lang="en-US">
              <a:solidFill>
                <a:schemeClr val="tx1"/>
              </a:solidFill>
            </a:endParaRPr>
          </a:p>
        </p:txBody>
      </p:sp>
      <p:sp>
        <p:nvSpPr>
          <p:cNvPr id="38" name="Rectangle: Rounded Corners 37">
            <a:extLst>
              <a:ext uri="{FF2B5EF4-FFF2-40B4-BE49-F238E27FC236}">
                <a16:creationId xmlns:a16="http://schemas.microsoft.com/office/drawing/2014/main" id="{898A1D53-80B6-4782-F9F5-4E379FE37D5D}"/>
              </a:ext>
            </a:extLst>
          </p:cNvPr>
          <p:cNvSpPr/>
          <p:nvPr/>
        </p:nvSpPr>
        <p:spPr>
          <a:xfrm>
            <a:off x="2470573" y="254693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solidFill>
                  <a:schemeClr val="tx1"/>
                </a:solidFill>
              </a:rPr>
              <a:t>Câu</a:t>
            </a:r>
            <a:r>
              <a:rPr lang="en-US">
                <a:solidFill>
                  <a:schemeClr val="tx1"/>
                </a:solidFill>
              </a:rPr>
              <a:t> </a:t>
            </a:r>
            <a:r>
              <a:rPr lang="en-US" err="1">
                <a:solidFill>
                  <a:schemeClr val="tx1"/>
                </a:solidFill>
              </a:rPr>
              <a:t>hỏi</a:t>
            </a:r>
            <a:endParaRPr lang="en-US">
              <a:solidFill>
                <a:schemeClr val="tx1"/>
              </a:solidFill>
            </a:endParaRPr>
          </a:p>
        </p:txBody>
      </p:sp>
      <p:sp>
        <p:nvSpPr>
          <p:cNvPr id="39" name="Rectangle: Rounded Corners 38">
            <a:extLst>
              <a:ext uri="{FF2B5EF4-FFF2-40B4-BE49-F238E27FC236}">
                <a16:creationId xmlns:a16="http://schemas.microsoft.com/office/drawing/2014/main" id="{2DDAD2F1-4141-9A1C-57D3-E0D25CA6461F}"/>
              </a:ext>
            </a:extLst>
          </p:cNvPr>
          <p:cNvSpPr/>
          <p:nvPr/>
        </p:nvSpPr>
        <p:spPr>
          <a:xfrm>
            <a:off x="2470573" y="349089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err="1">
                <a:solidFill>
                  <a:schemeClr val="tx1"/>
                </a:solidFill>
              </a:rPr>
              <a:t>Câu</a:t>
            </a:r>
            <a:r>
              <a:rPr lang="en-US">
                <a:solidFill>
                  <a:schemeClr val="tx1"/>
                </a:solidFill>
              </a:rPr>
              <a:t> </a:t>
            </a:r>
            <a:r>
              <a:rPr lang="en-US" err="1">
                <a:solidFill>
                  <a:schemeClr val="tx1"/>
                </a:solidFill>
              </a:rPr>
              <a:t>trả</a:t>
            </a:r>
            <a:r>
              <a:rPr lang="en-US">
                <a:solidFill>
                  <a:schemeClr val="tx1"/>
                </a:solidFill>
              </a:rPr>
              <a:t> </a:t>
            </a:r>
            <a:r>
              <a:rPr lang="en-US" err="1">
                <a:solidFill>
                  <a:schemeClr val="tx1"/>
                </a:solidFill>
              </a:rPr>
              <a:t>lời</a:t>
            </a:r>
            <a:endParaRPr lang="en-US">
              <a:solidFill>
                <a:schemeClr val="tx1"/>
              </a:solidFill>
            </a:endParaRPr>
          </a:p>
        </p:txBody>
      </p:sp>
      <p:sp>
        <p:nvSpPr>
          <p:cNvPr id="40" name="Rectangle: Rounded Corners 39">
            <a:extLst>
              <a:ext uri="{FF2B5EF4-FFF2-40B4-BE49-F238E27FC236}">
                <a16:creationId xmlns:a16="http://schemas.microsoft.com/office/drawing/2014/main" id="{F74E62B7-D841-5B14-274D-6EAB1AFD9348}"/>
              </a:ext>
            </a:extLst>
          </p:cNvPr>
          <p:cNvSpPr/>
          <p:nvPr/>
        </p:nvSpPr>
        <p:spPr>
          <a:xfrm>
            <a:off x="2470573" y="443486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err="1">
                <a:solidFill>
                  <a:schemeClr val="tx1"/>
                </a:solidFill>
              </a:rPr>
              <a:t>Làm</a:t>
            </a:r>
            <a:r>
              <a:rPr lang="en-US">
                <a:solidFill>
                  <a:schemeClr val="tx1"/>
                </a:solidFill>
              </a:rPr>
              <a:t> </a:t>
            </a:r>
            <a:r>
              <a:rPr lang="en-US" err="1">
                <a:solidFill>
                  <a:schemeClr val="tx1"/>
                </a:solidFill>
              </a:rPr>
              <a:t>sạch</a:t>
            </a:r>
            <a:r>
              <a:rPr lang="en-US">
                <a:solidFill>
                  <a:schemeClr val="tx1"/>
                </a:solidFill>
              </a:rPr>
              <a:t> </a:t>
            </a:r>
            <a:r>
              <a:rPr lang="en-US" err="1">
                <a:solidFill>
                  <a:schemeClr val="tx1"/>
                </a:solidFill>
              </a:rPr>
              <a:t>dữ</a:t>
            </a:r>
            <a:r>
              <a:rPr lang="en-US">
                <a:solidFill>
                  <a:schemeClr val="tx1"/>
                </a:solidFill>
              </a:rPr>
              <a:t> </a:t>
            </a:r>
            <a:r>
              <a:rPr lang="en-US" err="1">
                <a:solidFill>
                  <a:schemeClr val="tx1"/>
                </a:solidFill>
              </a:rPr>
              <a:t>liệu</a:t>
            </a:r>
            <a:endParaRPr lang="en-US">
              <a:solidFill>
                <a:schemeClr val="tx1"/>
              </a:solidFill>
            </a:endParaRPr>
          </a:p>
        </p:txBody>
      </p:sp>
      <p:cxnSp>
        <p:nvCxnSpPr>
          <p:cNvPr id="42" name="Straight Arrow Connector 41">
            <a:extLst>
              <a:ext uri="{FF2B5EF4-FFF2-40B4-BE49-F238E27FC236}">
                <a16:creationId xmlns:a16="http://schemas.microsoft.com/office/drawing/2014/main" id="{57945817-28EE-E4B7-F9FC-32D00B6BDC76}"/>
              </a:ext>
            </a:extLst>
          </p:cNvPr>
          <p:cNvCxnSpPr>
            <a:cxnSpLocks/>
            <a:stCxn id="37" idx="2"/>
            <a:endCxn id="38" idx="0"/>
          </p:cNvCxnSpPr>
          <p:nvPr/>
        </p:nvCxnSpPr>
        <p:spPr>
          <a:xfrm>
            <a:off x="4099868" y="226798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229BDD2-9490-289E-78D4-EC789C28E217}"/>
              </a:ext>
            </a:extLst>
          </p:cNvPr>
          <p:cNvCxnSpPr>
            <a:cxnSpLocks/>
            <a:stCxn id="38" idx="2"/>
            <a:endCxn id="39" idx="0"/>
          </p:cNvCxnSpPr>
          <p:nvPr/>
        </p:nvCxnSpPr>
        <p:spPr>
          <a:xfrm>
            <a:off x="4099868" y="321195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F0516F2-BFC3-F253-5A87-D6C5206B2FC4}"/>
              </a:ext>
            </a:extLst>
          </p:cNvPr>
          <p:cNvCxnSpPr>
            <a:cxnSpLocks/>
            <a:stCxn id="39" idx="2"/>
            <a:endCxn id="40" idx="0"/>
          </p:cNvCxnSpPr>
          <p:nvPr/>
        </p:nvCxnSpPr>
        <p:spPr>
          <a:xfrm>
            <a:off x="4099868" y="415591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E70E814-9FF1-41C0-4D0D-AD83D3D677E8}"/>
              </a:ext>
            </a:extLst>
          </p:cNvPr>
          <p:cNvSpPr/>
          <p:nvPr/>
        </p:nvSpPr>
        <p:spPr>
          <a:xfrm>
            <a:off x="4466704" y="5518748"/>
            <a:ext cx="3258589" cy="6650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err="1">
                <a:solidFill>
                  <a:schemeClr val="tx1"/>
                </a:solidFill>
              </a:rPr>
              <a:t>Kết</a:t>
            </a:r>
            <a:r>
              <a:rPr lang="en-US">
                <a:solidFill>
                  <a:schemeClr val="tx1"/>
                </a:solidFill>
              </a:rPr>
              <a:t> </a:t>
            </a:r>
            <a:r>
              <a:rPr lang="en-US" err="1">
                <a:solidFill>
                  <a:schemeClr val="tx1"/>
                </a:solidFill>
              </a:rPr>
              <a:t>quả</a:t>
            </a:r>
            <a:r>
              <a:rPr lang="en-US">
                <a:solidFill>
                  <a:schemeClr val="tx1"/>
                </a:solidFill>
              </a:rPr>
              <a:t> </a:t>
            </a:r>
            <a:r>
              <a:rPr lang="en-US" err="1">
                <a:solidFill>
                  <a:schemeClr val="tx1"/>
                </a:solidFill>
              </a:rPr>
              <a:t>khảo</a:t>
            </a:r>
            <a:r>
              <a:rPr lang="en-US">
                <a:solidFill>
                  <a:schemeClr val="tx1"/>
                </a:solidFill>
              </a:rPr>
              <a:t> </a:t>
            </a:r>
            <a:r>
              <a:rPr lang="en-US" err="1">
                <a:solidFill>
                  <a:schemeClr val="tx1"/>
                </a:solidFill>
              </a:rPr>
              <a:t>sát</a:t>
            </a:r>
            <a:endParaRPr lang="en-US">
              <a:solidFill>
                <a:schemeClr val="tx1"/>
              </a:solidFill>
            </a:endParaRPr>
          </a:p>
        </p:txBody>
      </p:sp>
      <p:sp>
        <p:nvSpPr>
          <p:cNvPr id="60" name="Rectangle: Rounded Corners 59">
            <a:extLst>
              <a:ext uri="{FF2B5EF4-FFF2-40B4-BE49-F238E27FC236}">
                <a16:creationId xmlns:a16="http://schemas.microsoft.com/office/drawing/2014/main" id="{D32E8E96-8236-71C8-B1B5-743A1DC413DD}"/>
              </a:ext>
            </a:extLst>
          </p:cNvPr>
          <p:cNvSpPr/>
          <p:nvPr/>
        </p:nvSpPr>
        <p:spPr>
          <a:xfrm>
            <a:off x="6462838" y="66273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err="1">
                <a:solidFill>
                  <a:schemeClr val="tx1"/>
                </a:solidFill>
              </a:rPr>
              <a:t>Quần</a:t>
            </a:r>
            <a:r>
              <a:rPr lang="en-US">
                <a:solidFill>
                  <a:schemeClr val="tx1"/>
                </a:solidFill>
              </a:rPr>
              <a:t> </a:t>
            </a:r>
            <a:r>
              <a:rPr lang="en-US" err="1">
                <a:solidFill>
                  <a:schemeClr val="tx1"/>
                </a:solidFill>
              </a:rPr>
              <a:t>thể</a:t>
            </a:r>
            <a:endParaRPr lang="en-US">
              <a:solidFill>
                <a:schemeClr val="tx1"/>
              </a:solidFill>
            </a:endParaRPr>
          </a:p>
        </p:txBody>
      </p:sp>
      <p:sp>
        <p:nvSpPr>
          <p:cNvPr id="61" name="Rectangle: Rounded Corners 60">
            <a:extLst>
              <a:ext uri="{FF2B5EF4-FFF2-40B4-BE49-F238E27FC236}">
                <a16:creationId xmlns:a16="http://schemas.microsoft.com/office/drawing/2014/main" id="{5B6F5D5D-0631-33A1-EF0F-E7B3D8C3512F}"/>
              </a:ext>
            </a:extLst>
          </p:cNvPr>
          <p:cNvSpPr/>
          <p:nvPr/>
        </p:nvSpPr>
        <p:spPr>
          <a:xfrm>
            <a:off x="6462838" y="160670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solidFill>
                  <a:schemeClr val="tx1"/>
                </a:solidFill>
              </a:rPr>
              <a:t>Khung</a:t>
            </a:r>
            <a:r>
              <a:rPr lang="en-US">
                <a:solidFill>
                  <a:schemeClr val="tx1"/>
                </a:solidFill>
              </a:rPr>
              <a:t> </a:t>
            </a:r>
            <a:r>
              <a:rPr lang="en-US" err="1">
                <a:solidFill>
                  <a:schemeClr val="tx1"/>
                </a:solidFill>
              </a:rPr>
              <a:t>lấy</a:t>
            </a:r>
            <a:r>
              <a:rPr lang="en-US">
                <a:solidFill>
                  <a:schemeClr val="tx1"/>
                </a:solidFill>
              </a:rPr>
              <a:t> </a:t>
            </a:r>
            <a:r>
              <a:rPr lang="en-US" err="1">
                <a:solidFill>
                  <a:schemeClr val="tx1"/>
                </a:solidFill>
              </a:rPr>
              <a:t>mẫu</a:t>
            </a:r>
            <a:endParaRPr lang="en-US">
              <a:solidFill>
                <a:schemeClr val="tx1"/>
              </a:solidFill>
            </a:endParaRPr>
          </a:p>
        </p:txBody>
      </p:sp>
      <p:sp>
        <p:nvSpPr>
          <p:cNvPr id="62" name="Rectangle: Rounded Corners 61">
            <a:extLst>
              <a:ext uri="{FF2B5EF4-FFF2-40B4-BE49-F238E27FC236}">
                <a16:creationId xmlns:a16="http://schemas.microsoft.com/office/drawing/2014/main" id="{A72CDD40-81A9-80F1-E21A-FD58D456D1C2}"/>
              </a:ext>
            </a:extLst>
          </p:cNvPr>
          <p:cNvSpPr/>
          <p:nvPr/>
        </p:nvSpPr>
        <p:spPr>
          <a:xfrm>
            <a:off x="6462838" y="255066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err="1">
                <a:solidFill>
                  <a:schemeClr val="tx1"/>
                </a:solidFill>
              </a:rPr>
              <a:t>Mẫu</a:t>
            </a:r>
            <a:endParaRPr lang="en-US">
              <a:solidFill>
                <a:schemeClr val="tx1"/>
              </a:solidFill>
            </a:endParaRPr>
          </a:p>
        </p:txBody>
      </p:sp>
      <p:sp>
        <p:nvSpPr>
          <p:cNvPr id="63" name="Rectangle: Rounded Corners 62">
            <a:extLst>
              <a:ext uri="{FF2B5EF4-FFF2-40B4-BE49-F238E27FC236}">
                <a16:creationId xmlns:a16="http://schemas.microsoft.com/office/drawing/2014/main" id="{D6902BF9-0344-1729-1034-98FA2FDD09A2}"/>
              </a:ext>
            </a:extLst>
          </p:cNvPr>
          <p:cNvSpPr/>
          <p:nvPr/>
        </p:nvSpPr>
        <p:spPr>
          <a:xfrm>
            <a:off x="6462838" y="349463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err="1">
                <a:solidFill>
                  <a:schemeClr val="tx1"/>
                </a:solidFill>
              </a:rPr>
              <a:t>Người</a:t>
            </a:r>
            <a:r>
              <a:rPr lang="en-US">
                <a:solidFill>
                  <a:schemeClr val="tx1"/>
                </a:solidFill>
              </a:rPr>
              <a:t> </a:t>
            </a:r>
            <a:r>
              <a:rPr lang="en-US" err="1">
                <a:solidFill>
                  <a:schemeClr val="tx1"/>
                </a:solidFill>
              </a:rPr>
              <a:t>tham</a:t>
            </a:r>
            <a:r>
              <a:rPr lang="en-US">
                <a:solidFill>
                  <a:schemeClr val="tx1"/>
                </a:solidFill>
              </a:rPr>
              <a:t> </a:t>
            </a:r>
            <a:r>
              <a:rPr lang="en-US" err="1">
                <a:solidFill>
                  <a:schemeClr val="tx1"/>
                </a:solidFill>
              </a:rPr>
              <a:t>gia</a:t>
            </a:r>
            <a:endParaRPr lang="en-US">
              <a:solidFill>
                <a:schemeClr val="tx1"/>
              </a:solidFill>
            </a:endParaRPr>
          </a:p>
        </p:txBody>
      </p:sp>
      <p:cxnSp>
        <p:nvCxnSpPr>
          <p:cNvPr id="64" name="Straight Arrow Connector 63">
            <a:extLst>
              <a:ext uri="{FF2B5EF4-FFF2-40B4-BE49-F238E27FC236}">
                <a16:creationId xmlns:a16="http://schemas.microsoft.com/office/drawing/2014/main" id="{79427D1A-8387-6FE5-F2A6-A2C18A6C57F5}"/>
              </a:ext>
            </a:extLst>
          </p:cNvPr>
          <p:cNvCxnSpPr>
            <a:cxnSpLocks/>
            <a:stCxn id="60" idx="2"/>
            <a:endCxn id="61" idx="0"/>
          </p:cNvCxnSpPr>
          <p:nvPr/>
        </p:nvCxnSpPr>
        <p:spPr>
          <a:xfrm>
            <a:off x="8092133" y="132775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0FF5E35-869F-72FB-716B-150150BC8A15}"/>
              </a:ext>
            </a:extLst>
          </p:cNvPr>
          <p:cNvCxnSpPr>
            <a:cxnSpLocks/>
            <a:stCxn id="61" idx="2"/>
            <a:endCxn id="62" idx="0"/>
          </p:cNvCxnSpPr>
          <p:nvPr/>
        </p:nvCxnSpPr>
        <p:spPr>
          <a:xfrm>
            <a:off x="8092133" y="227172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840F03-F41B-D6A7-0EAD-A1DB47375C19}"/>
              </a:ext>
            </a:extLst>
          </p:cNvPr>
          <p:cNvCxnSpPr>
            <a:cxnSpLocks/>
            <a:stCxn id="62" idx="2"/>
            <a:endCxn id="63" idx="0"/>
          </p:cNvCxnSpPr>
          <p:nvPr/>
        </p:nvCxnSpPr>
        <p:spPr>
          <a:xfrm>
            <a:off x="8092133" y="321568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6A90735E-BB72-BC5B-FF57-610943F00535}"/>
              </a:ext>
            </a:extLst>
          </p:cNvPr>
          <p:cNvSpPr/>
          <p:nvPr/>
        </p:nvSpPr>
        <p:spPr>
          <a:xfrm>
            <a:off x="6462838" y="4438594"/>
            <a:ext cx="3258589" cy="6650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err="1">
                <a:solidFill>
                  <a:schemeClr val="tx1"/>
                </a:solidFill>
              </a:rPr>
              <a:t>Điều</a:t>
            </a:r>
            <a:r>
              <a:rPr lang="en-US">
                <a:solidFill>
                  <a:schemeClr val="tx1"/>
                </a:solidFill>
              </a:rPr>
              <a:t> </a:t>
            </a:r>
            <a:r>
              <a:rPr lang="en-US" err="1">
                <a:solidFill>
                  <a:schemeClr val="tx1"/>
                </a:solidFill>
              </a:rPr>
              <a:t>chỉnh</a:t>
            </a:r>
            <a:r>
              <a:rPr lang="en-US">
                <a:solidFill>
                  <a:schemeClr val="tx1"/>
                </a:solidFill>
              </a:rPr>
              <a:t> </a:t>
            </a:r>
            <a:r>
              <a:rPr lang="en-US" err="1">
                <a:solidFill>
                  <a:schemeClr val="tx1"/>
                </a:solidFill>
              </a:rPr>
              <a:t>sau</a:t>
            </a:r>
            <a:r>
              <a:rPr lang="en-US">
                <a:solidFill>
                  <a:schemeClr val="tx1"/>
                </a:solidFill>
              </a:rPr>
              <a:t> </a:t>
            </a:r>
            <a:r>
              <a:rPr lang="en-US" err="1">
                <a:solidFill>
                  <a:schemeClr val="tx1"/>
                </a:solidFill>
              </a:rPr>
              <a:t>khảo</a:t>
            </a:r>
            <a:r>
              <a:rPr lang="en-US">
                <a:solidFill>
                  <a:schemeClr val="tx1"/>
                </a:solidFill>
              </a:rPr>
              <a:t> </a:t>
            </a:r>
            <a:r>
              <a:rPr lang="en-US" err="1">
                <a:solidFill>
                  <a:schemeClr val="tx1"/>
                </a:solidFill>
              </a:rPr>
              <a:t>sát</a:t>
            </a:r>
            <a:endParaRPr lang="en-US">
              <a:solidFill>
                <a:schemeClr val="tx1"/>
              </a:solidFill>
            </a:endParaRPr>
          </a:p>
        </p:txBody>
      </p:sp>
      <p:cxnSp>
        <p:nvCxnSpPr>
          <p:cNvPr id="68" name="Straight Arrow Connector 67">
            <a:extLst>
              <a:ext uri="{FF2B5EF4-FFF2-40B4-BE49-F238E27FC236}">
                <a16:creationId xmlns:a16="http://schemas.microsoft.com/office/drawing/2014/main" id="{4EFBC643-8DA4-6043-8505-9E994FD34ED6}"/>
              </a:ext>
            </a:extLst>
          </p:cNvPr>
          <p:cNvCxnSpPr>
            <a:cxnSpLocks/>
            <a:endCxn id="67" idx="0"/>
          </p:cNvCxnSpPr>
          <p:nvPr/>
        </p:nvCxnSpPr>
        <p:spPr>
          <a:xfrm>
            <a:off x="8092133" y="4159649"/>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92F1F87-1B87-9B3E-4A8D-5DC850099CB5}"/>
              </a:ext>
            </a:extLst>
          </p:cNvPr>
          <p:cNvCxnSpPr>
            <a:cxnSpLocks/>
            <a:stCxn id="40" idx="2"/>
            <a:endCxn id="53" idx="1"/>
          </p:cNvCxnSpPr>
          <p:nvPr/>
        </p:nvCxnSpPr>
        <p:spPr>
          <a:xfrm>
            <a:off x="4099868" y="5099879"/>
            <a:ext cx="366836" cy="751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CFEFDC7-CDFB-8008-0D71-E24DD05055EA}"/>
              </a:ext>
            </a:extLst>
          </p:cNvPr>
          <p:cNvCxnSpPr>
            <a:cxnSpLocks/>
            <a:stCxn id="67" idx="2"/>
            <a:endCxn id="53" idx="3"/>
          </p:cNvCxnSpPr>
          <p:nvPr/>
        </p:nvCxnSpPr>
        <p:spPr>
          <a:xfrm flipH="1">
            <a:off x="7725293" y="5103612"/>
            <a:ext cx="366840" cy="7476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74BD911E-9C7D-4C98-1D65-80010BC842A4}"/>
              </a:ext>
            </a:extLst>
          </p:cNvPr>
          <p:cNvSpPr/>
          <p:nvPr/>
        </p:nvSpPr>
        <p:spPr>
          <a:xfrm>
            <a:off x="471018" y="2074950"/>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Tính</a:t>
            </a:r>
            <a:r>
              <a:rPr lang="en-US">
                <a:solidFill>
                  <a:schemeClr val="tx1"/>
                </a:solidFill>
              </a:rPr>
              <a:t> </a:t>
            </a:r>
            <a:r>
              <a:rPr lang="en-US" err="1">
                <a:solidFill>
                  <a:schemeClr val="tx1"/>
                </a:solidFill>
              </a:rPr>
              <a:t>hợp</a:t>
            </a:r>
            <a:r>
              <a:rPr lang="en-US">
                <a:solidFill>
                  <a:schemeClr val="tx1"/>
                </a:solidFill>
              </a:rPr>
              <a:t> </a:t>
            </a:r>
            <a:r>
              <a:rPr lang="en-US" err="1">
                <a:solidFill>
                  <a:schemeClr val="tx1"/>
                </a:solidFill>
              </a:rPr>
              <a:t>lệ</a:t>
            </a:r>
            <a:endParaRPr lang="en-US">
              <a:solidFill>
                <a:schemeClr val="tx1"/>
              </a:solidFill>
            </a:endParaRPr>
          </a:p>
        </p:txBody>
      </p:sp>
      <p:cxnSp>
        <p:nvCxnSpPr>
          <p:cNvPr id="77" name="Straight Arrow Connector 76">
            <a:extLst>
              <a:ext uri="{FF2B5EF4-FFF2-40B4-BE49-F238E27FC236}">
                <a16:creationId xmlns:a16="http://schemas.microsoft.com/office/drawing/2014/main" id="{CAD450B3-D2AD-E833-5F6F-40B95C408946}"/>
              </a:ext>
            </a:extLst>
          </p:cNvPr>
          <p:cNvCxnSpPr>
            <a:cxnSpLocks/>
          </p:cNvCxnSpPr>
          <p:nvPr/>
        </p:nvCxnSpPr>
        <p:spPr>
          <a:xfrm>
            <a:off x="2115408" y="240746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7B0F2E3-FB65-FECF-C6F1-09858D4C124F}"/>
              </a:ext>
            </a:extLst>
          </p:cNvPr>
          <p:cNvSpPr/>
          <p:nvPr/>
        </p:nvSpPr>
        <p:spPr>
          <a:xfrm>
            <a:off x="469470" y="301891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a:t>
            </a:r>
            <a:r>
              <a:rPr lang="en-US" err="1">
                <a:solidFill>
                  <a:schemeClr val="tx1"/>
                </a:solidFill>
              </a:rPr>
              <a:t>đo</a:t>
            </a:r>
            <a:r>
              <a:rPr lang="en-US">
                <a:solidFill>
                  <a:schemeClr val="tx1"/>
                </a:solidFill>
              </a:rPr>
              <a:t> </a:t>
            </a:r>
            <a:r>
              <a:rPr lang="en-US" err="1">
                <a:solidFill>
                  <a:schemeClr val="tx1"/>
                </a:solidFill>
              </a:rPr>
              <a:t>lường</a:t>
            </a:r>
            <a:endParaRPr lang="en-US">
              <a:solidFill>
                <a:schemeClr val="tx1"/>
              </a:solidFill>
            </a:endParaRPr>
          </a:p>
        </p:txBody>
      </p:sp>
      <p:cxnSp>
        <p:nvCxnSpPr>
          <p:cNvPr id="84" name="Straight Arrow Connector 83">
            <a:extLst>
              <a:ext uri="{FF2B5EF4-FFF2-40B4-BE49-F238E27FC236}">
                <a16:creationId xmlns:a16="http://schemas.microsoft.com/office/drawing/2014/main" id="{948F1324-58E6-BB44-857E-9C591C357850}"/>
              </a:ext>
            </a:extLst>
          </p:cNvPr>
          <p:cNvCxnSpPr>
            <a:cxnSpLocks/>
          </p:cNvCxnSpPr>
          <p:nvPr/>
        </p:nvCxnSpPr>
        <p:spPr>
          <a:xfrm>
            <a:off x="2113860" y="3351423"/>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DBD3708-F5FA-1B1B-2333-00FB6FF3B2DF}"/>
              </a:ext>
            </a:extLst>
          </p:cNvPr>
          <p:cNvSpPr/>
          <p:nvPr/>
        </p:nvSpPr>
        <p:spPr>
          <a:xfrm>
            <a:off x="469470" y="396287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a:t>
            </a:r>
            <a:r>
              <a:rPr lang="en-US" err="1">
                <a:solidFill>
                  <a:schemeClr val="tx1"/>
                </a:solidFill>
              </a:rPr>
              <a:t>xử</a:t>
            </a:r>
            <a:r>
              <a:rPr lang="en-US">
                <a:solidFill>
                  <a:schemeClr val="tx1"/>
                </a:solidFill>
              </a:rPr>
              <a:t> </a:t>
            </a:r>
            <a:r>
              <a:rPr lang="en-US" err="1">
                <a:solidFill>
                  <a:schemeClr val="tx1"/>
                </a:solidFill>
              </a:rPr>
              <a:t>lý</a:t>
            </a:r>
            <a:r>
              <a:rPr lang="en-US">
                <a:solidFill>
                  <a:schemeClr val="tx1"/>
                </a:solidFill>
              </a:rPr>
              <a:t> </a:t>
            </a:r>
          </a:p>
        </p:txBody>
      </p:sp>
      <p:cxnSp>
        <p:nvCxnSpPr>
          <p:cNvPr id="86" name="Straight Arrow Connector 85">
            <a:extLst>
              <a:ext uri="{FF2B5EF4-FFF2-40B4-BE49-F238E27FC236}">
                <a16:creationId xmlns:a16="http://schemas.microsoft.com/office/drawing/2014/main" id="{CDE47EEB-93A3-1864-1769-EAB215E51116}"/>
              </a:ext>
            </a:extLst>
          </p:cNvPr>
          <p:cNvCxnSpPr>
            <a:cxnSpLocks/>
          </p:cNvCxnSpPr>
          <p:nvPr/>
        </p:nvCxnSpPr>
        <p:spPr>
          <a:xfrm>
            <a:off x="2113860" y="4295386"/>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C5103ABA-A9D3-C479-6C16-E5C1C7D2645A}"/>
              </a:ext>
            </a:extLst>
          </p:cNvPr>
          <p:cNvSpPr/>
          <p:nvPr/>
        </p:nvSpPr>
        <p:spPr>
          <a:xfrm>
            <a:off x="10084663" y="111708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bao </a:t>
            </a:r>
            <a:r>
              <a:rPr lang="en-US" err="1">
                <a:solidFill>
                  <a:schemeClr val="tx1"/>
                </a:solidFill>
              </a:rPr>
              <a:t>phủ</a:t>
            </a:r>
            <a:endParaRPr lang="en-US">
              <a:solidFill>
                <a:schemeClr val="tx1"/>
              </a:solidFill>
            </a:endParaRPr>
          </a:p>
        </p:txBody>
      </p:sp>
      <p:cxnSp>
        <p:nvCxnSpPr>
          <p:cNvPr id="100" name="Straight Arrow Connector 99">
            <a:extLst>
              <a:ext uri="{FF2B5EF4-FFF2-40B4-BE49-F238E27FC236}">
                <a16:creationId xmlns:a16="http://schemas.microsoft.com/office/drawing/2014/main" id="{606E70B0-977B-98F1-7A8C-AAE0640269F5}"/>
              </a:ext>
            </a:extLst>
          </p:cNvPr>
          <p:cNvCxnSpPr>
            <a:cxnSpLocks/>
          </p:cNvCxnSpPr>
          <p:nvPr/>
        </p:nvCxnSpPr>
        <p:spPr>
          <a:xfrm flipH="1">
            <a:off x="9407941" y="1467524"/>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2132B9A1-7A18-49CA-EAD1-82D1BC10B399}"/>
              </a:ext>
            </a:extLst>
          </p:cNvPr>
          <p:cNvSpPr/>
          <p:nvPr/>
        </p:nvSpPr>
        <p:spPr>
          <a:xfrm>
            <a:off x="10083115" y="206104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a:t>
            </a:r>
            <a:r>
              <a:rPr lang="en-US" err="1">
                <a:solidFill>
                  <a:schemeClr val="tx1"/>
                </a:solidFill>
              </a:rPr>
              <a:t>chọn</a:t>
            </a:r>
            <a:r>
              <a:rPr lang="en-US">
                <a:solidFill>
                  <a:schemeClr val="tx1"/>
                </a:solidFill>
              </a:rPr>
              <a:t> </a:t>
            </a:r>
            <a:r>
              <a:rPr lang="en-US" err="1">
                <a:solidFill>
                  <a:schemeClr val="tx1"/>
                </a:solidFill>
              </a:rPr>
              <a:t>mẫu</a:t>
            </a:r>
            <a:endParaRPr lang="en-US">
              <a:solidFill>
                <a:schemeClr val="tx1"/>
              </a:solidFill>
            </a:endParaRPr>
          </a:p>
        </p:txBody>
      </p:sp>
      <p:cxnSp>
        <p:nvCxnSpPr>
          <p:cNvPr id="102" name="Straight Arrow Connector 101">
            <a:extLst>
              <a:ext uri="{FF2B5EF4-FFF2-40B4-BE49-F238E27FC236}">
                <a16:creationId xmlns:a16="http://schemas.microsoft.com/office/drawing/2014/main" id="{A44197D4-93B0-A20C-8122-232F48C50356}"/>
              </a:ext>
            </a:extLst>
          </p:cNvPr>
          <p:cNvCxnSpPr>
            <a:cxnSpLocks/>
          </p:cNvCxnSpPr>
          <p:nvPr/>
        </p:nvCxnSpPr>
        <p:spPr>
          <a:xfrm flipH="1">
            <a:off x="9406393" y="2411487"/>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3BEA5C80-846A-ECD3-E19D-3B90E491779A}"/>
              </a:ext>
            </a:extLst>
          </p:cNvPr>
          <p:cNvSpPr/>
          <p:nvPr/>
        </p:nvSpPr>
        <p:spPr>
          <a:xfrm>
            <a:off x="10083115" y="3005009"/>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a:t>
            </a:r>
            <a:r>
              <a:rPr lang="en-US" err="1">
                <a:solidFill>
                  <a:schemeClr val="tx1"/>
                </a:solidFill>
              </a:rPr>
              <a:t>không</a:t>
            </a:r>
            <a:r>
              <a:rPr lang="en-US">
                <a:solidFill>
                  <a:schemeClr val="tx1"/>
                </a:solidFill>
              </a:rPr>
              <a:t> </a:t>
            </a:r>
            <a:r>
              <a:rPr lang="en-US" err="1">
                <a:solidFill>
                  <a:schemeClr val="tx1"/>
                </a:solidFill>
              </a:rPr>
              <a:t>phản</a:t>
            </a:r>
            <a:r>
              <a:rPr lang="en-US">
                <a:solidFill>
                  <a:schemeClr val="tx1"/>
                </a:solidFill>
              </a:rPr>
              <a:t> </a:t>
            </a:r>
            <a:r>
              <a:rPr lang="en-US" err="1">
                <a:solidFill>
                  <a:schemeClr val="tx1"/>
                </a:solidFill>
              </a:rPr>
              <a:t>hồi</a:t>
            </a:r>
            <a:endParaRPr lang="en-US">
              <a:solidFill>
                <a:schemeClr val="tx1"/>
              </a:solidFill>
            </a:endParaRPr>
          </a:p>
        </p:txBody>
      </p:sp>
      <p:cxnSp>
        <p:nvCxnSpPr>
          <p:cNvPr id="104" name="Straight Arrow Connector 103">
            <a:extLst>
              <a:ext uri="{FF2B5EF4-FFF2-40B4-BE49-F238E27FC236}">
                <a16:creationId xmlns:a16="http://schemas.microsoft.com/office/drawing/2014/main" id="{985A0B85-223E-6A2F-9657-1A7AA7B8F549}"/>
              </a:ext>
            </a:extLst>
          </p:cNvPr>
          <p:cNvCxnSpPr>
            <a:cxnSpLocks/>
          </p:cNvCxnSpPr>
          <p:nvPr/>
        </p:nvCxnSpPr>
        <p:spPr>
          <a:xfrm flipH="1">
            <a:off x="9406393" y="335545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D650AB88-B2FE-4242-892E-5FCC195A0CDC}"/>
              </a:ext>
            </a:extLst>
          </p:cNvPr>
          <p:cNvSpPr/>
          <p:nvPr/>
        </p:nvSpPr>
        <p:spPr>
          <a:xfrm>
            <a:off x="10084663" y="3943478"/>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a:t>
            </a:r>
            <a:r>
              <a:rPr lang="en-US" err="1">
                <a:solidFill>
                  <a:schemeClr val="tx1"/>
                </a:solidFill>
              </a:rPr>
              <a:t>điều</a:t>
            </a:r>
            <a:r>
              <a:rPr lang="en-US">
                <a:solidFill>
                  <a:schemeClr val="tx1"/>
                </a:solidFill>
              </a:rPr>
              <a:t> </a:t>
            </a:r>
            <a:r>
              <a:rPr lang="en-US" err="1">
                <a:solidFill>
                  <a:schemeClr val="tx1"/>
                </a:solidFill>
              </a:rPr>
              <a:t>chỉnh</a:t>
            </a:r>
            <a:endParaRPr lang="en-US">
              <a:solidFill>
                <a:schemeClr val="tx1"/>
              </a:solidFill>
            </a:endParaRPr>
          </a:p>
        </p:txBody>
      </p:sp>
      <p:cxnSp>
        <p:nvCxnSpPr>
          <p:cNvPr id="106" name="Straight Arrow Connector 105">
            <a:extLst>
              <a:ext uri="{FF2B5EF4-FFF2-40B4-BE49-F238E27FC236}">
                <a16:creationId xmlns:a16="http://schemas.microsoft.com/office/drawing/2014/main" id="{29235741-6CB0-69E1-DD3E-C42DAD852FF4}"/>
              </a:ext>
            </a:extLst>
          </p:cNvPr>
          <p:cNvCxnSpPr>
            <a:cxnSpLocks/>
          </p:cNvCxnSpPr>
          <p:nvPr/>
        </p:nvCxnSpPr>
        <p:spPr>
          <a:xfrm flipH="1">
            <a:off x="9407941" y="4293919"/>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B675325E-FB7A-710C-67F9-E8836B633185}"/>
              </a:ext>
            </a:extLst>
          </p:cNvPr>
          <p:cNvSpPr>
            <a:spLocks noGrp="1"/>
          </p:cNvSpPr>
          <p:nvPr>
            <p:ph type="dt" sz="half" idx="10"/>
          </p:nvPr>
        </p:nvSpPr>
        <p:spPr/>
        <p:txBody>
          <a:bodyPr/>
          <a:lstStyle/>
          <a:p>
            <a:r>
              <a:rPr lang="en-001"/>
              <a:t>26/10/2024</a:t>
            </a:r>
          </a:p>
        </p:txBody>
      </p:sp>
      <p:sp>
        <p:nvSpPr>
          <p:cNvPr id="4" name="Footer Placeholder 3">
            <a:extLst>
              <a:ext uri="{FF2B5EF4-FFF2-40B4-BE49-F238E27FC236}">
                <a16:creationId xmlns:a16="http://schemas.microsoft.com/office/drawing/2014/main" id="{1F775378-F44F-0631-9AFE-93DF21E7145D}"/>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3337333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2E3FF-FB4D-F666-DD2B-63F7D2467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A370F-8D7E-1C2E-FFEA-5E1939B37254}"/>
              </a:ext>
            </a:extLst>
          </p:cNvPr>
          <p:cNvSpPr>
            <a:spLocks noGrp="1"/>
          </p:cNvSpPr>
          <p:nvPr>
            <p:ph type="title"/>
          </p:nvPr>
        </p:nvSpPr>
        <p:spPr>
          <a:xfrm>
            <a:off x="838200" y="136525"/>
            <a:ext cx="10515600" cy="928795"/>
          </a:xfrm>
        </p:spPr>
        <p:txBody>
          <a:bodyPr/>
          <a:lstStyle/>
          <a:p>
            <a:r>
              <a:rPr lang="en-US" err="1"/>
              <a:t>Hiện</a:t>
            </a:r>
            <a:r>
              <a:rPr lang="en-US"/>
              <a:t> </a:t>
            </a:r>
            <a:r>
              <a:rPr lang="en-US" err="1"/>
              <a:t>trường</a:t>
            </a:r>
            <a:endParaRPr lang="en-US"/>
          </a:p>
        </p:txBody>
      </p:sp>
      <p:sp>
        <p:nvSpPr>
          <p:cNvPr id="3" name="Date Placeholder 2">
            <a:extLst>
              <a:ext uri="{FF2B5EF4-FFF2-40B4-BE49-F238E27FC236}">
                <a16:creationId xmlns:a16="http://schemas.microsoft.com/office/drawing/2014/main" id="{47A56624-8BFC-5152-4C8E-E7202FEAE381}"/>
              </a:ext>
            </a:extLst>
          </p:cNvPr>
          <p:cNvSpPr>
            <a:spLocks noGrp="1"/>
          </p:cNvSpPr>
          <p:nvPr>
            <p:ph type="dt" sz="half" idx="10"/>
          </p:nvPr>
        </p:nvSpPr>
        <p:spPr>
          <a:xfrm>
            <a:off x="838200" y="6356350"/>
            <a:ext cx="2743200" cy="365125"/>
          </a:xfrm>
        </p:spPr>
        <p:txBody>
          <a:bodyPr/>
          <a:lstStyle/>
          <a:p>
            <a:r>
              <a:rPr lang="en-001"/>
              <a:t>26/10/2024</a:t>
            </a:r>
          </a:p>
        </p:txBody>
      </p:sp>
      <p:sp>
        <p:nvSpPr>
          <p:cNvPr id="4" name="Slide Number Placeholder 3">
            <a:extLst>
              <a:ext uri="{FF2B5EF4-FFF2-40B4-BE49-F238E27FC236}">
                <a16:creationId xmlns:a16="http://schemas.microsoft.com/office/drawing/2014/main" id="{E2886228-7ACB-B88D-1C95-42D1E418177C}"/>
              </a:ext>
            </a:extLst>
          </p:cNvPr>
          <p:cNvSpPr>
            <a:spLocks noGrp="1"/>
          </p:cNvSpPr>
          <p:nvPr>
            <p:ph type="sldNum" sz="quarter" idx="12"/>
          </p:nvPr>
        </p:nvSpPr>
        <p:spPr>
          <a:xfrm>
            <a:off x="8610600" y="6356350"/>
            <a:ext cx="2743200" cy="365125"/>
          </a:xfrm>
        </p:spPr>
        <p:txBody>
          <a:bodyPr/>
          <a:lstStyle/>
          <a:p>
            <a:fld id="{AA8328AE-A94A-43B0-BF47-266FB86AC0A6}" type="slidenum">
              <a:rPr lang="en-001" smtClean="0"/>
              <a:pPr/>
              <a:t>81</a:t>
            </a:fld>
            <a:endParaRPr lang="en-001"/>
          </a:p>
        </p:txBody>
      </p:sp>
      <p:sp>
        <p:nvSpPr>
          <p:cNvPr id="12" name="Content Placeholder 11">
            <a:extLst>
              <a:ext uri="{FF2B5EF4-FFF2-40B4-BE49-F238E27FC236}">
                <a16:creationId xmlns:a16="http://schemas.microsoft.com/office/drawing/2014/main" id="{1A669FA5-C27D-8810-9DE4-070790DDBEA4}"/>
              </a:ext>
            </a:extLst>
          </p:cNvPr>
          <p:cNvSpPr>
            <a:spLocks noGrp="1"/>
          </p:cNvSpPr>
          <p:nvPr>
            <p:ph idx="1"/>
          </p:nvPr>
        </p:nvSpPr>
        <p:spPr>
          <a:xfrm>
            <a:off x="838200" y="1473693"/>
            <a:ext cx="3533775" cy="4703270"/>
          </a:xfrm>
        </p:spPr>
        <p:txBody>
          <a:bodyPr/>
          <a:lstStyle/>
          <a:p>
            <a:r>
              <a:rPr lang="en-US" err="1"/>
              <a:t>Một</a:t>
            </a:r>
            <a:r>
              <a:rPr lang="en-US"/>
              <a:t> </a:t>
            </a:r>
            <a:r>
              <a:rPr lang="en-US" err="1"/>
              <a:t>số</a:t>
            </a:r>
            <a:r>
              <a:rPr lang="en-US"/>
              <a:t> </a:t>
            </a:r>
            <a:r>
              <a:rPr lang="en-US" err="1"/>
              <a:t>thông</a:t>
            </a:r>
            <a:r>
              <a:rPr lang="en-US"/>
              <a:t> </a:t>
            </a:r>
            <a:r>
              <a:rPr lang="en-US" err="1"/>
              <a:t>số</a:t>
            </a:r>
            <a:r>
              <a:rPr lang="en-US"/>
              <a:t> </a:t>
            </a:r>
            <a:r>
              <a:rPr lang="en-US" err="1"/>
              <a:t>sẽ</a:t>
            </a:r>
            <a:r>
              <a:rPr lang="en-US"/>
              <a:t> </a:t>
            </a:r>
            <a:r>
              <a:rPr lang="en-US" err="1"/>
              <a:t>đòi</a:t>
            </a:r>
            <a:r>
              <a:rPr lang="en-US"/>
              <a:t> </a:t>
            </a:r>
            <a:r>
              <a:rPr lang="en-US" err="1"/>
              <a:t>hỏi</a:t>
            </a:r>
            <a:r>
              <a:rPr lang="en-US"/>
              <a:t> </a:t>
            </a:r>
            <a:r>
              <a:rPr lang="en-US" err="1"/>
              <a:t>đo</a:t>
            </a:r>
            <a:r>
              <a:rPr lang="en-US"/>
              <a:t> </a:t>
            </a:r>
            <a:r>
              <a:rPr lang="en-US" err="1"/>
              <a:t>trực</a:t>
            </a:r>
            <a:r>
              <a:rPr lang="en-US"/>
              <a:t> </a:t>
            </a:r>
            <a:r>
              <a:rPr lang="en-US" err="1"/>
              <a:t>tiếp</a:t>
            </a:r>
            <a:r>
              <a:rPr lang="en-US"/>
              <a:t> </a:t>
            </a:r>
            <a:r>
              <a:rPr lang="en-US" err="1"/>
              <a:t>tại</a:t>
            </a:r>
            <a:r>
              <a:rPr lang="en-US"/>
              <a:t> </a:t>
            </a:r>
            <a:r>
              <a:rPr lang="en-US" err="1"/>
              <a:t>hiện</a:t>
            </a:r>
            <a:r>
              <a:rPr lang="en-US"/>
              <a:t> </a:t>
            </a:r>
            <a:r>
              <a:rPr lang="en-US" err="1"/>
              <a:t>trường</a:t>
            </a:r>
            <a:r>
              <a:rPr lang="en-US"/>
              <a:t> (</a:t>
            </a:r>
            <a:r>
              <a:rPr lang="en-US" err="1"/>
              <a:t>vd</a:t>
            </a:r>
            <a:r>
              <a:rPr lang="en-US"/>
              <a:t>. T, pH, </a:t>
            </a:r>
            <a:r>
              <a:rPr lang="en-US" err="1"/>
              <a:t>độ</a:t>
            </a:r>
            <a:r>
              <a:rPr lang="en-US"/>
              <a:t> </a:t>
            </a:r>
            <a:r>
              <a:rPr lang="en-US" err="1"/>
              <a:t>đục</a:t>
            </a:r>
            <a:r>
              <a:rPr lang="en-US"/>
              <a:t>)</a:t>
            </a:r>
          </a:p>
          <a:p>
            <a:r>
              <a:rPr lang="en-US" err="1"/>
              <a:t>Tuân</a:t>
            </a:r>
            <a:r>
              <a:rPr lang="en-US"/>
              <a:t> </a:t>
            </a:r>
            <a:r>
              <a:rPr lang="en-US" err="1"/>
              <a:t>thủ</a:t>
            </a:r>
            <a:r>
              <a:rPr lang="en-US"/>
              <a:t> </a:t>
            </a:r>
            <a:r>
              <a:rPr lang="en-US" err="1"/>
              <a:t>quy</a:t>
            </a:r>
            <a:r>
              <a:rPr lang="en-US"/>
              <a:t> </a:t>
            </a:r>
            <a:r>
              <a:rPr lang="en-US" err="1"/>
              <a:t>trình</a:t>
            </a:r>
            <a:endParaRPr lang="en-US"/>
          </a:p>
          <a:p>
            <a:r>
              <a:rPr lang="en-US" err="1"/>
              <a:t>Chú</a:t>
            </a:r>
            <a:r>
              <a:rPr lang="en-US"/>
              <a:t> ý </a:t>
            </a:r>
            <a:r>
              <a:rPr lang="en-US" err="1"/>
              <a:t>về</a:t>
            </a:r>
            <a:r>
              <a:rPr lang="en-US"/>
              <a:t> </a:t>
            </a:r>
            <a:r>
              <a:rPr lang="en-US" err="1"/>
              <a:t>vấn</a:t>
            </a:r>
            <a:r>
              <a:rPr lang="en-US"/>
              <a:t> </a:t>
            </a:r>
            <a:r>
              <a:rPr lang="en-US" err="1"/>
              <a:t>đề</a:t>
            </a:r>
            <a:r>
              <a:rPr lang="en-US"/>
              <a:t> </a:t>
            </a:r>
            <a:r>
              <a:rPr lang="en-US" err="1"/>
              <a:t>lưu</a:t>
            </a:r>
            <a:r>
              <a:rPr lang="en-US"/>
              <a:t> </a:t>
            </a:r>
            <a:r>
              <a:rPr lang="en-US" err="1"/>
              <a:t>trữ</a:t>
            </a:r>
            <a:r>
              <a:rPr lang="en-US"/>
              <a:t> </a:t>
            </a:r>
            <a:r>
              <a:rPr lang="en-US" err="1"/>
              <a:t>và</a:t>
            </a:r>
            <a:r>
              <a:rPr lang="en-US"/>
              <a:t> </a:t>
            </a:r>
            <a:r>
              <a:rPr lang="en-US" err="1"/>
              <a:t>bảo</a:t>
            </a:r>
            <a:r>
              <a:rPr lang="en-US"/>
              <a:t> </a:t>
            </a:r>
            <a:r>
              <a:rPr lang="en-US" err="1"/>
              <a:t>quản</a:t>
            </a:r>
            <a:endParaRPr lang="en-001"/>
          </a:p>
        </p:txBody>
      </p:sp>
      <p:pic>
        <p:nvPicPr>
          <p:cNvPr id="8" name="Picture 7">
            <a:extLst>
              <a:ext uri="{FF2B5EF4-FFF2-40B4-BE49-F238E27FC236}">
                <a16:creationId xmlns:a16="http://schemas.microsoft.com/office/drawing/2014/main" id="{66907B6D-AF4E-5759-B08A-EAE1AFAF91A3}"/>
              </a:ext>
            </a:extLst>
          </p:cNvPr>
          <p:cNvPicPr>
            <a:picLocks noChangeAspect="1"/>
          </p:cNvPicPr>
          <p:nvPr/>
        </p:nvPicPr>
        <p:blipFill>
          <a:blip r:embed="rId2"/>
          <a:stretch>
            <a:fillRect/>
          </a:stretch>
        </p:blipFill>
        <p:spPr>
          <a:xfrm>
            <a:off x="4971435" y="1473693"/>
            <a:ext cx="6382365" cy="4254910"/>
          </a:xfrm>
          <a:prstGeom prst="rect">
            <a:avLst/>
          </a:prstGeom>
        </p:spPr>
      </p:pic>
      <p:sp>
        <p:nvSpPr>
          <p:cNvPr id="13" name="Footer Placeholder 12">
            <a:extLst>
              <a:ext uri="{FF2B5EF4-FFF2-40B4-BE49-F238E27FC236}">
                <a16:creationId xmlns:a16="http://schemas.microsoft.com/office/drawing/2014/main" id="{E06E8B54-C286-E64E-7919-49A134BD76E0}"/>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0599741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EF96B0B-DD7E-5B54-2E34-C630B9FC3027}"/>
              </a:ext>
            </a:extLst>
          </p:cNvPr>
          <p:cNvSpPr>
            <a:spLocks noGrp="1"/>
          </p:cNvSpPr>
          <p:nvPr>
            <p:ph type="title"/>
          </p:nvPr>
        </p:nvSpPr>
        <p:spPr/>
        <p:txBody>
          <a:bodyPr/>
          <a:lstStyle/>
          <a:p>
            <a:r>
              <a:rPr lang="en-US" err="1"/>
              <a:t>Hiện</a:t>
            </a:r>
            <a:r>
              <a:rPr lang="en-US"/>
              <a:t> </a:t>
            </a:r>
            <a:r>
              <a:rPr lang="en-US" err="1"/>
              <a:t>trường</a:t>
            </a:r>
            <a:endParaRPr lang="en-001"/>
          </a:p>
        </p:txBody>
      </p:sp>
      <p:sp>
        <p:nvSpPr>
          <p:cNvPr id="3" name="Date Placeholder 2">
            <a:extLst>
              <a:ext uri="{FF2B5EF4-FFF2-40B4-BE49-F238E27FC236}">
                <a16:creationId xmlns:a16="http://schemas.microsoft.com/office/drawing/2014/main" id="{92D25F99-07FD-00F0-5079-6FC419EF62EF}"/>
              </a:ext>
            </a:extLst>
          </p:cNvPr>
          <p:cNvSpPr>
            <a:spLocks noGrp="1"/>
          </p:cNvSpPr>
          <p:nvPr>
            <p:ph type="dt" sz="half" idx="10"/>
          </p:nvPr>
        </p:nvSpPr>
        <p:spPr>
          <a:xfrm>
            <a:off x="838200" y="6356350"/>
            <a:ext cx="2743200" cy="365125"/>
          </a:xfrm>
        </p:spPr>
        <p:txBody>
          <a:bodyPr/>
          <a:lstStyle/>
          <a:p>
            <a:r>
              <a:rPr lang="en-001"/>
              <a:t>26/10/2024</a:t>
            </a:r>
          </a:p>
        </p:txBody>
      </p:sp>
      <p:sp>
        <p:nvSpPr>
          <p:cNvPr id="4" name="Slide Number Placeholder 3">
            <a:extLst>
              <a:ext uri="{FF2B5EF4-FFF2-40B4-BE49-F238E27FC236}">
                <a16:creationId xmlns:a16="http://schemas.microsoft.com/office/drawing/2014/main" id="{4118A12B-F11B-73D3-52F0-F94C922F5CDF}"/>
              </a:ext>
            </a:extLst>
          </p:cNvPr>
          <p:cNvSpPr>
            <a:spLocks noGrp="1"/>
          </p:cNvSpPr>
          <p:nvPr>
            <p:ph type="sldNum" sz="quarter" idx="12"/>
          </p:nvPr>
        </p:nvSpPr>
        <p:spPr>
          <a:xfrm>
            <a:off x="8610600" y="6356350"/>
            <a:ext cx="2743200" cy="365125"/>
          </a:xfrm>
        </p:spPr>
        <p:txBody>
          <a:bodyPr/>
          <a:lstStyle/>
          <a:p>
            <a:fld id="{AA8328AE-A94A-43B0-BF47-266FB86AC0A6}" type="slidenum">
              <a:rPr lang="en-001" smtClean="0"/>
              <a:pPr/>
              <a:t>82</a:t>
            </a:fld>
            <a:endParaRPr lang="en-001"/>
          </a:p>
        </p:txBody>
      </p:sp>
      <p:sp>
        <p:nvSpPr>
          <p:cNvPr id="6" name="TextBox 5">
            <a:extLst>
              <a:ext uri="{FF2B5EF4-FFF2-40B4-BE49-F238E27FC236}">
                <a16:creationId xmlns:a16="http://schemas.microsoft.com/office/drawing/2014/main" id="{3FDBA45C-EBEE-7591-A762-CA26B5DC6D2E}"/>
              </a:ext>
            </a:extLst>
          </p:cNvPr>
          <p:cNvSpPr txBox="1"/>
          <p:nvPr/>
        </p:nvSpPr>
        <p:spPr>
          <a:xfrm>
            <a:off x="1810871" y="6354503"/>
            <a:ext cx="9368715" cy="461665"/>
          </a:xfrm>
          <a:prstGeom prst="rect">
            <a:avLst/>
          </a:prstGeom>
          <a:noFill/>
        </p:spPr>
        <p:txBody>
          <a:bodyPr wrap="square">
            <a:spAutoFit/>
          </a:bodyPr>
          <a:lstStyle/>
          <a:p>
            <a:r>
              <a:rPr lang="en-US" sz="1200">
                <a:effectLst/>
              </a:rPr>
              <a:t>Source: </a:t>
            </a:r>
            <a:r>
              <a:rPr lang="en-US" sz="1200" err="1">
                <a:effectLst/>
              </a:rPr>
              <a:t>Pikora</a:t>
            </a:r>
            <a:r>
              <a:rPr lang="en-US" sz="1200">
                <a:effectLst/>
              </a:rPr>
              <a:t>, T. J., et al. (2006). Neighborhood environmental factors correlated with walking near home: Using SPACES. Medicine and Science in Sports and Exercise, 38(4), 708–714. https://doi.org/10.1249/01.mss.0000210189.64458.f3</a:t>
            </a:r>
          </a:p>
        </p:txBody>
      </p:sp>
      <p:pic>
        <p:nvPicPr>
          <p:cNvPr id="11" name="Picture 10">
            <a:extLst>
              <a:ext uri="{FF2B5EF4-FFF2-40B4-BE49-F238E27FC236}">
                <a16:creationId xmlns:a16="http://schemas.microsoft.com/office/drawing/2014/main" id="{8CC509FF-62DC-0004-BC76-A0EEFAE1BA4C}"/>
              </a:ext>
            </a:extLst>
          </p:cNvPr>
          <p:cNvPicPr>
            <a:picLocks noChangeAspect="1"/>
          </p:cNvPicPr>
          <p:nvPr/>
        </p:nvPicPr>
        <p:blipFill>
          <a:blip r:embed="rId3"/>
          <a:stretch>
            <a:fillRect/>
          </a:stretch>
        </p:blipFill>
        <p:spPr>
          <a:xfrm>
            <a:off x="2718916" y="1514207"/>
            <a:ext cx="8082434" cy="4582705"/>
          </a:xfrm>
          <a:prstGeom prst="rect">
            <a:avLst/>
          </a:prstGeom>
        </p:spPr>
      </p:pic>
      <p:sp>
        <p:nvSpPr>
          <p:cNvPr id="10" name="Footer Placeholder 9">
            <a:extLst>
              <a:ext uri="{FF2B5EF4-FFF2-40B4-BE49-F238E27FC236}">
                <a16:creationId xmlns:a16="http://schemas.microsoft.com/office/drawing/2014/main" id="{A4D6078B-31C8-5575-8B07-4C2D3C1C2CAC}"/>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9980550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80478-3545-213F-F767-3463CC6F0A14}"/>
              </a:ext>
            </a:extLst>
          </p:cNvPr>
          <p:cNvSpPr>
            <a:spLocks noGrp="1"/>
          </p:cNvSpPr>
          <p:nvPr>
            <p:ph type="title"/>
          </p:nvPr>
        </p:nvSpPr>
        <p:spPr/>
        <p:txBody>
          <a:bodyPr/>
          <a:lstStyle/>
          <a:p>
            <a:r>
              <a:rPr lang="en-US" err="1"/>
              <a:t>Hiện</a:t>
            </a:r>
            <a:r>
              <a:rPr lang="en-US"/>
              <a:t> </a:t>
            </a:r>
            <a:r>
              <a:rPr lang="en-US" err="1"/>
              <a:t>trường</a:t>
            </a:r>
            <a:endParaRPr lang="en-US"/>
          </a:p>
        </p:txBody>
      </p:sp>
      <p:sp>
        <p:nvSpPr>
          <p:cNvPr id="3" name="Date Placeholder 2">
            <a:extLst>
              <a:ext uri="{FF2B5EF4-FFF2-40B4-BE49-F238E27FC236}">
                <a16:creationId xmlns:a16="http://schemas.microsoft.com/office/drawing/2014/main" id="{EED9C9A8-8266-2E42-DCD7-2F38DB8B3763}"/>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B1BDA29E-A4FC-0F6D-4143-AD9038556114}"/>
              </a:ext>
            </a:extLst>
          </p:cNvPr>
          <p:cNvSpPr>
            <a:spLocks noGrp="1"/>
          </p:cNvSpPr>
          <p:nvPr>
            <p:ph type="sldNum" sz="quarter" idx="12"/>
          </p:nvPr>
        </p:nvSpPr>
        <p:spPr/>
        <p:txBody>
          <a:bodyPr/>
          <a:lstStyle/>
          <a:p>
            <a:fld id="{AA8328AE-A94A-43B0-BF47-266FB86AC0A6}" type="slidenum">
              <a:rPr lang="en-001" smtClean="0"/>
              <a:t>83</a:t>
            </a:fld>
            <a:endParaRPr lang="en-001"/>
          </a:p>
        </p:txBody>
      </p:sp>
      <p:sp>
        <p:nvSpPr>
          <p:cNvPr id="5" name="Content Placeholder 4">
            <a:extLst>
              <a:ext uri="{FF2B5EF4-FFF2-40B4-BE49-F238E27FC236}">
                <a16:creationId xmlns:a16="http://schemas.microsoft.com/office/drawing/2014/main" id="{50FBFF21-EC1A-1167-EC4E-3C2250718FE5}"/>
              </a:ext>
            </a:extLst>
          </p:cNvPr>
          <p:cNvSpPr>
            <a:spLocks noGrp="1"/>
          </p:cNvSpPr>
          <p:nvPr>
            <p:ph idx="1"/>
          </p:nvPr>
        </p:nvSpPr>
        <p:spPr/>
        <p:txBody>
          <a:bodyPr/>
          <a:lstStyle/>
          <a:p>
            <a:r>
              <a:rPr lang="en-US" err="1"/>
              <a:t>Có</a:t>
            </a:r>
            <a:r>
              <a:rPr lang="en-US"/>
              <a:t> </a:t>
            </a:r>
            <a:r>
              <a:rPr lang="en-US" err="1"/>
              <a:t>cấu</a:t>
            </a:r>
            <a:r>
              <a:rPr lang="en-US"/>
              <a:t> </a:t>
            </a:r>
            <a:r>
              <a:rPr lang="en-US" err="1"/>
              <a:t>trúc</a:t>
            </a:r>
            <a:endParaRPr lang="en-US"/>
          </a:p>
          <a:p>
            <a:pPr lvl="1"/>
            <a:r>
              <a:rPr lang="en-US" err="1"/>
              <a:t>Có</a:t>
            </a:r>
            <a:r>
              <a:rPr lang="en-US"/>
              <a:t> </a:t>
            </a:r>
            <a:r>
              <a:rPr lang="en-US" err="1"/>
              <a:t>lịch</a:t>
            </a:r>
            <a:r>
              <a:rPr lang="en-US"/>
              <a:t> </a:t>
            </a:r>
            <a:r>
              <a:rPr lang="en-US" err="1"/>
              <a:t>trình</a:t>
            </a:r>
            <a:r>
              <a:rPr lang="en-US"/>
              <a:t> </a:t>
            </a:r>
            <a:r>
              <a:rPr lang="en-US" err="1"/>
              <a:t>cụ</a:t>
            </a:r>
            <a:r>
              <a:rPr lang="en-US"/>
              <a:t> </a:t>
            </a:r>
            <a:r>
              <a:rPr lang="en-US" err="1"/>
              <a:t>thể</a:t>
            </a:r>
            <a:endParaRPr lang="en-US"/>
          </a:p>
          <a:p>
            <a:pPr lvl="1"/>
            <a:r>
              <a:rPr lang="en-US" err="1"/>
              <a:t>Có</a:t>
            </a:r>
            <a:r>
              <a:rPr lang="en-US"/>
              <a:t> </a:t>
            </a:r>
            <a:r>
              <a:rPr lang="en-US" err="1"/>
              <a:t>yếu</a:t>
            </a:r>
            <a:r>
              <a:rPr lang="en-US"/>
              <a:t> </a:t>
            </a:r>
            <a:r>
              <a:rPr lang="en-US" err="1"/>
              <a:t>tố</a:t>
            </a:r>
            <a:r>
              <a:rPr lang="en-US"/>
              <a:t> </a:t>
            </a:r>
            <a:r>
              <a:rPr lang="en-US" err="1"/>
              <a:t>quan</a:t>
            </a:r>
            <a:r>
              <a:rPr lang="en-US"/>
              <a:t> </a:t>
            </a:r>
            <a:r>
              <a:rPr lang="en-US" err="1"/>
              <a:t>sát</a:t>
            </a:r>
            <a:r>
              <a:rPr lang="en-US"/>
              <a:t> </a:t>
            </a:r>
            <a:r>
              <a:rPr lang="en-US" err="1"/>
              <a:t>cụ</a:t>
            </a:r>
            <a:r>
              <a:rPr lang="en-US"/>
              <a:t> </a:t>
            </a:r>
            <a:r>
              <a:rPr lang="en-US" err="1"/>
              <a:t>thể</a:t>
            </a:r>
            <a:endParaRPr lang="en-US"/>
          </a:p>
          <a:p>
            <a:pPr lvl="1"/>
            <a:r>
              <a:rPr lang="en-US" err="1"/>
              <a:t>Giúp</a:t>
            </a:r>
            <a:r>
              <a:rPr lang="en-US"/>
              <a:t> </a:t>
            </a:r>
            <a:r>
              <a:rPr lang="en-US" err="1"/>
              <a:t>giảm</a:t>
            </a:r>
            <a:r>
              <a:rPr lang="en-US"/>
              <a:t> </a:t>
            </a:r>
            <a:r>
              <a:rPr lang="en-US" err="1"/>
              <a:t>thiên</a:t>
            </a:r>
            <a:r>
              <a:rPr lang="en-US"/>
              <a:t> </a:t>
            </a:r>
            <a:r>
              <a:rPr lang="en-US" err="1"/>
              <a:t>kiến</a:t>
            </a:r>
            <a:endParaRPr lang="en-US"/>
          </a:p>
          <a:p>
            <a:pPr lvl="1"/>
            <a:r>
              <a:rPr lang="en-US" err="1"/>
              <a:t>Có</a:t>
            </a:r>
            <a:r>
              <a:rPr lang="en-US"/>
              <a:t> </a:t>
            </a:r>
            <a:r>
              <a:rPr lang="en-US" err="1"/>
              <a:t>thể</a:t>
            </a:r>
            <a:r>
              <a:rPr lang="en-US"/>
              <a:t> </a:t>
            </a:r>
            <a:r>
              <a:rPr lang="en-US" err="1"/>
              <a:t>lặp</a:t>
            </a:r>
            <a:r>
              <a:rPr lang="en-US"/>
              <a:t> </a:t>
            </a:r>
            <a:r>
              <a:rPr lang="en-US" err="1"/>
              <a:t>lại</a:t>
            </a:r>
            <a:r>
              <a:rPr lang="en-US"/>
              <a:t> </a:t>
            </a:r>
            <a:r>
              <a:rPr lang="en-US" err="1"/>
              <a:t>và</a:t>
            </a:r>
            <a:r>
              <a:rPr lang="en-US"/>
              <a:t> </a:t>
            </a:r>
            <a:r>
              <a:rPr lang="en-US" err="1"/>
              <a:t>kiểm</a:t>
            </a:r>
            <a:r>
              <a:rPr lang="en-US"/>
              <a:t> </a:t>
            </a:r>
            <a:r>
              <a:rPr lang="en-US" err="1"/>
              <a:t>chứng</a:t>
            </a:r>
            <a:endParaRPr lang="en-US"/>
          </a:p>
          <a:p>
            <a:r>
              <a:rPr lang="en-US"/>
              <a:t>Phi </a:t>
            </a:r>
            <a:r>
              <a:rPr lang="en-US" err="1"/>
              <a:t>cấu</a:t>
            </a:r>
            <a:r>
              <a:rPr lang="en-US"/>
              <a:t> </a:t>
            </a:r>
            <a:r>
              <a:rPr lang="en-US" err="1"/>
              <a:t>trúc</a:t>
            </a:r>
            <a:endParaRPr lang="en-US"/>
          </a:p>
          <a:p>
            <a:pPr lvl="1"/>
            <a:r>
              <a:rPr lang="en-US"/>
              <a:t>Thu </a:t>
            </a:r>
            <a:r>
              <a:rPr lang="en-US" err="1"/>
              <a:t>thập</a:t>
            </a:r>
            <a:r>
              <a:rPr lang="en-US"/>
              <a:t> </a:t>
            </a:r>
            <a:r>
              <a:rPr lang="en-US" err="1"/>
              <a:t>dữ</a:t>
            </a:r>
            <a:r>
              <a:rPr lang="en-US"/>
              <a:t> </a:t>
            </a:r>
            <a:r>
              <a:rPr lang="en-US" err="1"/>
              <a:t>liệu</a:t>
            </a:r>
            <a:r>
              <a:rPr lang="en-US"/>
              <a:t> </a:t>
            </a:r>
            <a:r>
              <a:rPr lang="en-US" err="1"/>
              <a:t>và</a:t>
            </a:r>
            <a:r>
              <a:rPr lang="en-US"/>
              <a:t> </a:t>
            </a:r>
            <a:r>
              <a:rPr lang="en-US" err="1"/>
              <a:t>thông</a:t>
            </a:r>
            <a:r>
              <a:rPr lang="en-US"/>
              <a:t> tin </a:t>
            </a:r>
            <a:r>
              <a:rPr lang="en-US" err="1"/>
              <a:t>nhiều</a:t>
            </a:r>
            <a:r>
              <a:rPr lang="en-US"/>
              <a:t> </a:t>
            </a:r>
            <a:r>
              <a:rPr lang="en-US" err="1"/>
              <a:t>nhất</a:t>
            </a:r>
            <a:r>
              <a:rPr lang="en-US"/>
              <a:t> </a:t>
            </a:r>
            <a:r>
              <a:rPr lang="en-US" err="1"/>
              <a:t>có</a:t>
            </a:r>
            <a:r>
              <a:rPr lang="en-US"/>
              <a:t> </a:t>
            </a:r>
            <a:r>
              <a:rPr lang="en-US" err="1"/>
              <a:t>thể</a:t>
            </a:r>
            <a:endParaRPr lang="en-US"/>
          </a:p>
          <a:p>
            <a:pPr lvl="1"/>
            <a:r>
              <a:rPr lang="en-US" err="1"/>
              <a:t>Dựa</a:t>
            </a:r>
            <a:r>
              <a:rPr lang="en-US"/>
              <a:t> </a:t>
            </a:r>
            <a:r>
              <a:rPr lang="en-US" err="1"/>
              <a:t>vào</a:t>
            </a:r>
            <a:r>
              <a:rPr lang="en-US"/>
              <a:t> </a:t>
            </a:r>
            <a:r>
              <a:rPr lang="en-US" err="1"/>
              <a:t>trực</a:t>
            </a:r>
            <a:r>
              <a:rPr lang="en-US"/>
              <a:t> </a:t>
            </a:r>
            <a:r>
              <a:rPr lang="en-US" err="1"/>
              <a:t>giác</a:t>
            </a:r>
            <a:r>
              <a:rPr lang="en-US"/>
              <a:t> </a:t>
            </a:r>
            <a:r>
              <a:rPr lang="en-US" err="1"/>
              <a:t>của</a:t>
            </a:r>
            <a:r>
              <a:rPr lang="en-US"/>
              <a:t> </a:t>
            </a:r>
            <a:r>
              <a:rPr lang="en-US" err="1"/>
              <a:t>người</a:t>
            </a:r>
            <a:r>
              <a:rPr lang="en-US"/>
              <a:t> </a:t>
            </a:r>
            <a:r>
              <a:rPr lang="en-US" err="1"/>
              <a:t>quan</a:t>
            </a:r>
            <a:r>
              <a:rPr lang="en-US"/>
              <a:t> </a:t>
            </a:r>
            <a:r>
              <a:rPr lang="en-US" err="1"/>
              <a:t>sát</a:t>
            </a:r>
            <a:endParaRPr lang="en-US"/>
          </a:p>
          <a:p>
            <a:r>
              <a:rPr lang="en-US" err="1"/>
              <a:t>Vấn</a:t>
            </a:r>
            <a:r>
              <a:rPr lang="en-US"/>
              <a:t> </a:t>
            </a:r>
            <a:r>
              <a:rPr lang="en-US" err="1"/>
              <a:t>đề</a:t>
            </a:r>
            <a:r>
              <a:rPr lang="en-US"/>
              <a:t> </a:t>
            </a:r>
            <a:r>
              <a:rPr lang="en-US" err="1"/>
              <a:t>đạo</a:t>
            </a:r>
            <a:r>
              <a:rPr lang="en-US"/>
              <a:t> </a:t>
            </a:r>
            <a:r>
              <a:rPr lang="en-US" err="1"/>
              <a:t>đức</a:t>
            </a:r>
            <a:r>
              <a:rPr lang="en-US"/>
              <a:t> </a:t>
            </a:r>
            <a:r>
              <a:rPr lang="en-US" err="1"/>
              <a:t>và</a:t>
            </a:r>
            <a:r>
              <a:rPr lang="en-US"/>
              <a:t> </a:t>
            </a:r>
            <a:r>
              <a:rPr lang="en-US" err="1"/>
              <a:t>quyền</a:t>
            </a:r>
            <a:r>
              <a:rPr lang="en-US"/>
              <a:t> </a:t>
            </a:r>
            <a:r>
              <a:rPr lang="en-US" err="1"/>
              <a:t>riêng</a:t>
            </a:r>
            <a:r>
              <a:rPr lang="en-US"/>
              <a:t> </a:t>
            </a:r>
            <a:r>
              <a:rPr lang="en-US" err="1"/>
              <a:t>tư</a:t>
            </a:r>
            <a:r>
              <a:rPr lang="en-US"/>
              <a:t> (</a:t>
            </a:r>
            <a:r>
              <a:rPr lang="en-US" err="1"/>
              <a:t>chụp</a:t>
            </a:r>
            <a:r>
              <a:rPr lang="en-US"/>
              <a:t> </a:t>
            </a:r>
            <a:r>
              <a:rPr lang="en-US" err="1"/>
              <a:t>ảnh</a:t>
            </a:r>
            <a:r>
              <a:rPr lang="en-US"/>
              <a:t>, </a:t>
            </a:r>
            <a:r>
              <a:rPr lang="en-US" err="1"/>
              <a:t>đồng</a:t>
            </a:r>
            <a:r>
              <a:rPr lang="en-US"/>
              <a:t> ý </a:t>
            </a:r>
            <a:r>
              <a:rPr lang="en-US" err="1"/>
              <a:t>của</a:t>
            </a:r>
            <a:r>
              <a:rPr lang="en-US"/>
              <a:t> </a:t>
            </a:r>
            <a:r>
              <a:rPr lang="en-US" err="1"/>
              <a:t>người</a:t>
            </a:r>
            <a:r>
              <a:rPr lang="en-US"/>
              <a:t> </a:t>
            </a:r>
            <a:r>
              <a:rPr lang="en-US" err="1"/>
              <a:t>tham</a:t>
            </a:r>
            <a:r>
              <a:rPr lang="en-US"/>
              <a:t> </a:t>
            </a:r>
            <a:r>
              <a:rPr lang="en-US" err="1"/>
              <a:t>gia</a:t>
            </a:r>
            <a:r>
              <a:rPr lang="en-US"/>
              <a:t>)</a:t>
            </a:r>
          </a:p>
        </p:txBody>
      </p:sp>
      <p:sp>
        <p:nvSpPr>
          <p:cNvPr id="6" name="Footer Placeholder 5">
            <a:extLst>
              <a:ext uri="{FF2B5EF4-FFF2-40B4-BE49-F238E27FC236}">
                <a16:creationId xmlns:a16="http://schemas.microsoft.com/office/drawing/2014/main" id="{887355C5-ECD1-545A-E78C-EC8E0FB17B89}"/>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6668084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12E45-CD38-87B7-0A8B-F04A7EF6B123}"/>
              </a:ext>
            </a:extLst>
          </p:cNvPr>
          <p:cNvSpPr>
            <a:spLocks noGrp="1"/>
          </p:cNvSpPr>
          <p:nvPr>
            <p:ph type="title"/>
          </p:nvPr>
        </p:nvSpPr>
        <p:spPr>
          <a:xfrm>
            <a:off x="838200" y="136525"/>
            <a:ext cx="10515600" cy="928795"/>
          </a:xfrm>
        </p:spPr>
        <p:txBody>
          <a:bodyPr/>
          <a:lstStyle/>
          <a:p>
            <a:r>
              <a:rPr lang="en-US" err="1"/>
              <a:t>Thực</a:t>
            </a:r>
            <a:r>
              <a:rPr lang="en-US"/>
              <a:t> </a:t>
            </a:r>
            <a:r>
              <a:rPr lang="en-US" err="1"/>
              <a:t>nghiệm</a:t>
            </a:r>
            <a:endParaRPr lang="en-GB"/>
          </a:p>
        </p:txBody>
      </p:sp>
      <p:sp>
        <p:nvSpPr>
          <p:cNvPr id="3" name="Date Placeholder 2">
            <a:extLst>
              <a:ext uri="{FF2B5EF4-FFF2-40B4-BE49-F238E27FC236}">
                <a16:creationId xmlns:a16="http://schemas.microsoft.com/office/drawing/2014/main" id="{A3B997CE-F57C-7DC2-A493-E6AEF9BB41F6}"/>
              </a:ext>
            </a:extLst>
          </p:cNvPr>
          <p:cNvSpPr>
            <a:spLocks noGrp="1"/>
          </p:cNvSpPr>
          <p:nvPr>
            <p:ph type="dt" sz="half" idx="10"/>
          </p:nvPr>
        </p:nvSpPr>
        <p:spPr>
          <a:xfrm>
            <a:off x="838200" y="6356350"/>
            <a:ext cx="2743200" cy="365125"/>
          </a:xfrm>
        </p:spPr>
        <p:txBody>
          <a:bodyPr/>
          <a:lstStyle/>
          <a:p>
            <a:r>
              <a:rPr lang="en-001"/>
              <a:t>26/10/2024</a:t>
            </a:r>
          </a:p>
        </p:txBody>
      </p:sp>
      <p:sp>
        <p:nvSpPr>
          <p:cNvPr id="4" name="Footer Placeholder 3">
            <a:extLst>
              <a:ext uri="{FF2B5EF4-FFF2-40B4-BE49-F238E27FC236}">
                <a16:creationId xmlns:a16="http://schemas.microsoft.com/office/drawing/2014/main" id="{4F352D79-191B-5F84-0D75-96363ADD375D}"/>
              </a:ext>
            </a:extLst>
          </p:cNvPr>
          <p:cNvSpPr>
            <a:spLocks noGrp="1"/>
          </p:cNvSpPr>
          <p:nvPr>
            <p:ph type="ftr" sz="quarter" idx="11"/>
          </p:nvPr>
        </p:nvSpPr>
        <p:spPr>
          <a:xfrm>
            <a:off x="4038600" y="6356350"/>
            <a:ext cx="4114800" cy="365125"/>
          </a:xfrm>
        </p:spPr>
        <p:txBody>
          <a:bodyPr/>
          <a:lstStyle/>
          <a:p>
            <a:r>
              <a:rPr lang="en-US"/>
              <a:t>Research Methods (VNU-SIS)</a:t>
            </a:r>
          </a:p>
        </p:txBody>
      </p:sp>
      <p:sp>
        <p:nvSpPr>
          <p:cNvPr id="5" name="Slide Number Placeholder 4">
            <a:extLst>
              <a:ext uri="{FF2B5EF4-FFF2-40B4-BE49-F238E27FC236}">
                <a16:creationId xmlns:a16="http://schemas.microsoft.com/office/drawing/2014/main" id="{B491BA46-9F30-1C87-A7C7-13EC4E6A7DC7}"/>
              </a:ext>
            </a:extLst>
          </p:cNvPr>
          <p:cNvSpPr>
            <a:spLocks noGrp="1"/>
          </p:cNvSpPr>
          <p:nvPr>
            <p:ph type="sldNum" sz="quarter" idx="12"/>
          </p:nvPr>
        </p:nvSpPr>
        <p:spPr>
          <a:xfrm>
            <a:off x="8610600" y="6356350"/>
            <a:ext cx="2743200" cy="365125"/>
          </a:xfrm>
        </p:spPr>
        <p:txBody>
          <a:bodyPr/>
          <a:lstStyle/>
          <a:p>
            <a:fld id="{558478D3-4DD5-4D7B-8D8D-7EA87687E863}" type="slidenum">
              <a:rPr lang="en-US" smtClean="0"/>
              <a:pPr/>
              <a:t>84</a:t>
            </a:fld>
            <a:endParaRPr lang="en-US"/>
          </a:p>
        </p:txBody>
      </p:sp>
      <p:sp>
        <p:nvSpPr>
          <p:cNvPr id="15" name="Content Placeholder 14">
            <a:extLst>
              <a:ext uri="{FF2B5EF4-FFF2-40B4-BE49-F238E27FC236}">
                <a16:creationId xmlns:a16="http://schemas.microsoft.com/office/drawing/2014/main" id="{BCE001C1-02C9-9050-1941-0D2D556DF2C3}"/>
              </a:ext>
            </a:extLst>
          </p:cNvPr>
          <p:cNvSpPr>
            <a:spLocks noGrp="1"/>
          </p:cNvSpPr>
          <p:nvPr>
            <p:ph idx="1"/>
          </p:nvPr>
        </p:nvSpPr>
        <p:spPr>
          <a:xfrm>
            <a:off x="838200" y="1473693"/>
            <a:ext cx="5029197" cy="1427111"/>
          </a:xfrm>
        </p:spPr>
        <p:txBody>
          <a:bodyPr/>
          <a:lstStyle/>
          <a:p>
            <a:r>
              <a:rPr lang="en-US" err="1"/>
              <a:t>Biến</a:t>
            </a:r>
            <a:r>
              <a:rPr lang="en-US"/>
              <a:t> </a:t>
            </a:r>
            <a:r>
              <a:rPr lang="en-US" err="1"/>
              <a:t>phụ</a:t>
            </a:r>
            <a:r>
              <a:rPr lang="en-US"/>
              <a:t> </a:t>
            </a:r>
            <a:r>
              <a:rPr lang="en-US" err="1"/>
              <a:t>thuộc</a:t>
            </a:r>
            <a:r>
              <a:rPr lang="en-US"/>
              <a:t> </a:t>
            </a:r>
          </a:p>
          <a:p>
            <a:r>
              <a:rPr lang="en-US" err="1"/>
              <a:t>Biến</a:t>
            </a:r>
            <a:r>
              <a:rPr lang="en-US"/>
              <a:t> </a:t>
            </a:r>
            <a:r>
              <a:rPr lang="en-US" err="1"/>
              <a:t>độc</a:t>
            </a:r>
            <a:r>
              <a:rPr lang="en-US"/>
              <a:t> </a:t>
            </a:r>
            <a:r>
              <a:rPr lang="en-US" err="1"/>
              <a:t>lập</a:t>
            </a:r>
            <a:endParaRPr lang="en-001"/>
          </a:p>
        </p:txBody>
      </p:sp>
      <p:pic>
        <p:nvPicPr>
          <p:cNvPr id="7" name="Picture 6">
            <a:extLst>
              <a:ext uri="{FF2B5EF4-FFF2-40B4-BE49-F238E27FC236}">
                <a16:creationId xmlns:a16="http://schemas.microsoft.com/office/drawing/2014/main" id="{7D8C3478-30F8-5967-B8D9-EBF84AE32655}"/>
              </a:ext>
            </a:extLst>
          </p:cNvPr>
          <p:cNvPicPr>
            <a:picLocks noChangeAspect="1"/>
          </p:cNvPicPr>
          <p:nvPr/>
        </p:nvPicPr>
        <p:blipFill>
          <a:blip r:embed="rId3"/>
          <a:srcRect t="43470"/>
          <a:stretch/>
        </p:blipFill>
        <p:spPr>
          <a:xfrm>
            <a:off x="5946965" y="731891"/>
            <a:ext cx="5327267" cy="2399360"/>
          </a:xfrm>
          <a:prstGeom prst="rect">
            <a:avLst/>
          </a:prstGeom>
        </p:spPr>
      </p:pic>
      <p:pic>
        <p:nvPicPr>
          <p:cNvPr id="6" name="Picture 5">
            <a:extLst>
              <a:ext uri="{FF2B5EF4-FFF2-40B4-BE49-F238E27FC236}">
                <a16:creationId xmlns:a16="http://schemas.microsoft.com/office/drawing/2014/main" id="{4F4525D6-0744-D740-756C-6EE4BD2A6213}"/>
              </a:ext>
            </a:extLst>
          </p:cNvPr>
          <p:cNvPicPr>
            <a:picLocks noChangeAspect="1"/>
          </p:cNvPicPr>
          <p:nvPr/>
        </p:nvPicPr>
        <p:blipFill>
          <a:blip r:embed="rId4"/>
          <a:stretch>
            <a:fillRect/>
          </a:stretch>
        </p:blipFill>
        <p:spPr>
          <a:xfrm>
            <a:off x="838200" y="2906713"/>
            <a:ext cx="4224925" cy="2739449"/>
          </a:xfrm>
          <a:prstGeom prst="rect">
            <a:avLst/>
          </a:prstGeom>
        </p:spPr>
      </p:pic>
      <p:pic>
        <p:nvPicPr>
          <p:cNvPr id="10" name="Picture 9">
            <a:extLst>
              <a:ext uri="{FF2B5EF4-FFF2-40B4-BE49-F238E27FC236}">
                <a16:creationId xmlns:a16="http://schemas.microsoft.com/office/drawing/2014/main" id="{132F14E2-9AB9-F8D2-12F0-B170E1794D09}"/>
              </a:ext>
            </a:extLst>
          </p:cNvPr>
          <p:cNvPicPr>
            <a:picLocks noChangeAspect="1"/>
          </p:cNvPicPr>
          <p:nvPr/>
        </p:nvPicPr>
        <p:blipFill>
          <a:blip r:embed="rId5"/>
          <a:stretch>
            <a:fillRect/>
          </a:stretch>
        </p:blipFill>
        <p:spPr>
          <a:xfrm>
            <a:off x="5203721" y="3223312"/>
            <a:ext cx="6813754" cy="2533758"/>
          </a:xfrm>
          <a:prstGeom prst="rect">
            <a:avLst/>
          </a:prstGeom>
        </p:spPr>
      </p:pic>
      <p:sp>
        <p:nvSpPr>
          <p:cNvPr id="17" name="TextBox 16">
            <a:extLst>
              <a:ext uri="{FF2B5EF4-FFF2-40B4-BE49-F238E27FC236}">
                <a16:creationId xmlns:a16="http://schemas.microsoft.com/office/drawing/2014/main" id="{3ED675E0-7FB6-A021-45B2-C45E77415E14}"/>
              </a:ext>
            </a:extLst>
          </p:cNvPr>
          <p:cNvSpPr txBox="1"/>
          <p:nvPr/>
        </p:nvSpPr>
        <p:spPr>
          <a:xfrm>
            <a:off x="1828800" y="5849131"/>
            <a:ext cx="9029700" cy="646331"/>
          </a:xfrm>
          <a:prstGeom prst="rect">
            <a:avLst/>
          </a:prstGeom>
          <a:noFill/>
        </p:spPr>
        <p:txBody>
          <a:bodyPr wrap="square">
            <a:spAutoFit/>
          </a:bodyPr>
          <a:lstStyle/>
          <a:p>
            <a:r>
              <a:rPr lang="en-US" sz="1200" err="1"/>
              <a:t>Scherber</a:t>
            </a:r>
            <a:r>
              <a:rPr lang="en-US" sz="1200"/>
              <a:t>, C., Gladbach, D. J., </a:t>
            </a:r>
            <a:r>
              <a:rPr lang="en-US" sz="1200" err="1"/>
              <a:t>Stevnbak</a:t>
            </a:r>
            <a:r>
              <a:rPr lang="en-US" sz="1200"/>
              <a:t>, K., Karsten, R. J., Schmidt, I. K., Michelsen, A., Albert, K. R., Larsen, K. S., Mikkelsen, T. N., Beier, C., &amp; Christensen, S. (2013). Multi-factor climate change effects on insect herbivore performance. Ecology and Evolution, 3(6), 1449–1460. https://doi.org/10.1002/ece3.564</a:t>
            </a:r>
            <a:endParaRPr lang="en-001" sz="1200"/>
          </a:p>
        </p:txBody>
      </p:sp>
    </p:spTree>
    <p:extLst>
      <p:ext uri="{BB962C8B-B14F-4D97-AF65-F5344CB8AC3E}">
        <p14:creationId xmlns:p14="http://schemas.microsoft.com/office/powerpoint/2010/main" val="4944746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281CF6D-EF8C-D8DD-1DC7-EADEE73920AC}"/>
              </a:ext>
            </a:extLst>
          </p:cNvPr>
          <p:cNvSpPr>
            <a:spLocks noGrp="1"/>
          </p:cNvSpPr>
          <p:nvPr>
            <p:ph type="title"/>
          </p:nvPr>
        </p:nvSpPr>
        <p:spPr/>
        <p:txBody>
          <a:bodyPr/>
          <a:lstStyle/>
          <a:p>
            <a:r>
              <a:rPr lang="en-US" err="1"/>
              <a:t>Thực</a:t>
            </a:r>
            <a:r>
              <a:rPr lang="en-US"/>
              <a:t> </a:t>
            </a:r>
            <a:r>
              <a:rPr lang="en-US" err="1"/>
              <a:t>nghiệm</a:t>
            </a:r>
            <a:endParaRPr lang="en-001"/>
          </a:p>
        </p:txBody>
      </p:sp>
      <p:sp>
        <p:nvSpPr>
          <p:cNvPr id="3" name="Date Placeholder 2">
            <a:extLst>
              <a:ext uri="{FF2B5EF4-FFF2-40B4-BE49-F238E27FC236}">
                <a16:creationId xmlns:a16="http://schemas.microsoft.com/office/drawing/2014/main" id="{92D25F99-07FD-00F0-5079-6FC419EF62EF}"/>
              </a:ext>
            </a:extLst>
          </p:cNvPr>
          <p:cNvSpPr>
            <a:spLocks noGrp="1"/>
          </p:cNvSpPr>
          <p:nvPr>
            <p:ph type="dt" sz="half" idx="10"/>
          </p:nvPr>
        </p:nvSpPr>
        <p:spPr>
          <a:xfrm>
            <a:off x="838200" y="6356350"/>
            <a:ext cx="2743200" cy="365125"/>
          </a:xfrm>
        </p:spPr>
        <p:txBody>
          <a:bodyPr/>
          <a:lstStyle/>
          <a:p>
            <a:r>
              <a:rPr lang="en-001"/>
              <a:t>26/10/2024</a:t>
            </a:r>
          </a:p>
        </p:txBody>
      </p:sp>
      <p:sp>
        <p:nvSpPr>
          <p:cNvPr id="2" name="Footer Placeholder 1">
            <a:extLst>
              <a:ext uri="{FF2B5EF4-FFF2-40B4-BE49-F238E27FC236}">
                <a16:creationId xmlns:a16="http://schemas.microsoft.com/office/drawing/2014/main" id="{18742355-509F-2382-5954-50C4ED0D580C}"/>
              </a:ext>
            </a:extLst>
          </p:cNvPr>
          <p:cNvSpPr>
            <a:spLocks noGrp="1"/>
          </p:cNvSpPr>
          <p:nvPr>
            <p:ph type="ftr" sz="quarter" idx="11"/>
          </p:nvPr>
        </p:nvSpPr>
        <p:spPr>
          <a:xfrm>
            <a:off x="4038600" y="6356350"/>
            <a:ext cx="4114800" cy="365125"/>
          </a:xfrm>
        </p:spPr>
        <p:txBody>
          <a:bodyPr/>
          <a:lstStyle/>
          <a:p>
            <a:r>
              <a:rPr lang="en-US"/>
              <a:t>Research Methods (VNU-SIS)</a:t>
            </a:r>
            <a:endParaRPr lang="en-001"/>
          </a:p>
        </p:txBody>
      </p:sp>
      <p:sp>
        <p:nvSpPr>
          <p:cNvPr id="4" name="Slide Number Placeholder 3">
            <a:extLst>
              <a:ext uri="{FF2B5EF4-FFF2-40B4-BE49-F238E27FC236}">
                <a16:creationId xmlns:a16="http://schemas.microsoft.com/office/drawing/2014/main" id="{4118A12B-F11B-73D3-52F0-F94C922F5CDF}"/>
              </a:ext>
            </a:extLst>
          </p:cNvPr>
          <p:cNvSpPr>
            <a:spLocks noGrp="1"/>
          </p:cNvSpPr>
          <p:nvPr>
            <p:ph type="sldNum" sz="quarter" idx="12"/>
          </p:nvPr>
        </p:nvSpPr>
        <p:spPr>
          <a:xfrm>
            <a:off x="8610600" y="6356350"/>
            <a:ext cx="2743200" cy="365125"/>
          </a:xfrm>
        </p:spPr>
        <p:txBody>
          <a:bodyPr/>
          <a:lstStyle/>
          <a:p>
            <a:fld id="{AA8328AE-A94A-43B0-BF47-266FB86AC0A6}" type="slidenum">
              <a:rPr lang="en-001" smtClean="0"/>
              <a:pPr/>
              <a:t>85</a:t>
            </a:fld>
            <a:endParaRPr lang="en-001"/>
          </a:p>
        </p:txBody>
      </p:sp>
      <p:pic>
        <p:nvPicPr>
          <p:cNvPr id="1026" name="Picture 2">
            <a:extLst>
              <a:ext uri="{FF2B5EF4-FFF2-40B4-BE49-F238E27FC236}">
                <a16:creationId xmlns:a16="http://schemas.microsoft.com/office/drawing/2014/main" id="{BE7259A6-4B39-CFC7-32C7-A68419762C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2" b="50049"/>
          <a:stretch/>
        </p:blipFill>
        <p:spPr bwMode="auto">
          <a:xfrm>
            <a:off x="440506" y="1592617"/>
            <a:ext cx="5435241" cy="38522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DBA45C-EBEE-7591-A762-CA26B5DC6D2E}"/>
              </a:ext>
            </a:extLst>
          </p:cNvPr>
          <p:cNvSpPr txBox="1"/>
          <p:nvPr/>
        </p:nvSpPr>
        <p:spPr>
          <a:xfrm>
            <a:off x="1703999" y="6077247"/>
            <a:ext cx="9368715" cy="461665"/>
          </a:xfrm>
          <a:prstGeom prst="rect">
            <a:avLst/>
          </a:prstGeom>
          <a:noFill/>
        </p:spPr>
        <p:txBody>
          <a:bodyPr wrap="square">
            <a:spAutoFit/>
          </a:bodyPr>
          <a:lstStyle/>
          <a:p>
            <a:r>
              <a:rPr lang="en-US" sz="1200">
                <a:effectLst/>
              </a:rPr>
              <a:t>Keizer, K., Lindenberg, S., &amp; Steg, L. (2008). The spreading of disorder. Science, 322(5908), 1681–1685. https://doi.org/10.1126/science.1161405</a:t>
            </a:r>
          </a:p>
        </p:txBody>
      </p:sp>
      <p:pic>
        <p:nvPicPr>
          <p:cNvPr id="13" name="Picture 2">
            <a:extLst>
              <a:ext uri="{FF2B5EF4-FFF2-40B4-BE49-F238E27FC236}">
                <a16:creationId xmlns:a16="http://schemas.microsoft.com/office/drawing/2014/main" id="{89D3CB50-B92E-831D-FCB2-EEDFB8464E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881"/>
          <a:stretch/>
        </p:blipFill>
        <p:spPr bwMode="auto">
          <a:xfrm>
            <a:off x="6316253" y="1592617"/>
            <a:ext cx="5435241" cy="385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3345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3A5C-E2D5-2C83-46E0-0C56A8B26B20}"/>
              </a:ext>
            </a:extLst>
          </p:cNvPr>
          <p:cNvSpPr>
            <a:spLocks noGrp="1"/>
          </p:cNvSpPr>
          <p:nvPr>
            <p:ph type="title"/>
          </p:nvPr>
        </p:nvSpPr>
        <p:spPr/>
        <p:txBody>
          <a:bodyPr/>
          <a:lstStyle/>
          <a:p>
            <a:r>
              <a:rPr lang="en-US" err="1"/>
              <a:t>Nguồn</a:t>
            </a:r>
            <a:r>
              <a:rPr lang="en-US"/>
              <a:t> </a:t>
            </a:r>
            <a:r>
              <a:rPr lang="en-US" err="1"/>
              <a:t>lực</a:t>
            </a:r>
            <a:r>
              <a:rPr lang="en-US"/>
              <a:t> </a:t>
            </a:r>
            <a:r>
              <a:rPr lang="en-US" err="1"/>
              <a:t>đám</a:t>
            </a:r>
            <a:r>
              <a:rPr lang="en-US"/>
              <a:t> </a:t>
            </a:r>
            <a:r>
              <a:rPr lang="en-US" err="1"/>
              <a:t>đông</a:t>
            </a:r>
            <a:endParaRPr lang="en-001"/>
          </a:p>
        </p:txBody>
      </p:sp>
      <p:sp>
        <p:nvSpPr>
          <p:cNvPr id="3" name="Date Placeholder 2">
            <a:extLst>
              <a:ext uri="{FF2B5EF4-FFF2-40B4-BE49-F238E27FC236}">
                <a16:creationId xmlns:a16="http://schemas.microsoft.com/office/drawing/2014/main" id="{DEB8F86E-657A-8A9F-BF2E-1027AB54F9C3}"/>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C8144CF2-0C37-2C0D-FA35-767D0EC7BCB3}"/>
              </a:ext>
            </a:extLst>
          </p:cNvPr>
          <p:cNvSpPr>
            <a:spLocks noGrp="1"/>
          </p:cNvSpPr>
          <p:nvPr>
            <p:ph type="sldNum" sz="quarter" idx="12"/>
          </p:nvPr>
        </p:nvSpPr>
        <p:spPr/>
        <p:txBody>
          <a:bodyPr/>
          <a:lstStyle/>
          <a:p>
            <a:fld id="{AA8328AE-A94A-43B0-BF47-266FB86AC0A6}" type="slidenum">
              <a:rPr lang="en-001" smtClean="0"/>
              <a:t>86</a:t>
            </a:fld>
            <a:endParaRPr lang="en-001"/>
          </a:p>
        </p:txBody>
      </p:sp>
      <p:sp>
        <p:nvSpPr>
          <p:cNvPr id="5" name="Content Placeholder 4">
            <a:extLst>
              <a:ext uri="{FF2B5EF4-FFF2-40B4-BE49-F238E27FC236}">
                <a16:creationId xmlns:a16="http://schemas.microsoft.com/office/drawing/2014/main" id="{CA84D10B-B117-0E34-0598-A4CBBCE5BD6B}"/>
              </a:ext>
            </a:extLst>
          </p:cNvPr>
          <p:cNvSpPr>
            <a:spLocks noGrp="1"/>
          </p:cNvSpPr>
          <p:nvPr>
            <p:ph idx="1"/>
          </p:nvPr>
        </p:nvSpPr>
        <p:spPr/>
        <p:txBody>
          <a:bodyPr/>
          <a:lstStyle/>
          <a:p>
            <a:r>
              <a:rPr lang="en-US"/>
              <a:t>Crowd-sourcing/Citizen science (Khoa </a:t>
            </a:r>
            <a:r>
              <a:rPr lang="en-US" err="1"/>
              <a:t>học</a:t>
            </a:r>
            <a:r>
              <a:rPr lang="en-US"/>
              <a:t> </a:t>
            </a:r>
            <a:r>
              <a:rPr lang="en-US" err="1"/>
              <a:t>công</a:t>
            </a:r>
            <a:r>
              <a:rPr lang="en-US"/>
              <a:t> </a:t>
            </a:r>
            <a:r>
              <a:rPr lang="en-US" err="1"/>
              <a:t>dân</a:t>
            </a:r>
            <a:r>
              <a:rPr lang="en-US"/>
              <a:t>)</a:t>
            </a:r>
          </a:p>
          <a:p>
            <a:r>
              <a:rPr lang="en-US" err="1"/>
              <a:t>Vận</a:t>
            </a:r>
            <a:r>
              <a:rPr lang="en-US"/>
              <a:t> </a:t>
            </a:r>
            <a:r>
              <a:rPr lang="en-US" err="1"/>
              <a:t>dụng</a:t>
            </a:r>
            <a:r>
              <a:rPr lang="en-US"/>
              <a:t> </a:t>
            </a:r>
            <a:r>
              <a:rPr lang="en-US" err="1"/>
              <a:t>nguồn</a:t>
            </a:r>
            <a:r>
              <a:rPr lang="en-US"/>
              <a:t> </a:t>
            </a:r>
            <a:r>
              <a:rPr lang="en-US" err="1"/>
              <a:t>lực</a:t>
            </a:r>
            <a:r>
              <a:rPr lang="en-US"/>
              <a:t> </a:t>
            </a:r>
            <a:r>
              <a:rPr lang="en-US" err="1"/>
              <a:t>từ</a:t>
            </a:r>
            <a:r>
              <a:rPr lang="en-US"/>
              <a:t> </a:t>
            </a:r>
            <a:r>
              <a:rPr lang="en-US" err="1"/>
              <a:t>cộng</a:t>
            </a:r>
            <a:r>
              <a:rPr lang="en-US"/>
              <a:t> </a:t>
            </a:r>
            <a:r>
              <a:rPr lang="en-US" err="1"/>
              <a:t>đồng</a:t>
            </a:r>
            <a:endParaRPr lang="en-US"/>
          </a:p>
          <a:p>
            <a:r>
              <a:rPr lang="en-US" err="1"/>
              <a:t>Ưu</a:t>
            </a:r>
            <a:r>
              <a:rPr lang="en-US"/>
              <a:t> </a:t>
            </a:r>
            <a:r>
              <a:rPr lang="en-US" err="1"/>
              <a:t>điểm</a:t>
            </a:r>
            <a:endParaRPr lang="en-US"/>
          </a:p>
          <a:p>
            <a:pPr lvl="1"/>
            <a:r>
              <a:rPr lang="en-US" err="1"/>
              <a:t>Tăng</a:t>
            </a:r>
            <a:r>
              <a:rPr lang="en-US"/>
              <a:t> </a:t>
            </a:r>
            <a:r>
              <a:rPr lang="en-US" err="1"/>
              <a:t>cường</a:t>
            </a:r>
            <a:r>
              <a:rPr lang="en-US"/>
              <a:t> </a:t>
            </a:r>
            <a:r>
              <a:rPr lang="en-US" err="1"/>
              <a:t>nguồn</a:t>
            </a:r>
            <a:r>
              <a:rPr lang="en-US"/>
              <a:t> </a:t>
            </a:r>
            <a:r>
              <a:rPr lang="en-US" err="1"/>
              <a:t>dữ</a:t>
            </a:r>
            <a:r>
              <a:rPr lang="en-US"/>
              <a:t> </a:t>
            </a:r>
            <a:r>
              <a:rPr lang="en-US" err="1"/>
              <a:t>liệu</a:t>
            </a:r>
            <a:endParaRPr lang="en-US"/>
          </a:p>
          <a:p>
            <a:pPr lvl="1"/>
            <a:r>
              <a:rPr lang="en-US" err="1"/>
              <a:t>Giảm</a:t>
            </a:r>
            <a:r>
              <a:rPr lang="en-US"/>
              <a:t> </a:t>
            </a:r>
            <a:r>
              <a:rPr lang="en-US" err="1"/>
              <a:t>thiểu</a:t>
            </a:r>
            <a:r>
              <a:rPr lang="en-US"/>
              <a:t> chi </a:t>
            </a:r>
            <a:r>
              <a:rPr lang="en-US" err="1"/>
              <a:t>phí</a:t>
            </a:r>
            <a:endParaRPr lang="en-US"/>
          </a:p>
          <a:p>
            <a:pPr lvl="1"/>
            <a:r>
              <a:rPr lang="en-US" err="1"/>
              <a:t>Tăng</a:t>
            </a:r>
            <a:r>
              <a:rPr lang="en-US"/>
              <a:t> </a:t>
            </a:r>
            <a:r>
              <a:rPr lang="en-US" err="1"/>
              <a:t>cường</a:t>
            </a:r>
            <a:r>
              <a:rPr lang="en-US"/>
              <a:t> </a:t>
            </a:r>
            <a:r>
              <a:rPr lang="en-US" err="1"/>
              <a:t>sự</a:t>
            </a:r>
            <a:r>
              <a:rPr lang="en-US"/>
              <a:t> </a:t>
            </a:r>
            <a:r>
              <a:rPr lang="en-US" err="1"/>
              <a:t>tham</a:t>
            </a:r>
            <a:r>
              <a:rPr lang="en-US"/>
              <a:t> </a:t>
            </a:r>
            <a:r>
              <a:rPr lang="en-US" err="1"/>
              <a:t>gia</a:t>
            </a:r>
            <a:r>
              <a:rPr lang="en-US"/>
              <a:t>/</a:t>
            </a:r>
            <a:r>
              <a:rPr lang="en-US" err="1"/>
              <a:t>quan</a:t>
            </a:r>
            <a:r>
              <a:rPr lang="en-US"/>
              <a:t> </a:t>
            </a:r>
            <a:r>
              <a:rPr lang="en-US" err="1"/>
              <a:t>tâm</a:t>
            </a:r>
            <a:r>
              <a:rPr lang="en-US"/>
              <a:t> </a:t>
            </a:r>
            <a:r>
              <a:rPr lang="en-US" err="1"/>
              <a:t>của</a:t>
            </a:r>
            <a:r>
              <a:rPr lang="en-US"/>
              <a:t> </a:t>
            </a:r>
            <a:r>
              <a:rPr lang="en-US" err="1"/>
              <a:t>cộng</a:t>
            </a:r>
            <a:r>
              <a:rPr lang="en-US"/>
              <a:t> </a:t>
            </a:r>
            <a:r>
              <a:rPr lang="en-US" err="1"/>
              <a:t>đồng</a:t>
            </a:r>
            <a:endParaRPr lang="en-US"/>
          </a:p>
          <a:p>
            <a:r>
              <a:rPr lang="en-US" err="1"/>
              <a:t>Hình</a:t>
            </a:r>
            <a:r>
              <a:rPr lang="en-US"/>
              <a:t> </a:t>
            </a:r>
            <a:r>
              <a:rPr lang="en-US" err="1"/>
              <a:t>thức</a:t>
            </a:r>
            <a:endParaRPr lang="en-US"/>
          </a:p>
          <a:p>
            <a:pPr lvl="1"/>
            <a:r>
              <a:rPr lang="en-US" err="1"/>
              <a:t>Khảo</a:t>
            </a:r>
            <a:r>
              <a:rPr lang="en-US"/>
              <a:t> </a:t>
            </a:r>
            <a:r>
              <a:rPr lang="en-US" err="1"/>
              <a:t>sát</a:t>
            </a:r>
            <a:r>
              <a:rPr lang="en-US"/>
              <a:t> </a:t>
            </a:r>
            <a:r>
              <a:rPr lang="en-US" err="1"/>
              <a:t>trực</a:t>
            </a:r>
            <a:r>
              <a:rPr lang="en-US"/>
              <a:t> </a:t>
            </a:r>
            <a:r>
              <a:rPr lang="en-US" err="1"/>
              <a:t>tuyến</a:t>
            </a:r>
            <a:endParaRPr lang="en-US"/>
          </a:p>
          <a:p>
            <a:pPr lvl="1"/>
            <a:r>
              <a:rPr lang="en-US" err="1"/>
              <a:t>Ứng</a:t>
            </a:r>
            <a:r>
              <a:rPr lang="en-US"/>
              <a:t> </a:t>
            </a:r>
            <a:r>
              <a:rPr lang="en-US" err="1"/>
              <a:t>dụng</a:t>
            </a:r>
            <a:r>
              <a:rPr lang="en-US"/>
              <a:t> </a:t>
            </a:r>
            <a:r>
              <a:rPr lang="en-US" err="1"/>
              <a:t>điện</a:t>
            </a:r>
            <a:r>
              <a:rPr lang="en-US"/>
              <a:t> </a:t>
            </a:r>
            <a:r>
              <a:rPr lang="en-US" err="1"/>
              <a:t>thoại</a:t>
            </a:r>
            <a:r>
              <a:rPr lang="en-US"/>
              <a:t> di </a:t>
            </a:r>
            <a:r>
              <a:rPr lang="en-US" err="1"/>
              <a:t>động</a:t>
            </a:r>
            <a:r>
              <a:rPr lang="en-US"/>
              <a:t> </a:t>
            </a:r>
          </a:p>
          <a:p>
            <a:pPr lvl="1"/>
            <a:r>
              <a:rPr lang="en-US" err="1"/>
              <a:t>Phân</a:t>
            </a:r>
            <a:r>
              <a:rPr lang="en-US"/>
              <a:t> </a:t>
            </a:r>
            <a:r>
              <a:rPr lang="en-US" err="1"/>
              <a:t>tích</a:t>
            </a:r>
            <a:r>
              <a:rPr lang="en-US"/>
              <a:t> </a:t>
            </a:r>
            <a:r>
              <a:rPr lang="en-US" err="1"/>
              <a:t>dữ</a:t>
            </a:r>
            <a:r>
              <a:rPr lang="en-US"/>
              <a:t> </a:t>
            </a:r>
            <a:r>
              <a:rPr lang="en-US" err="1"/>
              <a:t>liệu</a:t>
            </a:r>
            <a:r>
              <a:rPr lang="en-US"/>
              <a:t> </a:t>
            </a:r>
            <a:r>
              <a:rPr lang="en-US" err="1"/>
              <a:t>từ</a:t>
            </a:r>
            <a:r>
              <a:rPr lang="en-US"/>
              <a:t> </a:t>
            </a:r>
            <a:r>
              <a:rPr lang="en-US" err="1"/>
              <a:t>mạng</a:t>
            </a:r>
            <a:r>
              <a:rPr lang="en-US"/>
              <a:t> </a:t>
            </a:r>
            <a:r>
              <a:rPr lang="en-US" err="1"/>
              <a:t>xã</a:t>
            </a:r>
            <a:r>
              <a:rPr lang="en-US"/>
              <a:t> </a:t>
            </a:r>
            <a:r>
              <a:rPr lang="en-US" err="1"/>
              <a:t>hội</a:t>
            </a:r>
            <a:endParaRPr lang="en-US"/>
          </a:p>
          <a:p>
            <a:endParaRPr lang="en-US"/>
          </a:p>
        </p:txBody>
      </p:sp>
      <p:sp>
        <p:nvSpPr>
          <p:cNvPr id="6" name="Footer Placeholder 5">
            <a:extLst>
              <a:ext uri="{FF2B5EF4-FFF2-40B4-BE49-F238E27FC236}">
                <a16:creationId xmlns:a16="http://schemas.microsoft.com/office/drawing/2014/main" id="{0E7266CD-F50F-A49C-E224-A4B07C9035EF}"/>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9779750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3A5C-E2D5-2C83-46E0-0C56A8B26B20}"/>
              </a:ext>
            </a:extLst>
          </p:cNvPr>
          <p:cNvSpPr>
            <a:spLocks noGrp="1"/>
          </p:cNvSpPr>
          <p:nvPr>
            <p:ph type="title"/>
          </p:nvPr>
        </p:nvSpPr>
        <p:spPr/>
        <p:txBody>
          <a:bodyPr/>
          <a:lstStyle/>
          <a:p>
            <a:r>
              <a:rPr lang="en-US" err="1"/>
              <a:t>Nguồn</a:t>
            </a:r>
            <a:r>
              <a:rPr lang="en-US"/>
              <a:t> </a:t>
            </a:r>
            <a:r>
              <a:rPr lang="en-US" err="1"/>
              <a:t>lực</a:t>
            </a:r>
            <a:r>
              <a:rPr lang="en-US"/>
              <a:t> </a:t>
            </a:r>
            <a:r>
              <a:rPr lang="en-US" err="1"/>
              <a:t>đám</a:t>
            </a:r>
            <a:r>
              <a:rPr lang="en-US"/>
              <a:t> </a:t>
            </a:r>
            <a:r>
              <a:rPr lang="en-US" err="1"/>
              <a:t>đông</a:t>
            </a:r>
            <a:endParaRPr lang="en-001"/>
          </a:p>
        </p:txBody>
      </p:sp>
      <p:sp>
        <p:nvSpPr>
          <p:cNvPr id="3" name="Date Placeholder 2">
            <a:extLst>
              <a:ext uri="{FF2B5EF4-FFF2-40B4-BE49-F238E27FC236}">
                <a16:creationId xmlns:a16="http://schemas.microsoft.com/office/drawing/2014/main" id="{DEB8F86E-657A-8A9F-BF2E-1027AB54F9C3}"/>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C8144CF2-0C37-2C0D-FA35-767D0EC7BCB3}"/>
              </a:ext>
            </a:extLst>
          </p:cNvPr>
          <p:cNvSpPr>
            <a:spLocks noGrp="1"/>
          </p:cNvSpPr>
          <p:nvPr>
            <p:ph type="sldNum" sz="quarter" idx="12"/>
          </p:nvPr>
        </p:nvSpPr>
        <p:spPr/>
        <p:txBody>
          <a:bodyPr/>
          <a:lstStyle/>
          <a:p>
            <a:fld id="{AA8328AE-A94A-43B0-BF47-266FB86AC0A6}" type="slidenum">
              <a:rPr lang="en-001" smtClean="0"/>
              <a:t>87</a:t>
            </a:fld>
            <a:endParaRPr lang="en-001"/>
          </a:p>
        </p:txBody>
      </p:sp>
      <p:sp>
        <p:nvSpPr>
          <p:cNvPr id="5" name="Content Placeholder 4">
            <a:extLst>
              <a:ext uri="{FF2B5EF4-FFF2-40B4-BE49-F238E27FC236}">
                <a16:creationId xmlns:a16="http://schemas.microsoft.com/office/drawing/2014/main" id="{CA84D10B-B117-0E34-0598-A4CBBCE5BD6B}"/>
              </a:ext>
            </a:extLst>
          </p:cNvPr>
          <p:cNvSpPr>
            <a:spLocks noGrp="1"/>
          </p:cNvSpPr>
          <p:nvPr>
            <p:ph idx="1"/>
          </p:nvPr>
        </p:nvSpPr>
        <p:spPr>
          <a:xfrm>
            <a:off x="838200" y="1473693"/>
            <a:ext cx="6153318" cy="4703270"/>
          </a:xfrm>
        </p:spPr>
        <p:txBody>
          <a:bodyPr>
            <a:normAutofit/>
          </a:bodyPr>
          <a:lstStyle/>
          <a:p>
            <a:r>
              <a:rPr lang="en-US" b="0" i="0">
                <a:solidFill>
                  <a:srgbClr val="111111"/>
                </a:solidFill>
                <a:effectLst/>
                <a:latin typeface="-apple-system"/>
                <a:hlinkClick r:id="rId3"/>
              </a:rPr>
              <a:t>https://info.flutracking.net</a:t>
            </a:r>
            <a:endParaRPr lang="en-US" b="0" i="0">
              <a:solidFill>
                <a:srgbClr val="111111"/>
              </a:solidFill>
              <a:effectLst/>
              <a:latin typeface="-apple-system"/>
            </a:endParaRPr>
          </a:p>
          <a:p>
            <a:r>
              <a:rPr lang="en-US">
                <a:solidFill>
                  <a:srgbClr val="111111"/>
                </a:solidFill>
                <a:latin typeface="-apple-system"/>
              </a:rPr>
              <a:t>17 </a:t>
            </a:r>
            <a:r>
              <a:rPr lang="en-US" err="1">
                <a:solidFill>
                  <a:srgbClr val="111111"/>
                </a:solidFill>
                <a:latin typeface="-apple-system"/>
              </a:rPr>
              <a:t>năm</a:t>
            </a:r>
            <a:r>
              <a:rPr lang="en-US">
                <a:solidFill>
                  <a:srgbClr val="111111"/>
                </a:solidFill>
                <a:latin typeface="-apple-system"/>
              </a:rPr>
              <a:t> ở </a:t>
            </a:r>
            <a:r>
              <a:rPr lang="en-US" err="1">
                <a:solidFill>
                  <a:srgbClr val="111111"/>
                </a:solidFill>
                <a:latin typeface="-apple-system"/>
              </a:rPr>
              <a:t>Úc</a:t>
            </a:r>
            <a:r>
              <a:rPr lang="en-US">
                <a:solidFill>
                  <a:srgbClr val="111111"/>
                </a:solidFill>
                <a:latin typeface="-apple-system"/>
              </a:rPr>
              <a:t>, 5 </a:t>
            </a:r>
            <a:r>
              <a:rPr lang="en-US" err="1">
                <a:solidFill>
                  <a:srgbClr val="111111"/>
                </a:solidFill>
                <a:latin typeface="-apple-system"/>
              </a:rPr>
              <a:t>năm</a:t>
            </a:r>
            <a:r>
              <a:rPr lang="en-US">
                <a:solidFill>
                  <a:srgbClr val="111111"/>
                </a:solidFill>
                <a:latin typeface="-apple-system"/>
              </a:rPr>
              <a:t> ở New Zealand</a:t>
            </a:r>
          </a:p>
          <a:p>
            <a:r>
              <a:rPr lang="en-US">
                <a:solidFill>
                  <a:srgbClr val="111111"/>
                </a:solidFill>
                <a:latin typeface="-apple-system"/>
              </a:rPr>
              <a:t>110000 </a:t>
            </a:r>
            <a:r>
              <a:rPr lang="en-US" err="1">
                <a:solidFill>
                  <a:srgbClr val="111111"/>
                </a:solidFill>
                <a:latin typeface="-apple-system"/>
              </a:rPr>
              <a:t>tình</a:t>
            </a:r>
            <a:r>
              <a:rPr lang="en-US">
                <a:solidFill>
                  <a:srgbClr val="111111"/>
                </a:solidFill>
                <a:latin typeface="-apple-system"/>
              </a:rPr>
              <a:t> </a:t>
            </a:r>
            <a:r>
              <a:rPr lang="en-US" err="1">
                <a:solidFill>
                  <a:srgbClr val="111111"/>
                </a:solidFill>
                <a:latin typeface="-apple-system"/>
              </a:rPr>
              <a:t>nguyện</a:t>
            </a:r>
            <a:r>
              <a:rPr lang="en-US">
                <a:solidFill>
                  <a:srgbClr val="111111"/>
                </a:solidFill>
                <a:latin typeface="-apple-system"/>
              </a:rPr>
              <a:t> </a:t>
            </a:r>
            <a:r>
              <a:rPr lang="en-US" err="1">
                <a:solidFill>
                  <a:srgbClr val="111111"/>
                </a:solidFill>
                <a:latin typeface="-apple-system"/>
              </a:rPr>
              <a:t>viên</a:t>
            </a:r>
            <a:r>
              <a:rPr lang="en-US">
                <a:solidFill>
                  <a:srgbClr val="111111"/>
                </a:solidFill>
                <a:latin typeface="-apple-system"/>
              </a:rPr>
              <a:t> </a:t>
            </a:r>
            <a:r>
              <a:rPr lang="en-US" err="1">
                <a:solidFill>
                  <a:srgbClr val="111111"/>
                </a:solidFill>
                <a:latin typeface="-apple-system"/>
              </a:rPr>
              <a:t>tham</a:t>
            </a:r>
            <a:r>
              <a:rPr lang="en-US">
                <a:solidFill>
                  <a:srgbClr val="111111"/>
                </a:solidFill>
                <a:latin typeface="-apple-system"/>
              </a:rPr>
              <a:t> </a:t>
            </a:r>
            <a:r>
              <a:rPr lang="en-US" err="1">
                <a:solidFill>
                  <a:srgbClr val="111111"/>
                </a:solidFill>
                <a:latin typeface="-apple-system"/>
              </a:rPr>
              <a:t>gia</a:t>
            </a:r>
            <a:r>
              <a:rPr lang="en-US">
                <a:solidFill>
                  <a:srgbClr val="111111"/>
                </a:solidFill>
                <a:latin typeface="-apple-system"/>
              </a:rPr>
              <a:t> </a:t>
            </a:r>
            <a:r>
              <a:rPr lang="en-US" err="1">
                <a:solidFill>
                  <a:srgbClr val="111111"/>
                </a:solidFill>
                <a:latin typeface="-apple-system"/>
              </a:rPr>
              <a:t>trả</a:t>
            </a:r>
            <a:r>
              <a:rPr lang="en-US">
                <a:solidFill>
                  <a:srgbClr val="111111"/>
                </a:solidFill>
                <a:latin typeface="-apple-system"/>
              </a:rPr>
              <a:t> </a:t>
            </a:r>
            <a:r>
              <a:rPr lang="en-US" err="1">
                <a:solidFill>
                  <a:srgbClr val="111111"/>
                </a:solidFill>
                <a:latin typeface="-apple-system"/>
              </a:rPr>
              <a:t>lời</a:t>
            </a:r>
            <a:r>
              <a:rPr lang="en-US">
                <a:solidFill>
                  <a:srgbClr val="111111"/>
                </a:solidFill>
                <a:latin typeface="-apple-system"/>
              </a:rPr>
              <a:t> </a:t>
            </a:r>
            <a:r>
              <a:rPr lang="en-US" err="1">
                <a:solidFill>
                  <a:srgbClr val="111111"/>
                </a:solidFill>
                <a:latin typeface="-apple-system"/>
              </a:rPr>
              <a:t>bảng</a:t>
            </a:r>
            <a:r>
              <a:rPr lang="en-US">
                <a:solidFill>
                  <a:srgbClr val="111111"/>
                </a:solidFill>
                <a:latin typeface="-apple-system"/>
              </a:rPr>
              <a:t> </a:t>
            </a:r>
            <a:r>
              <a:rPr lang="en-US" err="1">
                <a:solidFill>
                  <a:srgbClr val="111111"/>
                </a:solidFill>
                <a:latin typeface="-apple-system"/>
              </a:rPr>
              <a:t>hỏi</a:t>
            </a:r>
            <a:r>
              <a:rPr lang="en-US">
                <a:solidFill>
                  <a:srgbClr val="111111"/>
                </a:solidFill>
                <a:latin typeface="-apple-system"/>
              </a:rPr>
              <a:t> </a:t>
            </a:r>
            <a:r>
              <a:rPr lang="en-US" err="1">
                <a:solidFill>
                  <a:srgbClr val="111111"/>
                </a:solidFill>
                <a:latin typeface="-apple-system"/>
              </a:rPr>
              <a:t>mỗi</a:t>
            </a:r>
            <a:r>
              <a:rPr lang="en-US">
                <a:solidFill>
                  <a:srgbClr val="111111"/>
                </a:solidFill>
                <a:latin typeface="-apple-system"/>
              </a:rPr>
              <a:t> </a:t>
            </a:r>
            <a:r>
              <a:rPr lang="en-US" err="1">
                <a:solidFill>
                  <a:srgbClr val="111111"/>
                </a:solidFill>
                <a:latin typeface="-apple-system"/>
              </a:rPr>
              <a:t>tuần</a:t>
            </a:r>
            <a:endParaRPr lang="en-US">
              <a:solidFill>
                <a:srgbClr val="111111"/>
              </a:solidFill>
              <a:latin typeface="-apple-system"/>
            </a:endParaRPr>
          </a:p>
          <a:p>
            <a:r>
              <a:rPr lang="en-US" err="1">
                <a:solidFill>
                  <a:srgbClr val="111111"/>
                </a:solidFill>
                <a:latin typeface="-apple-system"/>
              </a:rPr>
              <a:t>Trả</a:t>
            </a:r>
            <a:r>
              <a:rPr lang="en-US">
                <a:solidFill>
                  <a:srgbClr val="111111"/>
                </a:solidFill>
                <a:latin typeface="-apple-system"/>
              </a:rPr>
              <a:t> </a:t>
            </a:r>
            <a:r>
              <a:rPr lang="en-US" err="1">
                <a:solidFill>
                  <a:srgbClr val="111111"/>
                </a:solidFill>
                <a:latin typeface="-apple-system"/>
              </a:rPr>
              <a:t>lời</a:t>
            </a:r>
            <a:r>
              <a:rPr lang="en-US">
                <a:solidFill>
                  <a:srgbClr val="111111"/>
                </a:solidFill>
                <a:latin typeface="-apple-system"/>
              </a:rPr>
              <a:t> </a:t>
            </a:r>
            <a:r>
              <a:rPr lang="en-US" err="1">
                <a:solidFill>
                  <a:srgbClr val="111111"/>
                </a:solidFill>
                <a:latin typeface="-apple-system"/>
              </a:rPr>
              <a:t>hàng</a:t>
            </a:r>
            <a:r>
              <a:rPr lang="en-US">
                <a:solidFill>
                  <a:srgbClr val="111111"/>
                </a:solidFill>
                <a:latin typeface="-apple-system"/>
              </a:rPr>
              <a:t> </a:t>
            </a:r>
            <a:r>
              <a:rPr lang="en-US" err="1">
                <a:solidFill>
                  <a:srgbClr val="111111"/>
                </a:solidFill>
                <a:latin typeface="-apple-system"/>
              </a:rPr>
              <a:t>tuần</a:t>
            </a:r>
            <a:r>
              <a:rPr lang="en-US">
                <a:solidFill>
                  <a:srgbClr val="111111"/>
                </a:solidFill>
                <a:latin typeface="-apple-system"/>
              </a:rPr>
              <a:t> </a:t>
            </a:r>
            <a:r>
              <a:rPr lang="en-US" err="1">
                <a:solidFill>
                  <a:srgbClr val="111111"/>
                </a:solidFill>
                <a:latin typeface="-apple-system"/>
              </a:rPr>
              <a:t>các</a:t>
            </a:r>
            <a:r>
              <a:rPr lang="en-US">
                <a:solidFill>
                  <a:srgbClr val="111111"/>
                </a:solidFill>
                <a:latin typeface="-apple-system"/>
              </a:rPr>
              <a:t> </a:t>
            </a:r>
            <a:r>
              <a:rPr lang="en-US" err="1">
                <a:solidFill>
                  <a:srgbClr val="111111"/>
                </a:solidFill>
                <a:latin typeface="-apple-system"/>
              </a:rPr>
              <a:t>triệu</a:t>
            </a:r>
            <a:r>
              <a:rPr lang="en-US">
                <a:solidFill>
                  <a:srgbClr val="111111"/>
                </a:solidFill>
                <a:latin typeface="-apple-system"/>
              </a:rPr>
              <a:t> </a:t>
            </a:r>
            <a:r>
              <a:rPr lang="en-US" err="1">
                <a:solidFill>
                  <a:srgbClr val="111111"/>
                </a:solidFill>
                <a:latin typeface="-apple-system"/>
              </a:rPr>
              <a:t>chứng</a:t>
            </a:r>
            <a:r>
              <a:rPr lang="en-US">
                <a:solidFill>
                  <a:srgbClr val="111111"/>
                </a:solidFill>
                <a:latin typeface="-apple-system"/>
              </a:rPr>
              <a:t> </a:t>
            </a:r>
            <a:r>
              <a:rPr lang="en-US" err="1">
                <a:solidFill>
                  <a:srgbClr val="111111"/>
                </a:solidFill>
                <a:latin typeface="-apple-system"/>
              </a:rPr>
              <a:t>có</a:t>
            </a:r>
            <a:r>
              <a:rPr lang="en-US">
                <a:solidFill>
                  <a:srgbClr val="111111"/>
                </a:solidFill>
                <a:latin typeface="-apple-system"/>
              </a:rPr>
              <a:t> </a:t>
            </a:r>
            <a:r>
              <a:rPr lang="en-US" err="1">
                <a:solidFill>
                  <a:srgbClr val="111111"/>
                </a:solidFill>
                <a:latin typeface="-apple-system"/>
              </a:rPr>
              <a:t>thể</a:t>
            </a:r>
            <a:r>
              <a:rPr lang="en-US">
                <a:solidFill>
                  <a:srgbClr val="111111"/>
                </a:solidFill>
                <a:latin typeface="-apple-system"/>
              </a:rPr>
              <a:t> </a:t>
            </a:r>
            <a:r>
              <a:rPr lang="en-US" err="1">
                <a:solidFill>
                  <a:srgbClr val="111111"/>
                </a:solidFill>
                <a:latin typeface="-apple-system"/>
              </a:rPr>
              <a:t>của</a:t>
            </a:r>
            <a:r>
              <a:rPr lang="en-US">
                <a:solidFill>
                  <a:srgbClr val="111111"/>
                </a:solidFill>
                <a:latin typeface="-apple-system"/>
              </a:rPr>
              <a:t> </a:t>
            </a:r>
            <a:r>
              <a:rPr lang="en-US" err="1">
                <a:solidFill>
                  <a:srgbClr val="111111"/>
                </a:solidFill>
                <a:latin typeface="-apple-system"/>
              </a:rPr>
              <a:t>cúm</a:t>
            </a:r>
            <a:r>
              <a:rPr lang="en-US">
                <a:solidFill>
                  <a:srgbClr val="111111"/>
                </a:solidFill>
                <a:latin typeface="-apple-system"/>
              </a:rPr>
              <a:t>/COVID</a:t>
            </a:r>
          </a:p>
          <a:p>
            <a:pPr lvl="1"/>
            <a:r>
              <a:rPr lang="en-US" err="1">
                <a:solidFill>
                  <a:srgbClr val="111111"/>
                </a:solidFill>
                <a:latin typeface="-apple-system"/>
              </a:rPr>
              <a:t>Sốt</a:t>
            </a:r>
            <a:endParaRPr lang="en-US">
              <a:solidFill>
                <a:srgbClr val="111111"/>
              </a:solidFill>
              <a:latin typeface="-apple-system"/>
            </a:endParaRPr>
          </a:p>
          <a:p>
            <a:pPr lvl="1"/>
            <a:r>
              <a:rPr lang="en-US">
                <a:solidFill>
                  <a:srgbClr val="111111"/>
                </a:solidFill>
                <a:latin typeface="-apple-system"/>
              </a:rPr>
              <a:t>Ho</a:t>
            </a:r>
          </a:p>
          <a:p>
            <a:pPr lvl="1"/>
            <a:r>
              <a:rPr lang="en-US">
                <a:solidFill>
                  <a:srgbClr val="111111"/>
                </a:solidFill>
                <a:latin typeface="-apple-system"/>
              </a:rPr>
              <a:t>…</a:t>
            </a:r>
            <a:endParaRPr lang="en-US"/>
          </a:p>
        </p:txBody>
      </p:sp>
      <p:pic>
        <p:nvPicPr>
          <p:cNvPr id="7" name="Picture 6">
            <a:extLst>
              <a:ext uri="{FF2B5EF4-FFF2-40B4-BE49-F238E27FC236}">
                <a16:creationId xmlns:a16="http://schemas.microsoft.com/office/drawing/2014/main" id="{73E53606-E5BD-AD2D-E160-DC891D6214E8}"/>
              </a:ext>
            </a:extLst>
          </p:cNvPr>
          <p:cNvPicPr>
            <a:picLocks noChangeAspect="1"/>
          </p:cNvPicPr>
          <p:nvPr/>
        </p:nvPicPr>
        <p:blipFill>
          <a:blip r:embed="rId4"/>
          <a:stretch>
            <a:fillRect/>
          </a:stretch>
        </p:blipFill>
        <p:spPr>
          <a:xfrm>
            <a:off x="6991518" y="1268907"/>
            <a:ext cx="4362282" cy="4703270"/>
          </a:xfrm>
          <a:prstGeom prst="rect">
            <a:avLst/>
          </a:prstGeom>
        </p:spPr>
      </p:pic>
      <p:sp>
        <p:nvSpPr>
          <p:cNvPr id="6" name="Footer Placeholder 5">
            <a:extLst>
              <a:ext uri="{FF2B5EF4-FFF2-40B4-BE49-F238E27FC236}">
                <a16:creationId xmlns:a16="http://schemas.microsoft.com/office/drawing/2014/main" id="{7A12D7CC-D473-FCC1-3E86-0AEB143C8BD4}"/>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5213270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err="1"/>
              <a:t>Bài</a:t>
            </a:r>
            <a:r>
              <a:rPr lang="en-US"/>
              <a:t> </a:t>
            </a:r>
            <a:r>
              <a:rPr lang="en-US" err="1"/>
              <a:t>tập</a:t>
            </a:r>
            <a:endParaRPr lang="en-GB"/>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p:txBody>
          <a:bodyPr/>
          <a:lstStyle/>
          <a:p>
            <a:r>
              <a:rPr lang="en-US" err="1"/>
              <a:t>Dự</a:t>
            </a:r>
            <a:r>
              <a:rPr lang="en-US"/>
              <a:t> </a:t>
            </a:r>
            <a:r>
              <a:rPr lang="en-US" err="1"/>
              <a:t>kiến</a:t>
            </a:r>
            <a:r>
              <a:rPr lang="en-US"/>
              <a:t> </a:t>
            </a:r>
            <a:r>
              <a:rPr lang="en-US" err="1"/>
              <a:t>bạn</a:t>
            </a:r>
            <a:r>
              <a:rPr lang="en-US"/>
              <a:t> </a:t>
            </a:r>
            <a:r>
              <a:rPr lang="en-US" err="1"/>
              <a:t>sẽ</a:t>
            </a:r>
            <a:r>
              <a:rPr lang="en-US"/>
              <a:t> </a:t>
            </a:r>
            <a:r>
              <a:rPr lang="en-US" err="1"/>
              <a:t>cần</a:t>
            </a:r>
            <a:r>
              <a:rPr lang="en-US"/>
              <a:t> </a:t>
            </a:r>
            <a:r>
              <a:rPr lang="en-US" err="1"/>
              <a:t>dữ</a:t>
            </a:r>
            <a:r>
              <a:rPr lang="en-US"/>
              <a:t> </a:t>
            </a:r>
            <a:r>
              <a:rPr lang="en-US" err="1"/>
              <a:t>liệu</a:t>
            </a:r>
            <a:r>
              <a:rPr lang="en-US"/>
              <a:t> </a:t>
            </a:r>
            <a:r>
              <a:rPr lang="en-US" err="1"/>
              <a:t>nào</a:t>
            </a:r>
            <a:r>
              <a:rPr lang="en-US"/>
              <a:t> </a:t>
            </a:r>
            <a:r>
              <a:rPr lang="en-US" err="1"/>
              <a:t>cho</a:t>
            </a:r>
            <a:r>
              <a:rPr lang="en-US"/>
              <a:t> </a:t>
            </a:r>
            <a:r>
              <a:rPr lang="en-US" err="1"/>
              <a:t>nghiên</a:t>
            </a:r>
            <a:r>
              <a:rPr lang="en-US"/>
              <a:t> </a:t>
            </a:r>
            <a:r>
              <a:rPr lang="en-US" err="1"/>
              <a:t>cứu</a:t>
            </a:r>
            <a:r>
              <a:rPr lang="en-US"/>
              <a:t> </a:t>
            </a:r>
            <a:r>
              <a:rPr lang="en-US" err="1"/>
              <a:t>của</a:t>
            </a:r>
            <a:r>
              <a:rPr lang="en-US"/>
              <a:t> </a:t>
            </a:r>
            <a:r>
              <a:rPr lang="en-US" err="1"/>
              <a:t>bạn</a:t>
            </a:r>
            <a:r>
              <a:rPr lang="en-US"/>
              <a:t>?</a:t>
            </a:r>
          </a:p>
          <a:p>
            <a:r>
              <a:rPr lang="en-US" err="1"/>
              <a:t>Nguồn</a:t>
            </a:r>
            <a:r>
              <a:rPr lang="en-US"/>
              <a:t> </a:t>
            </a:r>
            <a:r>
              <a:rPr lang="en-US" err="1"/>
              <a:t>sẽ</a:t>
            </a:r>
            <a:r>
              <a:rPr lang="en-US"/>
              <a:t> </a:t>
            </a:r>
            <a:r>
              <a:rPr lang="en-US" err="1"/>
              <a:t>là</a:t>
            </a:r>
            <a:r>
              <a:rPr lang="en-US"/>
              <a:t> </a:t>
            </a:r>
            <a:r>
              <a:rPr lang="en-US" err="1"/>
              <a:t>sơ</a:t>
            </a:r>
            <a:r>
              <a:rPr lang="en-US"/>
              <a:t> </a:t>
            </a:r>
            <a:r>
              <a:rPr lang="en-US" err="1"/>
              <a:t>cấp</a:t>
            </a:r>
            <a:r>
              <a:rPr lang="en-US"/>
              <a:t> hay </a:t>
            </a:r>
            <a:r>
              <a:rPr lang="en-US" err="1"/>
              <a:t>thứ</a:t>
            </a:r>
            <a:r>
              <a:rPr lang="en-US"/>
              <a:t> </a:t>
            </a:r>
            <a:r>
              <a:rPr lang="en-US" err="1"/>
              <a:t>cấp</a:t>
            </a:r>
            <a:r>
              <a:rPr lang="en-US"/>
              <a:t>?</a:t>
            </a:r>
          </a:p>
          <a:p>
            <a:r>
              <a:rPr lang="en-US" err="1"/>
              <a:t>Các</a:t>
            </a:r>
            <a:r>
              <a:rPr lang="en-US"/>
              <a:t> </a:t>
            </a:r>
            <a:r>
              <a:rPr lang="en-US" err="1"/>
              <a:t>nguồn</a:t>
            </a:r>
            <a:r>
              <a:rPr lang="en-US"/>
              <a:t> </a:t>
            </a:r>
            <a:r>
              <a:rPr lang="en-US" err="1"/>
              <a:t>dữ</a:t>
            </a:r>
            <a:r>
              <a:rPr lang="en-US"/>
              <a:t> </a:t>
            </a:r>
            <a:r>
              <a:rPr lang="en-US" err="1"/>
              <a:t>liệu</a:t>
            </a:r>
            <a:r>
              <a:rPr lang="en-US"/>
              <a:t> </a:t>
            </a:r>
            <a:r>
              <a:rPr lang="en-US" err="1"/>
              <a:t>thứ</a:t>
            </a:r>
            <a:r>
              <a:rPr lang="en-US"/>
              <a:t> </a:t>
            </a:r>
            <a:r>
              <a:rPr lang="en-US" err="1"/>
              <a:t>cấp</a:t>
            </a:r>
            <a:r>
              <a:rPr lang="en-US"/>
              <a:t> </a:t>
            </a:r>
            <a:r>
              <a:rPr lang="en-US" err="1"/>
              <a:t>mà</a:t>
            </a:r>
            <a:r>
              <a:rPr lang="en-US"/>
              <a:t> </a:t>
            </a:r>
            <a:r>
              <a:rPr lang="en-US" err="1"/>
              <a:t>bạn</a:t>
            </a:r>
            <a:r>
              <a:rPr lang="en-US"/>
              <a:t> </a:t>
            </a:r>
            <a:r>
              <a:rPr lang="en-US" err="1"/>
              <a:t>có</a:t>
            </a:r>
            <a:r>
              <a:rPr lang="en-US"/>
              <a:t> </a:t>
            </a:r>
            <a:r>
              <a:rPr lang="en-US" err="1"/>
              <a:t>thể</a:t>
            </a:r>
            <a:r>
              <a:rPr lang="en-US"/>
              <a:t> </a:t>
            </a:r>
            <a:r>
              <a:rPr lang="en-US" err="1"/>
              <a:t>nghĩ</a:t>
            </a:r>
            <a:r>
              <a:rPr lang="en-US"/>
              <a:t> </a:t>
            </a:r>
            <a:r>
              <a:rPr lang="en-US" err="1"/>
              <a:t>đến</a:t>
            </a:r>
            <a:r>
              <a:rPr lang="en-US"/>
              <a:t>?</a:t>
            </a:r>
          </a:p>
          <a:p>
            <a:r>
              <a:rPr lang="en-US" err="1"/>
              <a:t>Dữ</a:t>
            </a:r>
            <a:r>
              <a:rPr lang="en-US"/>
              <a:t> </a:t>
            </a:r>
            <a:r>
              <a:rPr lang="en-US" err="1"/>
              <a:t>liệu</a:t>
            </a:r>
            <a:r>
              <a:rPr lang="en-US"/>
              <a:t> </a:t>
            </a:r>
            <a:r>
              <a:rPr lang="en-US" err="1"/>
              <a:t>sơ</a:t>
            </a:r>
            <a:r>
              <a:rPr lang="en-US"/>
              <a:t> </a:t>
            </a:r>
            <a:r>
              <a:rPr lang="en-US" err="1"/>
              <a:t>cấp</a:t>
            </a:r>
            <a:r>
              <a:rPr lang="en-US"/>
              <a:t> </a:t>
            </a:r>
            <a:r>
              <a:rPr lang="en-US" err="1"/>
              <a:t>có</a:t>
            </a:r>
            <a:r>
              <a:rPr lang="en-US"/>
              <a:t> </a:t>
            </a:r>
            <a:r>
              <a:rPr lang="en-US" err="1"/>
              <a:t>thể</a:t>
            </a:r>
            <a:r>
              <a:rPr lang="en-US"/>
              <a:t> </a:t>
            </a:r>
            <a:r>
              <a:rPr lang="en-US" err="1"/>
              <a:t>được</a:t>
            </a:r>
            <a:r>
              <a:rPr lang="en-US"/>
              <a:t> </a:t>
            </a:r>
            <a:r>
              <a:rPr lang="en-US" err="1"/>
              <a:t>thu</a:t>
            </a:r>
            <a:r>
              <a:rPr lang="en-US"/>
              <a:t> </a:t>
            </a:r>
            <a:r>
              <a:rPr lang="en-US" err="1"/>
              <a:t>thập</a:t>
            </a:r>
            <a:r>
              <a:rPr lang="en-US"/>
              <a:t> </a:t>
            </a:r>
            <a:r>
              <a:rPr lang="en-US" err="1"/>
              <a:t>theo</a:t>
            </a:r>
            <a:r>
              <a:rPr lang="en-US"/>
              <a:t> </a:t>
            </a:r>
            <a:r>
              <a:rPr lang="en-US" err="1"/>
              <a:t>cách</a:t>
            </a:r>
            <a:r>
              <a:rPr lang="en-US"/>
              <a:t> </a:t>
            </a:r>
            <a:r>
              <a:rPr lang="en-US" err="1"/>
              <a:t>nào</a:t>
            </a:r>
            <a:r>
              <a:rPr lang="en-US"/>
              <a:t>?</a:t>
            </a:r>
            <a:endParaRPr lang="en-GB"/>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88</a:t>
            </a:fld>
            <a:endParaRPr lang="en-US"/>
          </a:p>
        </p:txBody>
      </p:sp>
      <p:sp>
        <p:nvSpPr>
          <p:cNvPr id="6" name="Date Placeholder 5">
            <a:extLst>
              <a:ext uri="{FF2B5EF4-FFF2-40B4-BE49-F238E27FC236}">
                <a16:creationId xmlns:a16="http://schemas.microsoft.com/office/drawing/2014/main" id="{38E03E42-B37A-F4B4-4225-06719242660E}"/>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9460567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Phân</a:t>
            </a:r>
            <a:r>
              <a:rPr lang="en-US"/>
              <a:t> </a:t>
            </a:r>
            <a:r>
              <a:rPr lang="en-US" err="1"/>
              <a:t>tích</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89</a:t>
            </a:fld>
            <a:endParaRPr lang="en-US"/>
          </a:p>
        </p:txBody>
      </p:sp>
      <p:sp>
        <p:nvSpPr>
          <p:cNvPr id="2" name="Date Placeholder 1">
            <a:extLst>
              <a:ext uri="{FF2B5EF4-FFF2-40B4-BE49-F238E27FC236}">
                <a16:creationId xmlns:a16="http://schemas.microsoft.com/office/drawing/2014/main" id="{1C80C7AE-A286-5D3A-95A7-767D53B37F3E}"/>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767206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9</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rotWithShape="1">
          <a:blip r:embed="rId3"/>
          <a:srcRect b="1526"/>
          <a:stretch/>
        </p:blipFill>
        <p:spPr>
          <a:xfrm>
            <a:off x="426842" y="1137485"/>
            <a:ext cx="10927654" cy="3155115"/>
          </a:xfrm>
          <a:prstGeom prst="rect">
            <a:avLst/>
          </a:prstGeom>
        </p:spPr>
      </p:pic>
      <p:cxnSp>
        <p:nvCxnSpPr>
          <p:cNvPr id="20" name="Straight Connector 19">
            <a:extLst>
              <a:ext uri="{FF2B5EF4-FFF2-40B4-BE49-F238E27FC236}">
                <a16:creationId xmlns:a16="http://schemas.microsoft.com/office/drawing/2014/main" id="{18352F9C-BBC2-7626-D4B4-126D1C53EC89}"/>
              </a:ext>
            </a:extLst>
          </p:cNvPr>
          <p:cNvCxnSpPr>
            <a:cxnSpLocks/>
          </p:cNvCxnSpPr>
          <p:nvPr/>
        </p:nvCxnSpPr>
        <p:spPr>
          <a:xfrm>
            <a:off x="951978" y="4270153"/>
            <a:ext cx="4559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3AF7CA9-6F9B-D8C0-FF8A-5B6A814F20A0}"/>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5" name="Straight Connector 14">
            <a:extLst>
              <a:ext uri="{FF2B5EF4-FFF2-40B4-BE49-F238E27FC236}">
                <a16:creationId xmlns:a16="http://schemas.microsoft.com/office/drawing/2014/main" id="{9FE0067C-38A4-022B-C2AB-93650D6427F3}"/>
              </a:ext>
            </a:extLst>
          </p:cNvPr>
          <p:cNvCxnSpPr/>
          <p:nvPr/>
        </p:nvCxnSpPr>
        <p:spPr>
          <a:xfrm>
            <a:off x="2217107" y="3933690"/>
            <a:ext cx="283088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4DFAF9F2-CDBD-C604-666A-E44A13861D2F}"/>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36528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D641-2E50-E279-B873-F033380BEBD7}"/>
              </a:ext>
            </a:extLst>
          </p:cNvPr>
          <p:cNvSpPr>
            <a:spLocks noGrp="1"/>
          </p:cNvSpPr>
          <p:nvPr>
            <p:ph type="title"/>
          </p:nvPr>
        </p:nvSpPr>
        <p:spPr/>
        <p:txBody>
          <a:bodyPr/>
          <a:lstStyle/>
          <a:p>
            <a:r>
              <a:rPr lang="en-US" err="1"/>
              <a:t>Dữ</a:t>
            </a:r>
            <a:r>
              <a:rPr lang="en-US"/>
              <a:t> </a:t>
            </a:r>
            <a:r>
              <a:rPr lang="en-US" err="1"/>
              <a:t>liệu</a:t>
            </a:r>
            <a:endParaRPr lang="en-001"/>
          </a:p>
        </p:txBody>
      </p:sp>
      <p:sp>
        <p:nvSpPr>
          <p:cNvPr id="3" name="Date Placeholder 2">
            <a:extLst>
              <a:ext uri="{FF2B5EF4-FFF2-40B4-BE49-F238E27FC236}">
                <a16:creationId xmlns:a16="http://schemas.microsoft.com/office/drawing/2014/main" id="{5E7C5A54-61A4-802B-CB2A-BB6FF0F9A4F8}"/>
              </a:ext>
            </a:extLst>
          </p:cNvPr>
          <p:cNvSpPr>
            <a:spLocks noGrp="1"/>
          </p:cNvSpPr>
          <p:nvPr>
            <p:ph type="dt" sz="half" idx="10"/>
          </p:nvPr>
        </p:nvSpPr>
        <p:spPr/>
        <p:txBody>
          <a:bodyPr/>
          <a:lstStyle/>
          <a:p>
            <a:r>
              <a:rPr lang="en-001"/>
              <a:t>26/10/2024</a:t>
            </a:r>
          </a:p>
        </p:txBody>
      </p:sp>
      <p:sp>
        <p:nvSpPr>
          <p:cNvPr id="4" name="Slide Number Placeholder 3">
            <a:extLst>
              <a:ext uri="{FF2B5EF4-FFF2-40B4-BE49-F238E27FC236}">
                <a16:creationId xmlns:a16="http://schemas.microsoft.com/office/drawing/2014/main" id="{BB2DA87E-B056-FD26-4E9C-BD6E53BAF96E}"/>
              </a:ext>
            </a:extLst>
          </p:cNvPr>
          <p:cNvSpPr>
            <a:spLocks noGrp="1"/>
          </p:cNvSpPr>
          <p:nvPr>
            <p:ph type="sldNum" sz="quarter" idx="12"/>
          </p:nvPr>
        </p:nvSpPr>
        <p:spPr/>
        <p:txBody>
          <a:bodyPr/>
          <a:lstStyle/>
          <a:p>
            <a:fld id="{AA8328AE-A94A-43B0-BF47-266FB86AC0A6}" type="slidenum">
              <a:rPr lang="en-001" smtClean="0"/>
              <a:t>90</a:t>
            </a:fld>
            <a:endParaRPr lang="en-001"/>
          </a:p>
        </p:txBody>
      </p:sp>
      <p:sp>
        <p:nvSpPr>
          <p:cNvPr id="6" name="TextBox 5">
            <a:extLst>
              <a:ext uri="{FF2B5EF4-FFF2-40B4-BE49-F238E27FC236}">
                <a16:creationId xmlns:a16="http://schemas.microsoft.com/office/drawing/2014/main" id="{57783F23-2357-0C7D-93B6-0C5998036FDF}"/>
              </a:ext>
            </a:extLst>
          </p:cNvPr>
          <p:cNvSpPr txBox="1"/>
          <p:nvPr/>
        </p:nvSpPr>
        <p:spPr>
          <a:xfrm>
            <a:off x="838200" y="2734125"/>
            <a:ext cx="10515600" cy="1678218"/>
          </a:xfrm>
          <a:prstGeom prst="roundRect">
            <a:avLst/>
          </a:prstGeom>
          <a:ln w="57150"/>
        </p:spPr>
        <p:style>
          <a:lnRef idx="2">
            <a:schemeClr val="accent3"/>
          </a:lnRef>
          <a:fillRef idx="1">
            <a:schemeClr val="lt1"/>
          </a:fillRef>
          <a:effectRef idx="0">
            <a:schemeClr val="accent3"/>
          </a:effectRef>
          <a:fontRef idx="minor">
            <a:schemeClr val="dk1"/>
          </a:fontRef>
        </p:style>
        <p:txBody>
          <a:bodyPr wrap="square" rtlCol="0" anchor="ctr">
            <a:normAutofit fontScale="77500" lnSpcReduction="20000"/>
          </a:bodyPr>
          <a:lstStyle/>
          <a:p>
            <a:r>
              <a:rPr lang="en-US" sz="4000" b="0" i="0" err="1">
                <a:solidFill>
                  <a:srgbClr val="111111"/>
                </a:solidFill>
                <a:effectLst/>
                <a:latin typeface="-apple-system"/>
              </a:rPr>
              <a:t>Dữ</a:t>
            </a:r>
            <a:r>
              <a:rPr lang="en-US" sz="4000" b="0" i="0">
                <a:solidFill>
                  <a:srgbClr val="111111"/>
                </a:solidFill>
                <a:effectLst/>
                <a:latin typeface="-apple-system"/>
              </a:rPr>
              <a:t> </a:t>
            </a:r>
            <a:r>
              <a:rPr lang="en-US" sz="4000" b="0" i="0" err="1">
                <a:solidFill>
                  <a:srgbClr val="111111"/>
                </a:solidFill>
                <a:effectLst/>
                <a:latin typeface="-apple-system"/>
              </a:rPr>
              <a:t>liệu</a:t>
            </a:r>
            <a:r>
              <a:rPr lang="en-US" sz="4000" b="0" i="0">
                <a:solidFill>
                  <a:srgbClr val="111111"/>
                </a:solidFill>
                <a:effectLst/>
                <a:latin typeface="-apple-system"/>
              </a:rPr>
              <a:t> </a:t>
            </a:r>
            <a:r>
              <a:rPr lang="en-US" sz="4000" b="0" i="0" err="1">
                <a:solidFill>
                  <a:srgbClr val="111111"/>
                </a:solidFill>
                <a:effectLst/>
                <a:latin typeface="-apple-system"/>
              </a:rPr>
              <a:t>là</a:t>
            </a:r>
            <a:r>
              <a:rPr lang="en-US" sz="4000" b="0" i="0">
                <a:solidFill>
                  <a:srgbClr val="111111"/>
                </a:solidFill>
                <a:effectLst/>
                <a:latin typeface="-apple-system"/>
              </a:rPr>
              <a:t> </a:t>
            </a:r>
            <a:r>
              <a:rPr lang="en-US" sz="4000" b="0" i="0" err="1">
                <a:solidFill>
                  <a:srgbClr val="111111"/>
                </a:solidFill>
                <a:effectLst/>
                <a:latin typeface="-apple-system"/>
              </a:rPr>
              <a:t>các</a:t>
            </a:r>
            <a:r>
              <a:rPr lang="en-US" sz="4000" b="0" i="0">
                <a:solidFill>
                  <a:srgbClr val="111111"/>
                </a:solidFill>
                <a:effectLst/>
                <a:latin typeface="-apple-system"/>
              </a:rPr>
              <a:t> </a:t>
            </a:r>
            <a:r>
              <a:rPr lang="en-US" sz="4000" b="0" i="0" err="1">
                <a:solidFill>
                  <a:srgbClr val="111111"/>
                </a:solidFill>
                <a:effectLst/>
                <a:latin typeface="-apple-system"/>
              </a:rPr>
              <a:t>sự</a:t>
            </a:r>
            <a:r>
              <a:rPr lang="en-US" sz="4000" b="0" i="0">
                <a:solidFill>
                  <a:srgbClr val="111111"/>
                </a:solidFill>
                <a:effectLst/>
                <a:latin typeface="-apple-system"/>
              </a:rPr>
              <a:t> </a:t>
            </a:r>
            <a:r>
              <a:rPr lang="en-US" sz="4000" b="0" i="0" err="1">
                <a:solidFill>
                  <a:srgbClr val="111111"/>
                </a:solidFill>
                <a:effectLst/>
                <a:latin typeface="-apple-system"/>
              </a:rPr>
              <a:t>kiện</a:t>
            </a:r>
            <a:r>
              <a:rPr lang="en-US" sz="4000" b="0" i="0">
                <a:solidFill>
                  <a:srgbClr val="111111"/>
                </a:solidFill>
                <a:effectLst/>
                <a:latin typeface="-apple-system"/>
              </a:rPr>
              <a:t>, con </a:t>
            </a:r>
            <a:r>
              <a:rPr lang="en-US" sz="4000" b="0" i="0" err="1">
                <a:solidFill>
                  <a:srgbClr val="111111"/>
                </a:solidFill>
                <a:effectLst/>
                <a:latin typeface="-apple-system"/>
              </a:rPr>
              <a:t>số</a:t>
            </a:r>
            <a:r>
              <a:rPr lang="en-US" sz="4000" b="0" i="0">
                <a:solidFill>
                  <a:srgbClr val="111111"/>
                </a:solidFill>
                <a:effectLst/>
                <a:latin typeface="-apple-system"/>
              </a:rPr>
              <a:t>, </a:t>
            </a:r>
            <a:r>
              <a:rPr lang="en-US" sz="4000" b="0" i="0" err="1">
                <a:solidFill>
                  <a:srgbClr val="111111"/>
                </a:solidFill>
                <a:effectLst/>
                <a:latin typeface="-apple-system"/>
              </a:rPr>
              <a:t>quan</a:t>
            </a:r>
            <a:r>
              <a:rPr lang="en-US" sz="4000" b="0" i="0">
                <a:solidFill>
                  <a:srgbClr val="111111"/>
                </a:solidFill>
                <a:effectLst/>
                <a:latin typeface="-apple-system"/>
              </a:rPr>
              <a:t> </a:t>
            </a:r>
            <a:r>
              <a:rPr lang="en-US" sz="4000" b="0" i="0" err="1">
                <a:solidFill>
                  <a:srgbClr val="111111"/>
                </a:solidFill>
                <a:effectLst/>
                <a:latin typeface="-apple-system"/>
              </a:rPr>
              <a:t>sát</a:t>
            </a:r>
            <a:r>
              <a:rPr lang="en-US" sz="4000" b="0" i="0">
                <a:solidFill>
                  <a:srgbClr val="111111"/>
                </a:solidFill>
                <a:effectLst/>
                <a:latin typeface="-apple-system"/>
              </a:rPr>
              <a:t> </a:t>
            </a:r>
            <a:r>
              <a:rPr lang="en-US" sz="4000" b="0" i="0" err="1">
                <a:solidFill>
                  <a:srgbClr val="111111"/>
                </a:solidFill>
                <a:effectLst/>
                <a:latin typeface="-apple-system"/>
              </a:rPr>
              <a:t>hoặc</a:t>
            </a:r>
            <a:r>
              <a:rPr lang="en-US" sz="4000" b="0" i="0">
                <a:solidFill>
                  <a:srgbClr val="111111"/>
                </a:solidFill>
                <a:effectLst/>
                <a:latin typeface="-apple-system"/>
              </a:rPr>
              <a:t> </a:t>
            </a:r>
            <a:r>
              <a:rPr lang="en-US" sz="4000" b="0" i="0" err="1">
                <a:solidFill>
                  <a:srgbClr val="111111"/>
                </a:solidFill>
                <a:effectLst/>
                <a:latin typeface="-apple-system"/>
              </a:rPr>
              <a:t>ghi</a:t>
            </a:r>
            <a:r>
              <a:rPr lang="en-US" sz="4000" b="0" i="0">
                <a:solidFill>
                  <a:srgbClr val="111111"/>
                </a:solidFill>
                <a:effectLst/>
                <a:latin typeface="-apple-system"/>
              </a:rPr>
              <a:t> </a:t>
            </a:r>
            <a:r>
              <a:rPr lang="en-US" sz="4000" b="0" i="0" err="1">
                <a:solidFill>
                  <a:srgbClr val="111111"/>
                </a:solidFill>
                <a:effectLst/>
                <a:latin typeface="-apple-system"/>
              </a:rPr>
              <a:t>chép</a:t>
            </a:r>
            <a:r>
              <a:rPr lang="en-US" sz="4000" b="0" i="0">
                <a:solidFill>
                  <a:srgbClr val="111111"/>
                </a:solidFill>
                <a:effectLst/>
                <a:latin typeface="-apple-system"/>
              </a:rPr>
              <a:t> </a:t>
            </a:r>
            <a:r>
              <a:rPr lang="en-US" sz="4000" b="0" i="0" err="1">
                <a:solidFill>
                  <a:srgbClr val="111111"/>
                </a:solidFill>
                <a:effectLst/>
                <a:latin typeface="-apple-system"/>
              </a:rPr>
              <a:t>có</a:t>
            </a:r>
            <a:r>
              <a:rPr lang="en-US" sz="4000" b="0" i="0">
                <a:solidFill>
                  <a:srgbClr val="111111"/>
                </a:solidFill>
                <a:effectLst/>
                <a:latin typeface="-apple-system"/>
              </a:rPr>
              <a:t> </a:t>
            </a:r>
            <a:r>
              <a:rPr lang="en-US" sz="4000" b="0" i="0" err="1">
                <a:solidFill>
                  <a:srgbClr val="111111"/>
                </a:solidFill>
                <a:effectLst/>
                <a:latin typeface="-apple-system"/>
              </a:rPr>
              <a:t>thể</a:t>
            </a:r>
            <a:r>
              <a:rPr lang="en-US" sz="4000" b="0" i="0">
                <a:solidFill>
                  <a:srgbClr val="111111"/>
                </a:solidFill>
                <a:effectLst/>
                <a:latin typeface="-apple-system"/>
              </a:rPr>
              <a:t> ở </a:t>
            </a:r>
            <a:r>
              <a:rPr lang="en-US" sz="4000" b="0" i="0" err="1">
                <a:solidFill>
                  <a:srgbClr val="111111"/>
                </a:solidFill>
                <a:effectLst/>
                <a:latin typeface="-apple-system"/>
              </a:rPr>
              <a:t>dạng</a:t>
            </a:r>
            <a:r>
              <a:rPr lang="en-US" sz="4000" b="0" i="0">
                <a:solidFill>
                  <a:srgbClr val="111111"/>
                </a:solidFill>
                <a:effectLst/>
                <a:latin typeface="-apple-system"/>
              </a:rPr>
              <a:t> </a:t>
            </a:r>
            <a:r>
              <a:rPr lang="en-US" sz="4000" b="0" i="0" err="1">
                <a:solidFill>
                  <a:srgbClr val="111111"/>
                </a:solidFill>
                <a:effectLst/>
                <a:highlight>
                  <a:srgbClr val="FFFF00"/>
                </a:highlight>
                <a:latin typeface="-apple-system"/>
              </a:rPr>
              <a:t>hình</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ảnh</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âm</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thanh</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văn</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bản</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hoặc</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các</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phép</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đo</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vật</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lý</a:t>
            </a:r>
            <a:r>
              <a:rPr lang="en-US" sz="4000" b="0" i="0">
                <a:solidFill>
                  <a:srgbClr val="111111"/>
                </a:solidFill>
                <a:effectLst/>
                <a:latin typeface="-apple-system"/>
              </a:rPr>
              <a:t>.</a:t>
            </a:r>
          </a:p>
          <a:p>
            <a:endParaRPr lang="en-US" sz="4000">
              <a:solidFill>
                <a:srgbClr val="111111"/>
              </a:solidFill>
              <a:latin typeface="-apple-system"/>
            </a:endParaRPr>
          </a:p>
          <a:p>
            <a:pPr algn="r"/>
            <a:r>
              <a:rPr lang="en-US" err="1">
                <a:solidFill>
                  <a:srgbClr val="111111"/>
                </a:solidFill>
                <a:latin typeface="-apple-system"/>
              </a:rPr>
              <a:t>Nguồn</a:t>
            </a:r>
            <a:r>
              <a:rPr lang="en-US">
                <a:solidFill>
                  <a:srgbClr val="111111"/>
                </a:solidFill>
                <a:latin typeface="-apple-system"/>
              </a:rPr>
              <a:t>: https://www150.statcan.gc.ca/n1/edu/power-pouvoir/ch1/definitions/5214853-eng.htm</a:t>
            </a:r>
            <a:endParaRPr lang="en-US"/>
          </a:p>
        </p:txBody>
      </p:sp>
      <p:sp>
        <p:nvSpPr>
          <p:cNvPr id="5" name="Footer Placeholder 4">
            <a:extLst>
              <a:ext uri="{FF2B5EF4-FFF2-40B4-BE49-F238E27FC236}">
                <a16:creationId xmlns:a16="http://schemas.microsoft.com/office/drawing/2014/main" id="{805B0446-E0B3-7BFE-C970-10F6C7ED5909}"/>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9705405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6DA279-3F0B-BD11-8906-235D1FB29F50}"/>
              </a:ext>
            </a:extLst>
          </p:cNvPr>
          <p:cNvPicPr>
            <a:picLocks noChangeAspect="1"/>
          </p:cNvPicPr>
          <p:nvPr/>
        </p:nvPicPr>
        <p:blipFill>
          <a:blip r:embed="rId2"/>
          <a:stretch>
            <a:fillRect/>
          </a:stretch>
        </p:blipFill>
        <p:spPr>
          <a:xfrm>
            <a:off x="5199851" y="2100590"/>
            <a:ext cx="4053653" cy="1103407"/>
          </a:xfrm>
          <a:prstGeom prst="rect">
            <a:avLst/>
          </a:prstGeom>
        </p:spPr>
      </p:pic>
      <p:sp>
        <p:nvSpPr>
          <p:cNvPr id="2" name="Title 1">
            <a:extLst>
              <a:ext uri="{FF2B5EF4-FFF2-40B4-BE49-F238E27FC236}">
                <a16:creationId xmlns:a16="http://schemas.microsoft.com/office/drawing/2014/main" id="{CB6120D7-D19B-7399-DC5A-506A09E59D26}"/>
              </a:ext>
            </a:extLst>
          </p:cNvPr>
          <p:cNvSpPr>
            <a:spLocks noGrp="1"/>
          </p:cNvSpPr>
          <p:nvPr>
            <p:ph type="title"/>
          </p:nvPr>
        </p:nvSpPr>
        <p:spPr/>
        <p:txBody>
          <a:bodyPr/>
          <a:lstStyle/>
          <a:p>
            <a:r>
              <a:rPr lang="en-US" err="1"/>
              <a:t>Dữ</a:t>
            </a:r>
            <a:r>
              <a:rPr lang="en-US"/>
              <a:t> </a:t>
            </a:r>
            <a:r>
              <a:rPr lang="en-US" err="1"/>
              <a:t>liệu</a:t>
            </a:r>
            <a:r>
              <a:rPr lang="en-US"/>
              <a:t> </a:t>
            </a:r>
            <a:r>
              <a:rPr lang="en-US" err="1"/>
              <a:t>có</a:t>
            </a:r>
            <a:r>
              <a:rPr lang="en-US"/>
              <a:t> </a:t>
            </a:r>
            <a:r>
              <a:rPr lang="en-US" err="1"/>
              <a:t>cấu</a:t>
            </a:r>
            <a:r>
              <a:rPr lang="en-US"/>
              <a:t> </a:t>
            </a:r>
            <a:r>
              <a:rPr lang="en-US" err="1"/>
              <a:t>trúc</a:t>
            </a:r>
            <a:r>
              <a:rPr lang="en-US"/>
              <a:t> </a:t>
            </a:r>
            <a:r>
              <a:rPr lang="en-US" err="1"/>
              <a:t>và</a:t>
            </a:r>
            <a:r>
              <a:rPr lang="en-US"/>
              <a:t> phi </a:t>
            </a:r>
            <a:r>
              <a:rPr lang="en-US" err="1"/>
              <a:t>cấu</a:t>
            </a:r>
            <a:r>
              <a:rPr lang="en-US"/>
              <a:t> </a:t>
            </a:r>
            <a:r>
              <a:rPr lang="en-US" err="1"/>
              <a:t>trúc</a:t>
            </a:r>
            <a:endParaRPr lang="en-001"/>
          </a:p>
        </p:txBody>
      </p:sp>
      <p:sp>
        <p:nvSpPr>
          <p:cNvPr id="5" name="Content Placeholder 4">
            <a:extLst>
              <a:ext uri="{FF2B5EF4-FFF2-40B4-BE49-F238E27FC236}">
                <a16:creationId xmlns:a16="http://schemas.microsoft.com/office/drawing/2014/main" id="{8A39ACD6-52CC-4932-AB68-81EFC2F99FE9}"/>
              </a:ext>
            </a:extLst>
          </p:cNvPr>
          <p:cNvSpPr>
            <a:spLocks noGrp="1"/>
          </p:cNvSpPr>
          <p:nvPr>
            <p:ph sz="half" idx="1"/>
          </p:nvPr>
        </p:nvSpPr>
        <p:spPr/>
        <p:txBody>
          <a:bodyPr/>
          <a:lstStyle/>
          <a:p>
            <a:pPr marL="0" indent="0">
              <a:buNone/>
            </a:pPr>
            <a:r>
              <a:rPr lang="en-US" b="1" err="1"/>
              <a:t>Dữ</a:t>
            </a:r>
            <a:r>
              <a:rPr lang="en-US" b="1"/>
              <a:t> </a:t>
            </a:r>
            <a:r>
              <a:rPr lang="en-US" b="1" err="1"/>
              <a:t>liệu</a:t>
            </a:r>
            <a:r>
              <a:rPr lang="en-US" b="1"/>
              <a:t> </a:t>
            </a:r>
            <a:r>
              <a:rPr lang="en-US" b="1" err="1"/>
              <a:t>có</a:t>
            </a:r>
            <a:r>
              <a:rPr lang="en-US" b="1"/>
              <a:t> </a:t>
            </a:r>
            <a:r>
              <a:rPr lang="en-US" b="1" err="1"/>
              <a:t>cấu</a:t>
            </a:r>
            <a:r>
              <a:rPr lang="en-US" b="1"/>
              <a:t> </a:t>
            </a:r>
            <a:r>
              <a:rPr lang="en-US" b="1" err="1"/>
              <a:t>trúc</a:t>
            </a:r>
            <a:endParaRPr lang="en-US" b="1"/>
          </a:p>
          <a:p>
            <a:pPr marL="0" indent="0">
              <a:buNone/>
            </a:pPr>
            <a:endParaRPr lang="en-US"/>
          </a:p>
          <a:p>
            <a:pPr marL="0" indent="0">
              <a:buNone/>
            </a:pPr>
            <a:endParaRPr lang="en-US" b="1"/>
          </a:p>
          <a:p>
            <a:pPr marL="0" indent="0">
              <a:buNone/>
            </a:pPr>
            <a:endParaRPr lang="en-US" b="1"/>
          </a:p>
        </p:txBody>
      </p:sp>
      <p:sp>
        <p:nvSpPr>
          <p:cNvPr id="6" name="Content Placeholder 5">
            <a:extLst>
              <a:ext uri="{FF2B5EF4-FFF2-40B4-BE49-F238E27FC236}">
                <a16:creationId xmlns:a16="http://schemas.microsoft.com/office/drawing/2014/main" id="{DCC5B58D-4BBE-A3C9-A561-6D7D5877D08C}"/>
              </a:ext>
            </a:extLst>
          </p:cNvPr>
          <p:cNvSpPr>
            <a:spLocks noGrp="1"/>
          </p:cNvSpPr>
          <p:nvPr>
            <p:ph sz="half" idx="2"/>
          </p:nvPr>
        </p:nvSpPr>
        <p:spPr/>
        <p:txBody>
          <a:bodyPr/>
          <a:lstStyle/>
          <a:p>
            <a:pPr marL="0" indent="0">
              <a:buNone/>
            </a:pPr>
            <a:r>
              <a:rPr lang="en-US" b="1" err="1"/>
              <a:t>Dữ</a:t>
            </a:r>
            <a:r>
              <a:rPr lang="en-US" b="1"/>
              <a:t> </a:t>
            </a:r>
            <a:r>
              <a:rPr lang="en-US" b="1" err="1"/>
              <a:t>liệu</a:t>
            </a:r>
            <a:r>
              <a:rPr lang="en-US" b="1"/>
              <a:t> phi </a:t>
            </a:r>
            <a:r>
              <a:rPr lang="en-US" b="1" err="1"/>
              <a:t>cấu</a:t>
            </a:r>
            <a:r>
              <a:rPr lang="en-US" b="1"/>
              <a:t> </a:t>
            </a:r>
            <a:r>
              <a:rPr lang="en-US" b="1" err="1"/>
              <a:t>trúc</a:t>
            </a:r>
            <a:endParaRPr lang="en-US" b="1"/>
          </a:p>
          <a:p>
            <a:endParaRPr lang="en-001"/>
          </a:p>
        </p:txBody>
      </p:sp>
      <p:sp>
        <p:nvSpPr>
          <p:cNvPr id="3" name="Date Placeholder 2">
            <a:extLst>
              <a:ext uri="{FF2B5EF4-FFF2-40B4-BE49-F238E27FC236}">
                <a16:creationId xmlns:a16="http://schemas.microsoft.com/office/drawing/2014/main" id="{D02F0BA7-486A-6A21-53CB-CFECA5BF7F0E}"/>
              </a:ext>
            </a:extLst>
          </p:cNvPr>
          <p:cNvSpPr>
            <a:spLocks noGrp="1"/>
          </p:cNvSpPr>
          <p:nvPr>
            <p:ph type="dt" sz="half" idx="10"/>
          </p:nvPr>
        </p:nvSpPr>
        <p:spPr/>
        <p:txBody>
          <a:bodyPr/>
          <a:lstStyle/>
          <a:p>
            <a:r>
              <a:rPr lang="en-001"/>
              <a:t>26/10/2024</a:t>
            </a:r>
          </a:p>
        </p:txBody>
      </p:sp>
      <p:pic>
        <p:nvPicPr>
          <p:cNvPr id="12" name="Picture 11">
            <a:extLst>
              <a:ext uri="{FF2B5EF4-FFF2-40B4-BE49-F238E27FC236}">
                <a16:creationId xmlns:a16="http://schemas.microsoft.com/office/drawing/2014/main" id="{4493D0EC-9621-ACAC-1F77-7F47819DD3E2}"/>
              </a:ext>
            </a:extLst>
          </p:cNvPr>
          <p:cNvPicPr>
            <a:picLocks noChangeAspect="1"/>
          </p:cNvPicPr>
          <p:nvPr/>
        </p:nvPicPr>
        <p:blipFill>
          <a:blip r:embed="rId3"/>
          <a:stretch>
            <a:fillRect/>
          </a:stretch>
        </p:blipFill>
        <p:spPr>
          <a:xfrm>
            <a:off x="8610600" y="2405117"/>
            <a:ext cx="3266235" cy="2589565"/>
          </a:xfrm>
          <a:prstGeom prst="rect">
            <a:avLst/>
          </a:prstGeom>
        </p:spPr>
      </p:pic>
      <p:sp>
        <p:nvSpPr>
          <p:cNvPr id="4" name="Slide Number Placeholder 3">
            <a:extLst>
              <a:ext uri="{FF2B5EF4-FFF2-40B4-BE49-F238E27FC236}">
                <a16:creationId xmlns:a16="http://schemas.microsoft.com/office/drawing/2014/main" id="{7B5F3396-3797-94EE-2A93-B3B28297A336}"/>
              </a:ext>
            </a:extLst>
          </p:cNvPr>
          <p:cNvSpPr>
            <a:spLocks noGrp="1"/>
          </p:cNvSpPr>
          <p:nvPr>
            <p:ph type="sldNum" sz="quarter" idx="12"/>
          </p:nvPr>
        </p:nvSpPr>
        <p:spPr/>
        <p:txBody>
          <a:bodyPr/>
          <a:lstStyle/>
          <a:p>
            <a:fld id="{AA8328AE-A94A-43B0-BF47-266FB86AC0A6}" type="slidenum">
              <a:rPr lang="en-001" smtClean="0"/>
              <a:t>91</a:t>
            </a:fld>
            <a:endParaRPr lang="en-001"/>
          </a:p>
        </p:txBody>
      </p:sp>
      <p:pic>
        <p:nvPicPr>
          <p:cNvPr id="9" name="Picture 8">
            <a:extLst>
              <a:ext uri="{FF2B5EF4-FFF2-40B4-BE49-F238E27FC236}">
                <a16:creationId xmlns:a16="http://schemas.microsoft.com/office/drawing/2014/main" id="{8D24E012-B815-F9F2-7DA6-6EED0EF0A660}"/>
              </a:ext>
            </a:extLst>
          </p:cNvPr>
          <p:cNvPicPr>
            <a:picLocks noChangeAspect="1"/>
          </p:cNvPicPr>
          <p:nvPr/>
        </p:nvPicPr>
        <p:blipFill>
          <a:blip r:embed="rId4"/>
          <a:srcRect t="22869"/>
          <a:stretch/>
        </p:blipFill>
        <p:spPr>
          <a:xfrm>
            <a:off x="8227496" y="4543793"/>
            <a:ext cx="2990136" cy="1775935"/>
          </a:xfrm>
          <a:prstGeom prst="rect">
            <a:avLst/>
          </a:prstGeom>
        </p:spPr>
      </p:pic>
      <p:pic>
        <p:nvPicPr>
          <p:cNvPr id="11" name="Picture 10">
            <a:extLst>
              <a:ext uri="{FF2B5EF4-FFF2-40B4-BE49-F238E27FC236}">
                <a16:creationId xmlns:a16="http://schemas.microsoft.com/office/drawing/2014/main" id="{B6C095F6-9AF5-D9D5-6D61-BC48875B7A69}"/>
              </a:ext>
            </a:extLst>
          </p:cNvPr>
          <p:cNvPicPr>
            <a:picLocks noChangeAspect="1"/>
          </p:cNvPicPr>
          <p:nvPr/>
        </p:nvPicPr>
        <p:blipFill>
          <a:blip r:embed="rId5"/>
          <a:stretch>
            <a:fillRect/>
          </a:stretch>
        </p:blipFill>
        <p:spPr>
          <a:xfrm>
            <a:off x="5286342" y="3429000"/>
            <a:ext cx="2838430" cy="2492280"/>
          </a:xfrm>
          <a:prstGeom prst="rect">
            <a:avLst/>
          </a:prstGeom>
        </p:spPr>
      </p:pic>
      <p:pic>
        <p:nvPicPr>
          <p:cNvPr id="14" name="Picture 13">
            <a:extLst>
              <a:ext uri="{FF2B5EF4-FFF2-40B4-BE49-F238E27FC236}">
                <a16:creationId xmlns:a16="http://schemas.microsoft.com/office/drawing/2014/main" id="{862A87CA-4ACC-6454-31CE-E3C295106737}"/>
              </a:ext>
            </a:extLst>
          </p:cNvPr>
          <p:cNvPicPr>
            <a:picLocks noChangeAspect="1"/>
          </p:cNvPicPr>
          <p:nvPr/>
        </p:nvPicPr>
        <p:blipFill>
          <a:blip r:embed="rId6"/>
          <a:stretch>
            <a:fillRect/>
          </a:stretch>
        </p:blipFill>
        <p:spPr>
          <a:xfrm>
            <a:off x="685800" y="2652293"/>
            <a:ext cx="3864467" cy="3255454"/>
          </a:xfrm>
          <a:prstGeom prst="rect">
            <a:avLst/>
          </a:prstGeom>
        </p:spPr>
      </p:pic>
      <p:sp>
        <p:nvSpPr>
          <p:cNvPr id="7" name="Footer Placeholder 6">
            <a:extLst>
              <a:ext uri="{FF2B5EF4-FFF2-40B4-BE49-F238E27FC236}">
                <a16:creationId xmlns:a16="http://schemas.microsoft.com/office/drawing/2014/main" id="{897C87D9-7A7F-1B10-25CF-48A255005712}"/>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46535612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C94814-ABDA-0AA5-8F5D-C0D5BD0C0176}"/>
              </a:ext>
            </a:extLst>
          </p:cNvPr>
          <p:cNvSpPr>
            <a:spLocks noGrp="1"/>
          </p:cNvSpPr>
          <p:nvPr>
            <p:ph type="title"/>
          </p:nvPr>
        </p:nvSpPr>
        <p:spPr/>
        <p:txBody>
          <a:bodyPr/>
          <a:lstStyle/>
          <a:p>
            <a:r>
              <a:rPr lang="en-US" err="1"/>
              <a:t>Cấu</a:t>
            </a:r>
            <a:r>
              <a:rPr lang="en-US"/>
              <a:t> </a:t>
            </a:r>
            <a:r>
              <a:rPr lang="en-US" err="1"/>
              <a:t>trúc</a:t>
            </a:r>
            <a:r>
              <a:rPr lang="en-US"/>
              <a:t> </a:t>
            </a:r>
            <a:r>
              <a:rPr lang="en-US" err="1"/>
              <a:t>bảng</a:t>
            </a:r>
            <a:r>
              <a:rPr lang="en-US"/>
              <a:t> </a:t>
            </a:r>
            <a:r>
              <a:rPr lang="en-US" err="1"/>
              <a:t>dữ</a:t>
            </a:r>
            <a:r>
              <a:rPr lang="en-US"/>
              <a:t> </a:t>
            </a:r>
            <a:r>
              <a:rPr lang="en-US" err="1"/>
              <a:t>liệu</a:t>
            </a:r>
            <a:endParaRPr lang="en-001"/>
          </a:p>
        </p:txBody>
      </p:sp>
      <p:sp>
        <p:nvSpPr>
          <p:cNvPr id="5" name="Date Placeholder 4">
            <a:extLst>
              <a:ext uri="{FF2B5EF4-FFF2-40B4-BE49-F238E27FC236}">
                <a16:creationId xmlns:a16="http://schemas.microsoft.com/office/drawing/2014/main" id="{733889F4-C011-7E8A-7B1A-7295A9ECFC0C}"/>
              </a:ext>
            </a:extLst>
          </p:cNvPr>
          <p:cNvSpPr>
            <a:spLocks noGrp="1"/>
          </p:cNvSpPr>
          <p:nvPr>
            <p:ph type="dt" sz="half" idx="10"/>
          </p:nvPr>
        </p:nvSpPr>
        <p:spPr/>
        <p:txBody>
          <a:bodyPr/>
          <a:lstStyle/>
          <a:p>
            <a:r>
              <a:rPr lang="en-001"/>
              <a:t>26/10/2024</a:t>
            </a:r>
          </a:p>
        </p:txBody>
      </p:sp>
      <p:sp>
        <p:nvSpPr>
          <p:cNvPr id="6" name="Slide Number Placeholder 5">
            <a:extLst>
              <a:ext uri="{FF2B5EF4-FFF2-40B4-BE49-F238E27FC236}">
                <a16:creationId xmlns:a16="http://schemas.microsoft.com/office/drawing/2014/main" id="{38745279-EDC7-09A9-70EE-A95C3F8DCE37}"/>
              </a:ext>
            </a:extLst>
          </p:cNvPr>
          <p:cNvSpPr>
            <a:spLocks noGrp="1"/>
          </p:cNvSpPr>
          <p:nvPr>
            <p:ph type="sldNum" sz="quarter" idx="12"/>
          </p:nvPr>
        </p:nvSpPr>
        <p:spPr/>
        <p:txBody>
          <a:bodyPr/>
          <a:lstStyle/>
          <a:p>
            <a:fld id="{AA8328AE-A94A-43B0-BF47-266FB86AC0A6}" type="slidenum">
              <a:rPr lang="en-001" smtClean="0"/>
              <a:t>92</a:t>
            </a:fld>
            <a:endParaRPr lang="en-001"/>
          </a:p>
        </p:txBody>
      </p:sp>
      <p:graphicFrame>
        <p:nvGraphicFramePr>
          <p:cNvPr id="9" name="Content Placeholder 8">
            <a:extLst>
              <a:ext uri="{FF2B5EF4-FFF2-40B4-BE49-F238E27FC236}">
                <a16:creationId xmlns:a16="http://schemas.microsoft.com/office/drawing/2014/main" id="{A80C8221-B533-64D8-1B81-5EC85BF7B993}"/>
              </a:ext>
            </a:extLst>
          </p:cNvPr>
          <p:cNvGraphicFramePr>
            <a:graphicFrameLocks noGrp="1"/>
          </p:cNvGraphicFramePr>
          <p:nvPr>
            <p:ph idx="1"/>
          </p:nvPr>
        </p:nvGraphicFramePr>
        <p:xfrm>
          <a:off x="838200" y="2155371"/>
          <a:ext cx="10515600" cy="3337560"/>
        </p:xfrm>
        <a:graphic>
          <a:graphicData uri="http://schemas.openxmlformats.org/drawingml/2006/table">
            <a:tbl>
              <a:tblPr firstRow="1">
                <a:tableStyleId>{9D7B26C5-4107-4FEC-AEDC-1716B250A1EF}</a:tableStyleId>
              </a:tblPr>
              <a:tblGrid>
                <a:gridCol w="3051629">
                  <a:extLst>
                    <a:ext uri="{9D8B030D-6E8A-4147-A177-3AD203B41FA5}">
                      <a16:colId xmlns:a16="http://schemas.microsoft.com/office/drawing/2014/main" val="2465754829"/>
                    </a:ext>
                  </a:extLst>
                </a:gridCol>
                <a:gridCol w="2293257">
                  <a:extLst>
                    <a:ext uri="{9D8B030D-6E8A-4147-A177-3AD203B41FA5}">
                      <a16:colId xmlns:a16="http://schemas.microsoft.com/office/drawing/2014/main" val="1603602684"/>
                    </a:ext>
                  </a:extLst>
                </a:gridCol>
                <a:gridCol w="1683657">
                  <a:extLst>
                    <a:ext uri="{9D8B030D-6E8A-4147-A177-3AD203B41FA5}">
                      <a16:colId xmlns:a16="http://schemas.microsoft.com/office/drawing/2014/main" val="744110950"/>
                    </a:ext>
                  </a:extLst>
                </a:gridCol>
                <a:gridCol w="2032000">
                  <a:extLst>
                    <a:ext uri="{9D8B030D-6E8A-4147-A177-3AD203B41FA5}">
                      <a16:colId xmlns:a16="http://schemas.microsoft.com/office/drawing/2014/main" val="2523723140"/>
                    </a:ext>
                  </a:extLst>
                </a:gridCol>
                <a:gridCol w="1455057">
                  <a:extLst>
                    <a:ext uri="{9D8B030D-6E8A-4147-A177-3AD203B41FA5}">
                      <a16:colId xmlns:a16="http://schemas.microsoft.com/office/drawing/2014/main" val="98149297"/>
                    </a:ext>
                  </a:extLst>
                </a:gridCol>
              </a:tblGrid>
              <a:tr h="370840">
                <a:tc>
                  <a:txBody>
                    <a:bodyPr/>
                    <a:lstStyle/>
                    <a:p>
                      <a:r>
                        <a:rPr lang="en-US" err="1"/>
                        <a:t>Tên</a:t>
                      </a:r>
                      <a:endParaRPr lang="en-001"/>
                    </a:p>
                  </a:txBody>
                  <a:tcPr/>
                </a:tc>
                <a:tc>
                  <a:txBody>
                    <a:bodyPr/>
                    <a:lstStyle/>
                    <a:p>
                      <a:r>
                        <a:rPr lang="en-US" err="1"/>
                        <a:t>Quốc</a:t>
                      </a:r>
                      <a:r>
                        <a:rPr lang="en-US"/>
                        <a:t> </a:t>
                      </a:r>
                      <a:r>
                        <a:rPr lang="en-US" err="1"/>
                        <a:t>tịch</a:t>
                      </a:r>
                      <a:endParaRPr lang="en-001"/>
                    </a:p>
                  </a:txBody>
                  <a:tcPr/>
                </a:tc>
                <a:tc>
                  <a:txBody>
                    <a:bodyPr/>
                    <a:lstStyle/>
                    <a:p>
                      <a:r>
                        <a:rPr lang="en-US" err="1"/>
                        <a:t>Xếp</a:t>
                      </a:r>
                      <a:r>
                        <a:rPr lang="en-US"/>
                        <a:t> </a:t>
                      </a:r>
                      <a:r>
                        <a:rPr lang="en-US" err="1"/>
                        <a:t>hạng</a:t>
                      </a:r>
                      <a:endParaRPr lang="en-001"/>
                    </a:p>
                  </a:txBody>
                  <a:tcPr/>
                </a:tc>
                <a:tc>
                  <a:txBody>
                    <a:bodyPr/>
                    <a:lstStyle/>
                    <a:p>
                      <a:r>
                        <a:rPr lang="en-US" err="1"/>
                        <a:t>Chiều</a:t>
                      </a:r>
                      <a:r>
                        <a:rPr lang="en-US"/>
                        <a:t>  </a:t>
                      </a:r>
                      <a:r>
                        <a:rPr lang="en-US" err="1"/>
                        <a:t>cao</a:t>
                      </a:r>
                      <a:endParaRPr lang="en-001"/>
                    </a:p>
                  </a:txBody>
                  <a:tcPr/>
                </a:tc>
                <a:tc>
                  <a:txBody>
                    <a:bodyPr/>
                    <a:lstStyle/>
                    <a:p>
                      <a:r>
                        <a:rPr lang="en-US" err="1"/>
                        <a:t>Cân</a:t>
                      </a:r>
                      <a:r>
                        <a:rPr lang="en-US"/>
                        <a:t> </a:t>
                      </a:r>
                      <a:r>
                        <a:rPr lang="en-US" err="1"/>
                        <a:t>nặng</a:t>
                      </a:r>
                      <a:endParaRPr lang="en-001"/>
                    </a:p>
                  </a:txBody>
                  <a:tcPr/>
                </a:tc>
                <a:extLst>
                  <a:ext uri="{0D108BD9-81ED-4DB2-BD59-A6C34878D82A}">
                    <a16:rowId xmlns:a16="http://schemas.microsoft.com/office/drawing/2014/main" val="291633739"/>
                  </a:ext>
                </a:extLst>
              </a:tr>
              <a:tr h="370840">
                <a:tc>
                  <a:txBody>
                    <a:bodyPr/>
                    <a:lstStyle/>
                    <a:p>
                      <a:r>
                        <a:rPr lang="en-US"/>
                        <a:t>Hoàng Xuân Vinh</a:t>
                      </a:r>
                      <a:endParaRPr lang="en-001"/>
                    </a:p>
                  </a:txBody>
                  <a:tcPr/>
                </a:tc>
                <a:tc>
                  <a:txBody>
                    <a:bodyPr/>
                    <a:lstStyle/>
                    <a:p>
                      <a:r>
                        <a:rPr lang="en-US" err="1"/>
                        <a:t>Việt</a:t>
                      </a:r>
                      <a:r>
                        <a:rPr lang="en-US"/>
                        <a:t> Nam</a:t>
                      </a:r>
                      <a:endParaRPr lang="en-001"/>
                    </a:p>
                  </a:txBody>
                  <a:tcPr/>
                </a:tc>
                <a:tc>
                  <a:txBody>
                    <a:bodyPr/>
                    <a:lstStyle/>
                    <a:p>
                      <a:r>
                        <a:rPr lang="en-US"/>
                        <a:t>1</a:t>
                      </a:r>
                      <a:endParaRPr lang="en-001"/>
                    </a:p>
                  </a:txBody>
                  <a:tcPr/>
                </a:tc>
                <a:tc>
                  <a:txBody>
                    <a:bodyPr/>
                    <a:lstStyle/>
                    <a:p>
                      <a:r>
                        <a:rPr lang="en-US"/>
                        <a:t>1.75</a:t>
                      </a:r>
                      <a:endParaRPr lang="en-001"/>
                    </a:p>
                  </a:txBody>
                  <a:tcPr/>
                </a:tc>
                <a:tc>
                  <a:txBody>
                    <a:bodyPr/>
                    <a:lstStyle/>
                    <a:p>
                      <a:r>
                        <a:rPr lang="en-US"/>
                        <a:t>75</a:t>
                      </a:r>
                      <a:endParaRPr lang="en-001"/>
                    </a:p>
                  </a:txBody>
                  <a:tcPr/>
                </a:tc>
                <a:extLst>
                  <a:ext uri="{0D108BD9-81ED-4DB2-BD59-A6C34878D82A}">
                    <a16:rowId xmlns:a16="http://schemas.microsoft.com/office/drawing/2014/main" val="162800353"/>
                  </a:ext>
                </a:extLst>
              </a:tr>
              <a:tr h="370840">
                <a:tc>
                  <a:txBody>
                    <a:bodyPr/>
                    <a:lstStyle/>
                    <a:p>
                      <a:r>
                        <a:rPr lang="en-US"/>
                        <a:t>Felipe Almeida Wu </a:t>
                      </a:r>
                      <a:endParaRPr lang="en-001"/>
                    </a:p>
                  </a:txBody>
                  <a:tcPr/>
                </a:tc>
                <a:tc>
                  <a:txBody>
                    <a:bodyPr/>
                    <a:lstStyle/>
                    <a:p>
                      <a:r>
                        <a:rPr lang="en-US"/>
                        <a:t>Brazil</a:t>
                      </a:r>
                      <a:endParaRPr lang="en-001"/>
                    </a:p>
                  </a:txBody>
                  <a:tcPr/>
                </a:tc>
                <a:tc>
                  <a:txBody>
                    <a:bodyPr/>
                    <a:lstStyle/>
                    <a:p>
                      <a:r>
                        <a:rPr lang="en-US"/>
                        <a:t>2</a:t>
                      </a:r>
                      <a:endParaRPr lang="en-001"/>
                    </a:p>
                  </a:txBody>
                  <a:tcPr/>
                </a:tc>
                <a:tc>
                  <a:txBody>
                    <a:bodyPr/>
                    <a:lstStyle/>
                    <a:p>
                      <a:r>
                        <a:rPr lang="en-US"/>
                        <a:t>1.69</a:t>
                      </a:r>
                      <a:endParaRPr lang="en-001"/>
                    </a:p>
                  </a:txBody>
                  <a:tcPr/>
                </a:tc>
                <a:tc>
                  <a:txBody>
                    <a:bodyPr/>
                    <a:lstStyle/>
                    <a:p>
                      <a:r>
                        <a:rPr lang="en-US"/>
                        <a:t>69</a:t>
                      </a:r>
                      <a:endParaRPr lang="en-001"/>
                    </a:p>
                  </a:txBody>
                  <a:tcPr/>
                </a:tc>
                <a:extLst>
                  <a:ext uri="{0D108BD9-81ED-4DB2-BD59-A6C34878D82A}">
                    <a16:rowId xmlns:a16="http://schemas.microsoft.com/office/drawing/2014/main" val="2790805359"/>
                  </a:ext>
                </a:extLst>
              </a:tr>
              <a:tr h="370840">
                <a:tc>
                  <a:txBody>
                    <a:bodyPr/>
                    <a:lstStyle/>
                    <a:p>
                      <a:r>
                        <a:rPr lang="en-US"/>
                        <a:t>Pang Wei </a:t>
                      </a:r>
                      <a:endParaRPr lang="en-001"/>
                    </a:p>
                  </a:txBody>
                  <a:tcPr/>
                </a:tc>
                <a:tc>
                  <a:txBody>
                    <a:bodyPr/>
                    <a:lstStyle/>
                    <a:p>
                      <a:r>
                        <a:rPr lang="en-US"/>
                        <a:t>Trung </a:t>
                      </a:r>
                      <a:r>
                        <a:rPr lang="en-US" err="1"/>
                        <a:t>Quốc</a:t>
                      </a:r>
                      <a:endParaRPr lang="en-001"/>
                    </a:p>
                  </a:txBody>
                  <a:tcPr/>
                </a:tc>
                <a:tc>
                  <a:txBody>
                    <a:bodyPr/>
                    <a:lstStyle/>
                    <a:p>
                      <a:r>
                        <a:rPr lang="en-US"/>
                        <a:t>3</a:t>
                      </a:r>
                      <a:endParaRPr lang="en-001"/>
                    </a:p>
                  </a:txBody>
                  <a:tcPr/>
                </a:tc>
                <a:tc>
                  <a:txBody>
                    <a:bodyPr/>
                    <a:lstStyle/>
                    <a:p>
                      <a:r>
                        <a:rPr lang="en-US"/>
                        <a:t>1.79</a:t>
                      </a:r>
                      <a:endParaRPr lang="en-001"/>
                    </a:p>
                  </a:txBody>
                  <a:tcPr/>
                </a:tc>
                <a:tc>
                  <a:txBody>
                    <a:bodyPr/>
                    <a:lstStyle/>
                    <a:p>
                      <a:r>
                        <a:rPr lang="en-US"/>
                        <a:t>73</a:t>
                      </a:r>
                      <a:endParaRPr lang="en-001"/>
                    </a:p>
                  </a:txBody>
                  <a:tcPr/>
                </a:tc>
                <a:extLst>
                  <a:ext uri="{0D108BD9-81ED-4DB2-BD59-A6C34878D82A}">
                    <a16:rowId xmlns:a16="http://schemas.microsoft.com/office/drawing/2014/main" val="1417171140"/>
                  </a:ext>
                </a:extLst>
              </a:tr>
              <a:tr h="370840">
                <a:tc>
                  <a:txBody>
                    <a:bodyPr/>
                    <a:lstStyle/>
                    <a:p>
                      <a:r>
                        <a:rPr lang="en-US" err="1"/>
                        <a:t>Juraj</a:t>
                      </a:r>
                      <a:r>
                        <a:rPr lang="en-US"/>
                        <a:t> </a:t>
                      </a:r>
                      <a:r>
                        <a:rPr lang="en-US" err="1"/>
                        <a:t>Tužinský</a:t>
                      </a:r>
                      <a:endParaRPr lang="en-001"/>
                    </a:p>
                  </a:txBody>
                  <a:tcPr/>
                </a:tc>
                <a:tc>
                  <a:txBody>
                    <a:bodyPr/>
                    <a:lstStyle/>
                    <a:p>
                      <a:r>
                        <a:rPr lang="en-US"/>
                        <a:t>Slovakia</a:t>
                      </a:r>
                      <a:endParaRPr lang="en-001"/>
                    </a:p>
                  </a:txBody>
                  <a:tcPr/>
                </a:tc>
                <a:tc>
                  <a:txBody>
                    <a:bodyPr/>
                    <a:lstStyle/>
                    <a:p>
                      <a:r>
                        <a:rPr lang="en-US"/>
                        <a:t>4</a:t>
                      </a:r>
                      <a:endParaRPr lang="en-001"/>
                    </a:p>
                  </a:txBody>
                  <a:tcPr/>
                </a:tc>
                <a:tc>
                  <a:txBody>
                    <a:bodyPr/>
                    <a:lstStyle/>
                    <a:p>
                      <a:r>
                        <a:rPr lang="en-US"/>
                        <a:t>1.84</a:t>
                      </a:r>
                      <a:endParaRPr lang="en-001"/>
                    </a:p>
                  </a:txBody>
                  <a:tcPr/>
                </a:tc>
                <a:tc>
                  <a:txBody>
                    <a:bodyPr/>
                    <a:lstStyle/>
                    <a:p>
                      <a:r>
                        <a:rPr lang="en-US"/>
                        <a:t>78</a:t>
                      </a:r>
                      <a:endParaRPr lang="en-001"/>
                    </a:p>
                  </a:txBody>
                  <a:tcPr/>
                </a:tc>
                <a:extLst>
                  <a:ext uri="{0D108BD9-81ED-4DB2-BD59-A6C34878D82A}">
                    <a16:rowId xmlns:a16="http://schemas.microsoft.com/office/drawing/2014/main" val="1190454983"/>
                  </a:ext>
                </a:extLst>
              </a:tr>
              <a:tr h="370840">
                <a:tc>
                  <a:txBody>
                    <a:bodyPr/>
                    <a:lstStyle/>
                    <a:p>
                      <a:r>
                        <a:rPr lang="en-US"/>
                        <a:t>Jin Jong-oh</a:t>
                      </a:r>
                      <a:endParaRPr lang="en-001"/>
                    </a:p>
                  </a:txBody>
                  <a:tcPr/>
                </a:tc>
                <a:tc>
                  <a:txBody>
                    <a:bodyPr/>
                    <a:lstStyle/>
                    <a:p>
                      <a:r>
                        <a:rPr lang="en-US" err="1"/>
                        <a:t>Hàn</a:t>
                      </a:r>
                      <a:r>
                        <a:rPr lang="en-US"/>
                        <a:t> </a:t>
                      </a:r>
                      <a:r>
                        <a:rPr lang="en-US" err="1"/>
                        <a:t>Quốc</a:t>
                      </a:r>
                      <a:endParaRPr lang="en-001"/>
                    </a:p>
                  </a:txBody>
                  <a:tcPr/>
                </a:tc>
                <a:tc>
                  <a:txBody>
                    <a:bodyPr/>
                    <a:lstStyle/>
                    <a:p>
                      <a:r>
                        <a:rPr lang="en-US"/>
                        <a:t>5</a:t>
                      </a:r>
                      <a:endParaRPr lang="en-001"/>
                    </a:p>
                  </a:txBody>
                  <a:tcPr/>
                </a:tc>
                <a:tc>
                  <a:txBody>
                    <a:bodyPr/>
                    <a:lstStyle/>
                    <a:p>
                      <a:r>
                        <a:rPr lang="en-US"/>
                        <a:t>1.75</a:t>
                      </a:r>
                      <a:endParaRPr lang="en-001"/>
                    </a:p>
                  </a:txBody>
                  <a:tcPr/>
                </a:tc>
                <a:tc>
                  <a:txBody>
                    <a:bodyPr/>
                    <a:lstStyle/>
                    <a:p>
                      <a:r>
                        <a:rPr lang="en-US"/>
                        <a:t>78</a:t>
                      </a:r>
                      <a:endParaRPr lang="en-001"/>
                    </a:p>
                  </a:txBody>
                  <a:tcPr/>
                </a:tc>
                <a:extLst>
                  <a:ext uri="{0D108BD9-81ED-4DB2-BD59-A6C34878D82A}">
                    <a16:rowId xmlns:a16="http://schemas.microsoft.com/office/drawing/2014/main" val="3355407042"/>
                  </a:ext>
                </a:extLst>
              </a:tr>
              <a:tr h="370840">
                <a:tc>
                  <a:txBody>
                    <a:bodyPr/>
                    <a:lstStyle/>
                    <a:p>
                      <a:r>
                        <a:rPr lang="en-US"/>
                        <a:t>Giuseppe Giordano </a:t>
                      </a:r>
                      <a:endParaRPr lang="en-001"/>
                    </a:p>
                  </a:txBody>
                  <a:tcPr/>
                </a:tc>
                <a:tc>
                  <a:txBody>
                    <a:bodyPr/>
                    <a:lstStyle/>
                    <a:p>
                      <a:r>
                        <a:rPr lang="en-US"/>
                        <a:t>Ý</a:t>
                      </a:r>
                      <a:endParaRPr lang="en-001"/>
                    </a:p>
                  </a:txBody>
                  <a:tcPr/>
                </a:tc>
                <a:tc>
                  <a:txBody>
                    <a:bodyPr/>
                    <a:lstStyle/>
                    <a:p>
                      <a:r>
                        <a:rPr lang="en-US"/>
                        <a:t>6</a:t>
                      </a:r>
                      <a:endParaRPr lang="en-001"/>
                    </a:p>
                  </a:txBody>
                  <a:tcPr/>
                </a:tc>
                <a:tc>
                  <a:txBody>
                    <a:bodyPr/>
                    <a:lstStyle/>
                    <a:p>
                      <a:r>
                        <a:rPr lang="en-US"/>
                        <a:t>1.70</a:t>
                      </a:r>
                      <a:endParaRPr lang="en-001"/>
                    </a:p>
                  </a:txBody>
                  <a:tcPr/>
                </a:tc>
                <a:tc>
                  <a:txBody>
                    <a:bodyPr/>
                    <a:lstStyle/>
                    <a:p>
                      <a:r>
                        <a:rPr lang="en-US"/>
                        <a:t>74</a:t>
                      </a:r>
                      <a:endParaRPr lang="en-001"/>
                    </a:p>
                  </a:txBody>
                  <a:tcPr/>
                </a:tc>
                <a:extLst>
                  <a:ext uri="{0D108BD9-81ED-4DB2-BD59-A6C34878D82A}">
                    <a16:rowId xmlns:a16="http://schemas.microsoft.com/office/drawing/2014/main" val="2183141741"/>
                  </a:ext>
                </a:extLst>
              </a:tr>
              <a:tr h="370840">
                <a:tc>
                  <a:txBody>
                    <a:bodyPr/>
                    <a:lstStyle/>
                    <a:p>
                      <a:r>
                        <a:rPr lang="en-US"/>
                        <a:t>Vladimir </a:t>
                      </a:r>
                      <a:r>
                        <a:rPr lang="en-US" err="1"/>
                        <a:t>Gontcharov</a:t>
                      </a:r>
                      <a:endParaRPr lang="en-001"/>
                    </a:p>
                  </a:txBody>
                  <a:tcPr/>
                </a:tc>
                <a:tc>
                  <a:txBody>
                    <a:bodyPr/>
                    <a:lstStyle/>
                    <a:p>
                      <a:r>
                        <a:rPr lang="en-US"/>
                        <a:t>Nga</a:t>
                      </a:r>
                      <a:endParaRPr lang="en-001"/>
                    </a:p>
                  </a:txBody>
                  <a:tcPr/>
                </a:tc>
                <a:tc>
                  <a:txBody>
                    <a:bodyPr/>
                    <a:lstStyle/>
                    <a:p>
                      <a:r>
                        <a:rPr lang="en-US"/>
                        <a:t>7</a:t>
                      </a:r>
                      <a:endParaRPr lang="en-001"/>
                    </a:p>
                  </a:txBody>
                  <a:tcPr/>
                </a:tc>
                <a:tc>
                  <a:txBody>
                    <a:bodyPr/>
                    <a:lstStyle/>
                    <a:p>
                      <a:r>
                        <a:rPr lang="en-US"/>
                        <a:t>1.67</a:t>
                      </a:r>
                      <a:endParaRPr lang="en-001"/>
                    </a:p>
                  </a:txBody>
                  <a:tcPr/>
                </a:tc>
                <a:tc>
                  <a:txBody>
                    <a:bodyPr/>
                    <a:lstStyle/>
                    <a:p>
                      <a:r>
                        <a:rPr lang="en-US"/>
                        <a:t>59</a:t>
                      </a:r>
                      <a:endParaRPr lang="en-001"/>
                    </a:p>
                  </a:txBody>
                  <a:tcPr/>
                </a:tc>
                <a:extLst>
                  <a:ext uri="{0D108BD9-81ED-4DB2-BD59-A6C34878D82A}">
                    <a16:rowId xmlns:a16="http://schemas.microsoft.com/office/drawing/2014/main" val="3446772735"/>
                  </a:ext>
                </a:extLst>
              </a:tr>
              <a:tr h="370840">
                <a:tc>
                  <a:txBody>
                    <a:bodyPr/>
                    <a:lstStyle/>
                    <a:p>
                      <a:r>
                        <a:rPr lang="en-US"/>
                        <a:t>Jitu Rai</a:t>
                      </a:r>
                      <a:endParaRPr lang="en-001"/>
                    </a:p>
                  </a:txBody>
                  <a:tcPr/>
                </a:tc>
                <a:tc>
                  <a:txBody>
                    <a:bodyPr/>
                    <a:lstStyle/>
                    <a:p>
                      <a:r>
                        <a:rPr lang="en-US" err="1"/>
                        <a:t>Ấn</a:t>
                      </a:r>
                      <a:r>
                        <a:rPr lang="en-US"/>
                        <a:t> </a:t>
                      </a:r>
                      <a:r>
                        <a:rPr lang="en-US" err="1"/>
                        <a:t>Độ</a:t>
                      </a:r>
                      <a:endParaRPr lang="en-001"/>
                    </a:p>
                  </a:txBody>
                  <a:tcPr/>
                </a:tc>
                <a:tc>
                  <a:txBody>
                    <a:bodyPr/>
                    <a:lstStyle/>
                    <a:p>
                      <a:r>
                        <a:rPr lang="en-US"/>
                        <a:t>8</a:t>
                      </a:r>
                      <a:endParaRPr lang="en-001"/>
                    </a:p>
                  </a:txBody>
                  <a:tcPr/>
                </a:tc>
                <a:tc>
                  <a:txBody>
                    <a:bodyPr/>
                    <a:lstStyle/>
                    <a:p>
                      <a:r>
                        <a:rPr lang="en-US"/>
                        <a:t>1.63</a:t>
                      </a:r>
                      <a:endParaRPr lang="en-001"/>
                    </a:p>
                  </a:txBody>
                  <a:tcPr/>
                </a:tc>
                <a:tc>
                  <a:txBody>
                    <a:bodyPr/>
                    <a:lstStyle/>
                    <a:p>
                      <a:r>
                        <a:rPr lang="en-US"/>
                        <a:t>64</a:t>
                      </a:r>
                      <a:endParaRPr lang="en-001"/>
                    </a:p>
                  </a:txBody>
                  <a:tcPr/>
                </a:tc>
                <a:extLst>
                  <a:ext uri="{0D108BD9-81ED-4DB2-BD59-A6C34878D82A}">
                    <a16:rowId xmlns:a16="http://schemas.microsoft.com/office/drawing/2014/main" val="3926701659"/>
                  </a:ext>
                </a:extLst>
              </a:tr>
            </a:tbl>
          </a:graphicData>
        </a:graphic>
      </p:graphicFrame>
      <p:sp>
        <p:nvSpPr>
          <p:cNvPr id="10" name="Title 5">
            <a:extLst>
              <a:ext uri="{FF2B5EF4-FFF2-40B4-BE49-F238E27FC236}">
                <a16:creationId xmlns:a16="http://schemas.microsoft.com/office/drawing/2014/main" id="{25EE910A-F2E6-3A8E-28A3-3D0A3989E87C}"/>
              </a:ext>
            </a:extLst>
          </p:cNvPr>
          <p:cNvSpPr txBox="1">
            <a:spLocks/>
          </p:cNvSpPr>
          <p:nvPr/>
        </p:nvSpPr>
        <p:spPr>
          <a:xfrm>
            <a:off x="838200" y="854560"/>
            <a:ext cx="10515600" cy="4621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vi-VN" sz="2400" b="1">
                <a:solidFill>
                  <a:schemeClr val="tx1"/>
                </a:solidFill>
                <a:latin typeface="Linux Libertine"/>
              </a:rPr>
              <a:t>10 mét súng ngắn hơi nam</a:t>
            </a:r>
            <a:r>
              <a:rPr lang="en-US" sz="2400" b="1">
                <a:solidFill>
                  <a:schemeClr val="tx1"/>
                </a:solidFill>
                <a:latin typeface="Linux Libertine"/>
              </a:rPr>
              <a:t> – Olympic 2016</a:t>
            </a:r>
            <a:endParaRPr lang="en-001" sz="2400" b="1">
              <a:solidFill>
                <a:schemeClr val="tx1"/>
              </a:solidFill>
            </a:endParaRPr>
          </a:p>
        </p:txBody>
      </p:sp>
      <p:pic>
        <p:nvPicPr>
          <p:cNvPr id="11" name="Picture 10">
            <a:extLst>
              <a:ext uri="{FF2B5EF4-FFF2-40B4-BE49-F238E27FC236}">
                <a16:creationId xmlns:a16="http://schemas.microsoft.com/office/drawing/2014/main" id="{F6A132FB-5284-9664-8858-4895D68DF6D4}"/>
              </a:ext>
            </a:extLst>
          </p:cNvPr>
          <p:cNvPicPr>
            <a:picLocks noChangeAspect="1"/>
          </p:cNvPicPr>
          <p:nvPr/>
        </p:nvPicPr>
        <p:blipFill>
          <a:blip r:embed="rId3"/>
          <a:srcRect l="35934" t="39136" r="36371" b="16690"/>
          <a:stretch/>
        </p:blipFill>
        <p:spPr>
          <a:xfrm>
            <a:off x="6463161" y="2949372"/>
            <a:ext cx="189585" cy="252000"/>
          </a:xfrm>
          <a:prstGeom prst="rect">
            <a:avLst/>
          </a:prstGeom>
        </p:spPr>
      </p:pic>
      <p:pic>
        <p:nvPicPr>
          <p:cNvPr id="12" name="Picture 11">
            <a:extLst>
              <a:ext uri="{FF2B5EF4-FFF2-40B4-BE49-F238E27FC236}">
                <a16:creationId xmlns:a16="http://schemas.microsoft.com/office/drawing/2014/main" id="{1BE6A034-CC5B-AEC9-D478-AF7F130445B9}"/>
              </a:ext>
            </a:extLst>
          </p:cNvPr>
          <p:cNvPicPr>
            <a:picLocks noChangeAspect="1"/>
          </p:cNvPicPr>
          <p:nvPr/>
        </p:nvPicPr>
        <p:blipFill>
          <a:blip r:embed="rId3"/>
          <a:srcRect l="65750" t="39136" r="6431" b="16690"/>
          <a:stretch/>
        </p:blipFill>
        <p:spPr>
          <a:xfrm>
            <a:off x="6462734" y="3317753"/>
            <a:ext cx="190439" cy="252000"/>
          </a:xfrm>
          <a:prstGeom prst="rect">
            <a:avLst/>
          </a:prstGeom>
        </p:spPr>
      </p:pic>
      <p:pic>
        <p:nvPicPr>
          <p:cNvPr id="13" name="Picture 12">
            <a:extLst>
              <a:ext uri="{FF2B5EF4-FFF2-40B4-BE49-F238E27FC236}">
                <a16:creationId xmlns:a16="http://schemas.microsoft.com/office/drawing/2014/main" id="{6A9117F0-CB7B-3B59-F9F5-AB9722502EB5}"/>
              </a:ext>
            </a:extLst>
          </p:cNvPr>
          <p:cNvPicPr>
            <a:picLocks noChangeAspect="1"/>
          </p:cNvPicPr>
          <p:nvPr/>
        </p:nvPicPr>
        <p:blipFill>
          <a:blip r:embed="rId3"/>
          <a:srcRect l="6992" t="39136" r="66187" b="16690"/>
          <a:stretch/>
        </p:blipFill>
        <p:spPr>
          <a:xfrm>
            <a:off x="6466150" y="2580991"/>
            <a:ext cx="183607" cy="252000"/>
          </a:xfrm>
          <a:prstGeom prst="rect">
            <a:avLst/>
          </a:prstGeom>
        </p:spPr>
      </p:pic>
      <p:sp>
        <p:nvSpPr>
          <p:cNvPr id="2" name="Footer Placeholder 1">
            <a:extLst>
              <a:ext uri="{FF2B5EF4-FFF2-40B4-BE49-F238E27FC236}">
                <a16:creationId xmlns:a16="http://schemas.microsoft.com/office/drawing/2014/main" id="{F60A891F-C607-AEA2-C115-5028EE7DC845}"/>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751447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C94814-ABDA-0AA5-8F5D-C0D5BD0C0176}"/>
              </a:ext>
            </a:extLst>
          </p:cNvPr>
          <p:cNvSpPr>
            <a:spLocks noGrp="1"/>
          </p:cNvSpPr>
          <p:nvPr>
            <p:ph type="title"/>
          </p:nvPr>
        </p:nvSpPr>
        <p:spPr/>
        <p:txBody>
          <a:bodyPr/>
          <a:lstStyle/>
          <a:p>
            <a:r>
              <a:rPr lang="en-US" err="1"/>
              <a:t>Cấu</a:t>
            </a:r>
            <a:r>
              <a:rPr lang="en-US"/>
              <a:t> </a:t>
            </a:r>
            <a:r>
              <a:rPr lang="en-US" err="1"/>
              <a:t>trúc</a:t>
            </a:r>
            <a:r>
              <a:rPr lang="en-US"/>
              <a:t> </a:t>
            </a:r>
            <a:r>
              <a:rPr lang="en-US" err="1"/>
              <a:t>bảng</a:t>
            </a:r>
            <a:r>
              <a:rPr lang="en-US"/>
              <a:t> </a:t>
            </a:r>
            <a:r>
              <a:rPr lang="en-US" err="1"/>
              <a:t>dữ</a:t>
            </a:r>
            <a:r>
              <a:rPr lang="en-US"/>
              <a:t> </a:t>
            </a:r>
            <a:r>
              <a:rPr lang="en-US" err="1"/>
              <a:t>liệu</a:t>
            </a:r>
            <a:endParaRPr lang="en-001"/>
          </a:p>
        </p:txBody>
      </p:sp>
      <p:sp>
        <p:nvSpPr>
          <p:cNvPr id="5" name="Date Placeholder 4">
            <a:extLst>
              <a:ext uri="{FF2B5EF4-FFF2-40B4-BE49-F238E27FC236}">
                <a16:creationId xmlns:a16="http://schemas.microsoft.com/office/drawing/2014/main" id="{733889F4-C011-7E8A-7B1A-7295A9ECFC0C}"/>
              </a:ext>
            </a:extLst>
          </p:cNvPr>
          <p:cNvSpPr>
            <a:spLocks noGrp="1"/>
          </p:cNvSpPr>
          <p:nvPr>
            <p:ph type="dt" sz="half" idx="10"/>
          </p:nvPr>
        </p:nvSpPr>
        <p:spPr/>
        <p:txBody>
          <a:bodyPr/>
          <a:lstStyle/>
          <a:p>
            <a:r>
              <a:rPr lang="en-001"/>
              <a:t>26/10/2024</a:t>
            </a:r>
          </a:p>
        </p:txBody>
      </p:sp>
      <p:sp>
        <p:nvSpPr>
          <p:cNvPr id="6" name="Slide Number Placeholder 5">
            <a:extLst>
              <a:ext uri="{FF2B5EF4-FFF2-40B4-BE49-F238E27FC236}">
                <a16:creationId xmlns:a16="http://schemas.microsoft.com/office/drawing/2014/main" id="{38745279-EDC7-09A9-70EE-A95C3F8DCE37}"/>
              </a:ext>
            </a:extLst>
          </p:cNvPr>
          <p:cNvSpPr>
            <a:spLocks noGrp="1"/>
          </p:cNvSpPr>
          <p:nvPr>
            <p:ph type="sldNum" sz="quarter" idx="12"/>
          </p:nvPr>
        </p:nvSpPr>
        <p:spPr/>
        <p:txBody>
          <a:bodyPr/>
          <a:lstStyle/>
          <a:p>
            <a:fld id="{AA8328AE-A94A-43B0-BF47-266FB86AC0A6}" type="slidenum">
              <a:rPr lang="en-001" smtClean="0"/>
              <a:t>93</a:t>
            </a:fld>
            <a:endParaRPr lang="en-001"/>
          </a:p>
        </p:txBody>
      </p:sp>
      <p:graphicFrame>
        <p:nvGraphicFramePr>
          <p:cNvPr id="9" name="Content Placeholder 8">
            <a:extLst>
              <a:ext uri="{FF2B5EF4-FFF2-40B4-BE49-F238E27FC236}">
                <a16:creationId xmlns:a16="http://schemas.microsoft.com/office/drawing/2014/main" id="{A80C8221-B533-64D8-1B81-5EC85BF7B993}"/>
              </a:ext>
            </a:extLst>
          </p:cNvPr>
          <p:cNvGraphicFramePr>
            <a:graphicFrameLocks noGrp="1"/>
          </p:cNvGraphicFramePr>
          <p:nvPr>
            <p:ph idx="1"/>
          </p:nvPr>
        </p:nvGraphicFramePr>
        <p:xfrm>
          <a:off x="838200" y="2155371"/>
          <a:ext cx="10515600" cy="3337560"/>
        </p:xfrm>
        <a:graphic>
          <a:graphicData uri="http://schemas.openxmlformats.org/drawingml/2006/table">
            <a:tbl>
              <a:tblPr firstRow="1">
                <a:tableStyleId>{9D7B26C5-4107-4FEC-AEDC-1716B250A1EF}</a:tableStyleId>
              </a:tblPr>
              <a:tblGrid>
                <a:gridCol w="3051629">
                  <a:extLst>
                    <a:ext uri="{9D8B030D-6E8A-4147-A177-3AD203B41FA5}">
                      <a16:colId xmlns:a16="http://schemas.microsoft.com/office/drawing/2014/main" val="2465754829"/>
                    </a:ext>
                  </a:extLst>
                </a:gridCol>
                <a:gridCol w="2293257">
                  <a:extLst>
                    <a:ext uri="{9D8B030D-6E8A-4147-A177-3AD203B41FA5}">
                      <a16:colId xmlns:a16="http://schemas.microsoft.com/office/drawing/2014/main" val="1603602684"/>
                    </a:ext>
                  </a:extLst>
                </a:gridCol>
                <a:gridCol w="1683657">
                  <a:extLst>
                    <a:ext uri="{9D8B030D-6E8A-4147-A177-3AD203B41FA5}">
                      <a16:colId xmlns:a16="http://schemas.microsoft.com/office/drawing/2014/main" val="744110950"/>
                    </a:ext>
                  </a:extLst>
                </a:gridCol>
                <a:gridCol w="2032000">
                  <a:extLst>
                    <a:ext uri="{9D8B030D-6E8A-4147-A177-3AD203B41FA5}">
                      <a16:colId xmlns:a16="http://schemas.microsoft.com/office/drawing/2014/main" val="2523723140"/>
                    </a:ext>
                  </a:extLst>
                </a:gridCol>
                <a:gridCol w="1455057">
                  <a:extLst>
                    <a:ext uri="{9D8B030D-6E8A-4147-A177-3AD203B41FA5}">
                      <a16:colId xmlns:a16="http://schemas.microsoft.com/office/drawing/2014/main" val="98149297"/>
                    </a:ext>
                  </a:extLst>
                </a:gridCol>
              </a:tblGrid>
              <a:tr h="370840">
                <a:tc>
                  <a:txBody>
                    <a:bodyPr/>
                    <a:lstStyle/>
                    <a:p>
                      <a:r>
                        <a:rPr lang="en-US" err="1"/>
                        <a:t>Tên</a:t>
                      </a:r>
                      <a:endParaRPr lang="en-001"/>
                    </a:p>
                  </a:txBody>
                  <a:tcPr/>
                </a:tc>
                <a:tc>
                  <a:txBody>
                    <a:bodyPr/>
                    <a:lstStyle/>
                    <a:p>
                      <a:r>
                        <a:rPr lang="en-US" err="1"/>
                        <a:t>Quốc</a:t>
                      </a:r>
                      <a:r>
                        <a:rPr lang="en-US"/>
                        <a:t> </a:t>
                      </a:r>
                      <a:r>
                        <a:rPr lang="en-US" err="1"/>
                        <a:t>tịch</a:t>
                      </a:r>
                      <a:endParaRPr lang="en-001"/>
                    </a:p>
                  </a:txBody>
                  <a:tcPr/>
                </a:tc>
                <a:tc>
                  <a:txBody>
                    <a:bodyPr/>
                    <a:lstStyle/>
                    <a:p>
                      <a:r>
                        <a:rPr lang="en-US" err="1"/>
                        <a:t>Xếp</a:t>
                      </a:r>
                      <a:r>
                        <a:rPr lang="en-US"/>
                        <a:t> </a:t>
                      </a:r>
                      <a:r>
                        <a:rPr lang="en-US" err="1"/>
                        <a:t>hạng</a:t>
                      </a:r>
                      <a:endParaRPr lang="en-001"/>
                    </a:p>
                  </a:txBody>
                  <a:tcPr/>
                </a:tc>
                <a:tc>
                  <a:txBody>
                    <a:bodyPr/>
                    <a:lstStyle/>
                    <a:p>
                      <a:r>
                        <a:rPr lang="en-US" err="1"/>
                        <a:t>Chiều</a:t>
                      </a:r>
                      <a:r>
                        <a:rPr lang="en-US"/>
                        <a:t>  </a:t>
                      </a:r>
                      <a:r>
                        <a:rPr lang="en-US" err="1"/>
                        <a:t>cao</a:t>
                      </a:r>
                      <a:endParaRPr lang="en-001"/>
                    </a:p>
                  </a:txBody>
                  <a:tcPr/>
                </a:tc>
                <a:tc>
                  <a:txBody>
                    <a:bodyPr/>
                    <a:lstStyle/>
                    <a:p>
                      <a:r>
                        <a:rPr lang="en-US" err="1"/>
                        <a:t>Cân</a:t>
                      </a:r>
                      <a:r>
                        <a:rPr lang="en-US"/>
                        <a:t> </a:t>
                      </a:r>
                      <a:r>
                        <a:rPr lang="en-US" err="1"/>
                        <a:t>nặng</a:t>
                      </a:r>
                      <a:endParaRPr lang="en-001"/>
                    </a:p>
                  </a:txBody>
                  <a:tcPr/>
                </a:tc>
                <a:extLst>
                  <a:ext uri="{0D108BD9-81ED-4DB2-BD59-A6C34878D82A}">
                    <a16:rowId xmlns:a16="http://schemas.microsoft.com/office/drawing/2014/main" val="291633739"/>
                  </a:ext>
                </a:extLst>
              </a:tr>
              <a:tr h="370840">
                <a:tc>
                  <a:txBody>
                    <a:bodyPr/>
                    <a:lstStyle/>
                    <a:p>
                      <a:r>
                        <a:rPr lang="en-US"/>
                        <a:t>Hoàng Xuân Vinh</a:t>
                      </a:r>
                      <a:endParaRPr lang="en-001"/>
                    </a:p>
                  </a:txBody>
                  <a:tcPr/>
                </a:tc>
                <a:tc>
                  <a:txBody>
                    <a:bodyPr/>
                    <a:lstStyle/>
                    <a:p>
                      <a:r>
                        <a:rPr lang="en-US" err="1"/>
                        <a:t>Việt</a:t>
                      </a:r>
                      <a:r>
                        <a:rPr lang="en-US"/>
                        <a:t> Nam</a:t>
                      </a:r>
                      <a:endParaRPr lang="en-001"/>
                    </a:p>
                  </a:txBody>
                  <a:tcPr/>
                </a:tc>
                <a:tc>
                  <a:txBody>
                    <a:bodyPr/>
                    <a:lstStyle/>
                    <a:p>
                      <a:r>
                        <a:rPr lang="en-US"/>
                        <a:t>1</a:t>
                      </a:r>
                      <a:endParaRPr lang="en-001"/>
                    </a:p>
                  </a:txBody>
                  <a:tcPr/>
                </a:tc>
                <a:tc>
                  <a:txBody>
                    <a:bodyPr/>
                    <a:lstStyle/>
                    <a:p>
                      <a:r>
                        <a:rPr lang="en-US"/>
                        <a:t>1.75</a:t>
                      </a:r>
                      <a:endParaRPr lang="en-001"/>
                    </a:p>
                  </a:txBody>
                  <a:tcPr/>
                </a:tc>
                <a:tc>
                  <a:txBody>
                    <a:bodyPr/>
                    <a:lstStyle/>
                    <a:p>
                      <a:r>
                        <a:rPr lang="en-US"/>
                        <a:t>75</a:t>
                      </a:r>
                      <a:endParaRPr lang="en-001"/>
                    </a:p>
                  </a:txBody>
                  <a:tcPr/>
                </a:tc>
                <a:extLst>
                  <a:ext uri="{0D108BD9-81ED-4DB2-BD59-A6C34878D82A}">
                    <a16:rowId xmlns:a16="http://schemas.microsoft.com/office/drawing/2014/main" val="162800353"/>
                  </a:ext>
                </a:extLst>
              </a:tr>
              <a:tr h="370840">
                <a:tc>
                  <a:txBody>
                    <a:bodyPr/>
                    <a:lstStyle/>
                    <a:p>
                      <a:r>
                        <a:rPr lang="en-US"/>
                        <a:t>Felipe Almeida Wu </a:t>
                      </a:r>
                      <a:endParaRPr lang="en-001"/>
                    </a:p>
                  </a:txBody>
                  <a:tcPr/>
                </a:tc>
                <a:tc>
                  <a:txBody>
                    <a:bodyPr/>
                    <a:lstStyle/>
                    <a:p>
                      <a:r>
                        <a:rPr lang="en-US"/>
                        <a:t>Brazil</a:t>
                      </a:r>
                      <a:endParaRPr lang="en-001"/>
                    </a:p>
                  </a:txBody>
                  <a:tcPr/>
                </a:tc>
                <a:tc>
                  <a:txBody>
                    <a:bodyPr/>
                    <a:lstStyle/>
                    <a:p>
                      <a:r>
                        <a:rPr lang="en-US"/>
                        <a:t>2</a:t>
                      </a:r>
                      <a:endParaRPr lang="en-001"/>
                    </a:p>
                  </a:txBody>
                  <a:tcPr/>
                </a:tc>
                <a:tc>
                  <a:txBody>
                    <a:bodyPr/>
                    <a:lstStyle/>
                    <a:p>
                      <a:r>
                        <a:rPr lang="en-US"/>
                        <a:t>1.69</a:t>
                      </a:r>
                      <a:endParaRPr lang="en-001"/>
                    </a:p>
                  </a:txBody>
                  <a:tcPr/>
                </a:tc>
                <a:tc>
                  <a:txBody>
                    <a:bodyPr/>
                    <a:lstStyle/>
                    <a:p>
                      <a:r>
                        <a:rPr lang="en-US"/>
                        <a:t>69</a:t>
                      </a:r>
                      <a:endParaRPr lang="en-001"/>
                    </a:p>
                  </a:txBody>
                  <a:tcPr/>
                </a:tc>
                <a:extLst>
                  <a:ext uri="{0D108BD9-81ED-4DB2-BD59-A6C34878D82A}">
                    <a16:rowId xmlns:a16="http://schemas.microsoft.com/office/drawing/2014/main" val="2790805359"/>
                  </a:ext>
                </a:extLst>
              </a:tr>
              <a:tr h="370840">
                <a:tc>
                  <a:txBody>
                    <a:bodyPr/>
                    <a:lstStyle/>
                    <a:p>
                      <a:r>
                        <a:rPr lang="en-US"/>
                        <a:t>Pang Wei </a:t>
                      </a:r>
                      <a:endParaRPr lang="en-001"/>
                    </a:p>
                  </a:txBody>
                  <a:tcPr/>
                </a:tc>
                <a:tc>
                  <a:txBody>
                    <a:bodyPr/>
                    <a:lstStyle/>
                    <a:p>
                      <a:r>
                        <a:rPr lang="en-US"/>
                        <a:t>Trung </a:t>
                      </a:r>
                      <a:r>
                        <a:rPr lang="en-US" err="1"/>
                        <a:t>Quốc</a:t>
                      </a:r>
                      <a:endParaRPr lang="en-001"/>
                    </a:p>
                  </a:txBody>
                  <a:tcPr/>
                </a:tc>
                <a:tc>
                  <a:txBody>
                    <a:bodyPr/>
                    <a:lstStyle/>
                    <a:p>
                      <a:r>
                        <a:rPr lang="en-US"/>
                        <a:t>3</a:t>
                      </a:r>
                      <a:endParaRPr lang="en-001"/>
                    </a:p>
                  </a:txBody>
                  <a:tcPr/>
                </a:tc>
                <a:tc>
                  <a:txBody>
                    <a:bodyPr/>
                    <a:lstStyle/>
                    <a:p>
                      <a:r>
                        <a:rPr lang="en-US"/>
                        <a:t>1.79</a:t>
                      </a:r>
                      <a:endParaRPr lang="en-001"/>
                    </a:p>
                  </a:txBody>
                  <a:tcPr/>
                </a:tc>
                <a:tc>
                  <a:txBody>
                    <a:bodyPr/>
                    <a:lstStyle/>
                    <a:p>
                      <a:r>
                        <a:rPr lang="en-US"/>
                        <a:t>73</a:t>
                      </a:r>
                      <a:endParaRPr lang="en-001"/>
                    </a:p>
                  </a:txBody>
                  <a:tcPr/>
                </a:tc>
                <a:extLst>
                  <a:ext uri="{0D108BD9-81ED-4DB2-BD59-A6C34878D82A}">
                    <a16:rowId xmlns:a16="http://schemas.microsoft.com/office/drawing/2014/main" val="1417171140"/>
                  </a:ext>
                </a:extLst>
              </a:tr>
              <a:tr h="370840">
                <a:tc>
                  <a:txBody>
                    <a:bodyPr/>
                    <a:lstStyle/>
                    <a:p>
                      <a:r>
                        <a:rPr lang="en-US" err="1"/>
                        <a:t>Juraj</a:t>
                      </a:r>
                      <a:r>
                        <a:rPr lang="en-US"/>
                        <a:t> </a:t>
                      </a:r>
                      <a:r>
                        <a:rPr lang="en-US" err="1"/>
                        <a:t>Tužinský</a:t>
                      </a:r>
                      <a:endParaRPr lang="en-001"/>
                    </a:p>
                  </a:txBody>
                  <a:tcPr/>
                </a:tc>
                <a:tc>
                  <a:txBody>
                    <a:bodyPr/>
                    <a:lstStyle/>
                    <a:p>
                      <a:r>
                        <a:rPr lang="en-US"/>
                        <a:t>Slovakia</a:t>
                      </a:r>
                      <a:endParaRPr lang="en-001"/>
                    </a:p>
                  </a:txBody>
                  <a:tcPr/>
                </a:tc>
                <a:tc>
                  <a:txBody>
                    <a:bodyPr/>
                    <a:lstStyle/>
                    <a:p>
                      <a:r>
                        <a:rPr lang="en-US"/>
                        <a:t>4</a:t>
                      </a:r>
                      <a:endParaRPr lang="en-001"/>
                    </a:p>
                  </a:txBody>
                  <a:tcPr/>
                </a:tc>
                <a:tc>
                  <a:txBody>
                    <a:bodyPr/>
                    <a:lstStyle/>
                    <a:p>
                      <a:r>
                        <a:rPr lang="en-US"/>
                        <a:t>1.84</a:t>
                      </a:r>
                      <a:endParaRPr lang="en-001"/>
                    </a:p>
                  </a:txBody>
                  <a:tcPr/>
                </a:tc>
                <a:tc>
                  <a:txBody>
                    <a:bodyPr/>
                    <a:lstStyle/>
                    <a:p>
                      <a:r>
                        <a:rPr lang="en-US"/>
                        <a:t>78</a:t>
                      </a:r>
                      <a:endParaRPr lang="en-001"/>
                    </a:p>
                  </a:txBody>
                  <a:tcPr/>
                </a:tc>
                <a:extLst>
                  <a:ext uri="{0D108BD9-81ED-4DB2-BD59-A6C34878D82A}">
                    <a16:rowId xmlns:a16="http://schemas.microsoft.com/office/drawing/2014/main" val="1190454983"/>
                  </a:ext>
                </a:extLst>
              </a:tr>
              <a:tr h="370840">
                <a:tc>
                  <a:txBody>
                    <a:bodyPr/>
                    <a:lstStyle/>
                    <a:p>
                      <a:r>
                        <a:rPr lang="en-US"/>
                        <a:t>Jin Jong-oh</a:t>
                      </a:r>
                      <a:endParaRPr lang="en-001"/>
                    </a:p>
                  </a:txBody>
                  <a:tcPr/>
                </a:tc>
                <a:tc>
                  <a:txBody>
                    <a:bodyPr/>
                    <a:lstStyle/>
                    <a:p>
                      <a:r>
                        <a:rPr lang="en-US" err="1"/>
                        <a:t>Hàn</a:t>
                      </a:r>
                      <a:r>
                        <a:rPr lang="en-US"/>
                        <a:t> </a:t>
                      </a:r>
                      <a:r>
                        <a:rPr lang="en-US" err="1"/>
                        <a:t>Quốc</a:t>
                      </a:r>
                      <a:endParaRPr lang="en-001"/>
                    </a:p>
                  </a:txBody>
                  <a:tcPr/>
                </a:tc>
                <a:tc>
                  <a:txBody>
                    <a:bodyPr/>
                    <a:lstStyle/>
                    <a:p>
                      <a:r>
                        <a:rPr lang="en-US"/>
                        <a:t>5</a:t>
                      </a:r>
                      <a:endParaRPr lang="en-001"/>
                    </a:p>
                  </a:txBody>
                  <a:tcPr/>
                </a:tc>
                <a:tc>
                  <a:txBody>
                    <a:bodyPr/>
                    <a:lstStyle/>
                    <a:p>
                      <a:r>
                        <a:rPr lang="en-US"/>
                        <a:t>1.75</a:t>
                      </a:r>
                      <a:endParaRPr lang="en-001"/>
                    </a:p>
                  </a:txBody>
                  <a:tcPr/>
                </a:tc>
                <a:tc>
                  <a:txBody>
                    <a:bodyPr/>
                    <a:lstStyle/>
                    <a:p>
                      <a:r>
                        <a:rPr lang="en-US"/>
                        <a:t>78</a:t>
                      </a:r>
                      <a:endParaRPr lang="en-001"/>
                    </a:p>
                  </a:txBody>
                  <a:tcPr/>
                </a:tc>
                <a:extLst>
                  <a:ext uri="{0D108BD9-81ED-4DB2-BD59-A6C34878D82A}">
                    <a16:rowId xmlns:a16="http://schemas.microsoft.com/office/drawing/2014/main" val="3355407042"/>
                  </a:ext>
                </a:extLst>
              </a:tr>
              <a:tr h="370840">
                <a:tc>
                  <a:txBody>
                    <a:bodyPr/>
                    <a:lstStyle/>
                    <a:p>
                      <a:r>
                        <a:rPr lang="en-US"/>
                        <a:t>Giuseppe Giordano </a:t>
                      </a:r>
                      <a:endParaRPr lang="en-001"/>
                    </a:p>
                  </a:txBody>
                  <a:tcPr/>
                </a:tc>
                <a:tc>
                  <a:txBody>
                    <a:bodyPr/>
                    <a:lstStyle/>
                    <a:p>
                      <a:r>
                        <a:rPr lang="en-US"/>
                        <a:t>Ý</a:t>
                      </a:r>
                      <a:endParaRPr lang="en-001"/>
                    </a:p>
                  </a:txBody>
                  <a:tcPr/>
                </a:tc>
                <a:tc>
                  <a:txBody>
                    <a:bodyPr/>
                    <a:lstStyle/>
                    <a:p>
                      <a:r>
                        <a:rPr lang="en-US"/>
                        <a:t>6</a:t>
                      </a:r>
                      <a:endParaRPr lang="en-001"/>
                    </a:p>
                  </a:txBody>
                  <a:tcPr/>
                </a:tc>
                <a:tc>
                  <a:txBody>
                    <a:bodyPr/>
                    <a:lstStyle/>
                    <a:p>
                      <a:r>
                        <a:rPr lang="en-US"/>
                        <a:t>1.70</a:t>
                      </a:r>
                      <a:endParaRPr lang="en-001"/>
                    </a:p>
                  </a:txBody>
                  <a:tcPr/>
                </a:tc>
                <a:tc>
                  <a:txBody>
                    <a:bodyPr/>
                    <a:lstStyle/>
                    <a:p>
                      <a:r>
                        <a:rPr lang="en-US"/>
                        <a:t>74</a:t>
                      </a:r>
                      <a:endParaRPr lang="en-001"/>
                    </a:p>
                  </a:txBody>
                  <a:tcPr/>
                </a:tc>
                <a:extLst>
                  <a:ext uri="{0D108BD9-81ED-4DB2-BD59-A6C34878D82A}">
                    <a16:rowId xmlns:a16="http://schemas.microsoft.com/office/drawing/2014/main" val="2183141741"/>
                  </a:ext>
                </a:extLst>
              </a:tr>
              <a:tr h="370840">
                <a:tc>
                  <a:txBody>
                    <a:bodyPr/>
                    <a:lstStyle/>
                    <a:p>
                      <a:r>
                        <a:rPr lang="en-US"/>
                        <a:t>Vladimir </a:t>
                      </a:r>
                      <a:r>
                        <a:rPr lang="en-US" err="1"/>
                        <a:t>Gontcharov</a:t>
                      </a:r>
                      <a:endParaRPr lang="en-001"/>
                    </a:p>
                  </a:txBody>
                  <a:tcPr/>
                </a:tc>
                <a:tc>
                  <a:txBody>
                    <a:bodyPr/>
                    <a:lstStyle/>
                    <a:p>
                      <a:r>
                        <a:rPr lang="en-US"/>
                        <a:t>Nga</a:t>
                      </a:r>
                      <a:endParaRPr lang="en-001"/>
                    </a:p>
                  </a:txBody>
                  <a:tcPr/>
                </a:tc>
                <a:tc>
                  <a:txBody>
                    <a:bodyPr/>
                    <a:lstStyle/>
                    <a:p>
                      <a:r>
                        <a:rPr lang="en-US"/>
                        <a:t>7</a:t>
                      </a:r>
                      <a:endParaRPr lang="en-001"/>
                    </a:p>
                  </a:txBody>
                  <a:tcPr/>
                </a:tc>
                <a:tc>
                  <a:txBody>
                    <a:bodyPr/>
                    <a:lstStyle/>
                    <a:p>
                      <a:r>
                        <a:rPr lang="en-US"/>
                        <a:t>1.67</a:t>
                      </a:r>
                      <a:endParaRPr lang="en-001"/>
                    </a:p>
                  </a:txBody>
                  <a:tcPr/>
                </a:tc>
                <a:tc>
                  <a:txBody>
                    <a:bodyPr/>
                    <a:lstStyle/>
                    <a:p>
                      <a:r>
                        <a:rPr lang="en-US"/>
                        <a:t>59</a:t>
                      </a:r>
                      <a:endParaRPr lang="en-001"/>
                    </a:p>
                  </a:txBody>
                  <a:tcPr/>
                </a:tc>
                <a:extLst>
                  <a:ext uri="{0D108BD9-81ED-4DB2-BD59-A6C34878D82A}">
                    <a16:rowId xmlns:a16="http://schemas.microsoft.com/office/drawing/2014/main" val="3446772735"/>
                  </a:ext>
                </a:extLst>
              </a:tr>
              <a:tr h="370840">
                <a:tc>
                  <a:txBody>
                    <a:bodyPr/>
                    <a:lstStyle/>
                    <a:p>
                      <a:r>
                        <a:rPr lang="en-US"/>
                        <a:t>Jitu Rai</a:t>
                      </a:r>
                      <a:endParaRPr lang="en-001"/>
                    </a:p>
                  </a:txBody>
                  <a:tcPr/>
                </a:tc>
                <a:tc>
                  <a:txBody>
                    <a:bodyPr/>
                    <a:lstStyle/>
                    <a:p>
                      <a:r>
                        <a:rPr lang="en-US" err="1"/>
                        <a:t>Ấn</a:t>
                      </a:r>
                      <a:r>
                        <a:rPr lang="en-US"/>
                        <a:t> </a:t>
                      </a:r>
                      <a:r>
                        <a:rPr lang="en-US" err="1"/>
                        <a:t>Độ</a:t>
                      </a:r>
                      <a:endParaRPr lang="en-001"/>
                    </a:p>
                  </a:txBody>
                  <a:tcPr/>
                </a:tc>
                <a:tc>
                  <a:txBody>
                    <a:bodyPr/>
                    <a:lstStyle/>
                    <a:p>
                      <a:r>
                        <a:rPr lang="en-US"/>
                        <a:t>8</a:t>
                      </a:r>
                      <a:endParaRPr lang="en-001"/>
                    </a:p>
                  </a:txBody>
                  <a:tcPr/>
                </a:tc>
                <a:tc>
                  <a:txBody>
                    <a:bodyPr/>
                    <a:lstStyle/>
                    <a:p>
                      <a:r>
                        <a:rPr lang="en-US"/>
                        <a:t>1.63</a:t>
                      </a:r>
                      <a:endParaRPr lang="en-001"/>
                    </a:p>
                  </a:txBody>
                  <a:tcPr/>
                </a:tc>
                <a:tc>
                  <a:txBody>
                    <a:bodyPr/>
                    <a:lstStyle/>
                    <a:p>
                      <a:r>
                        <a:rPr lang="en-US"/>
                        <a:t>64</a:t>
                      </a:r>
                      <a:endParaRPr lang="en-001"/>
                    </a:p>
                  </a:txBody>
                  <a:tcPr/>
                </a:tc>
                <a:extLst>
                  <a:ext uri="{0D108BD9-81ED-4DB2-BD59-A6C34878D82A}">
                    <a16:rowId xmlns:a16="http://schemas.microsoft.com/office/drawing/2014/main" val="3926701659"/>
                  </a:ext>
                </a:extLst>
              </a:tr>
            </a:tbl>
          </a:graphicData>
        </a:graphic>
      </p:graphicFrame>
      <p:sp>
        <p:nvSpPr>
          <p:cNvPr id="10" name="Title 5">
            <a:extLst>
              <a:ext uri="{FF2B5EF4-FFF2-40B4-BE49-F238E27FC236}">
                <a16:creationId xmlns:a16="http://schemas.microsoft.com/office/drawing/2014/main" id="{25EE910A-F2E6-3A8E-28A3-3D0A3989E87C}"/>
              </a:ext>
            </a:extLst>
          </p:cNvPr>
          <p:cNvSpPr txBox="1">
            <a:spLocks/>
          </p:cNvSpPr>
          <p:nvPr/>
        </p:nvSpPr>
        <p:spPr>
          <a:xfrm>
            <a:off x="838200" y="854560"/>
            <a:ext cx="10515600" cy="4621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vi-VN" sz="2400" b="1">
                <a:solidFill>
                  <a:schemeClr val="tx1"/>
                </a:solidFill>
                <a:latin typeface="Linux Libertine"/>
              </a:rPr>
              <a:t>10 mét súng ngắn hơi nam</a:t>
            </a:r>
            <a:r>
              <a:rPr lang="en-US" sz="2400" b="1">
                <a:solidFill>
                  <a:schemeClr val="tx1"/>
                </a:solidFill>
                <a:latin typeface="Linux Libertine"/>
              </a:rPr>
              <a:t> – Olympic 2016</a:t>
            </a:r>
            <a:endParaRPr lang="en-001" sz="2400" b="1">
              <a:solidFill>
                <a:schemeClr val="tx1"/>
              </a:solidFill>
            </a:endParaRPr>
          </a:p>
        </p:txBody>
      </p:sp>
      <p:pic>
        <p:nvPicPr>
          <p:cNvPr id="11" name="Picture 10">
            <a:extLst>
              <a:ext uri="{FF2B5EF4-FFF2-40B4-BE49-F238E27FC236}">
                <a16:creationId xmlns:a16="http://schemas.microsoft.com/office/drawing/2014/main" id="{F6A132FB-5284-9664-8858-4895D68DF6D4}"/>
              </a:ext>
            </a:extLst>
          </p:cNvPr>
          <p:cNvPicPr>
            <a:picLocks noChangeAspect="1"/>
          </p:cNvPicPr>
          <p:nvPr/>
        </p:nvPicPr>
        <p:blipFill>
          <a:blip r:embed="rId3"/>
          <a:srcRect l="35934" t="39136" r="36371" b="16690"/>
          <a:stretch/>
        </p:blipFill>
        <p:spPr>
          <a:xfrm>
            <a:off x="6463161" y="2949372"/>
            <a:ext cx="189585" cy="252000"/>
          </a:xfrm>
          <a:prstGeom prst="rect">
            <a:avLst/>
          </a:prstGeom>
        </p:spPr>
      </p:pic>
      <p:pic>
        <p:nvPicPr>
          <p:cNvPr id="12" name="Picture 11">
            <a:extLst>
              <a:ext uri="{FF2B5EF4-FFF2-40B4-BE49-F238E27FC236}">
                <a16:creationId xmlns:a16="http://schemas.microsoft.com/office/drawing/2014/main" id="{1BE6A034-CC5B-AEC9-D478-AF7F130445B9}"/>
              </a:ext>
            </a:extLst>
          </p:cNvPr>
          <p:cNvPicPr>
            <a:picLocks noChangeAspect="1"/>
          </p:cNvPicPr>
          <p:nvPr/>
        </p:nvPicPr>
        <p:blipFill>
          <a:blip r:embed="rId3"/>
          <a:srcRect l="65750" t="39136" r="6431" b="16690"/>
          <a:stretch/>
        </p:blipFill>
        <p:spPr>
          <a:xfrm>
            <a:off x="6462734" y="3317753"/>
            <a:ext cx="190439" cy="252000"/>
          </a:xfrm>
          <a:prstGeom prst="rect">
            <a:avLst/>
          </a:prstGeom>
        </p:spPr>
      </p:pic>
      <p:pic>
        <p:nvPicPr>
          <p:cNvPr id="13" name="Picture 12">
            <a:extLst>
              <a:ext uri="{FF2B5EF4-FFF2-40B4-BE49-F238E27FC236}">
                <a16:creationId xmlns:a16="http://schemas.microsoft.com/office/drawing/2014/main" id="{6A9117F0-CB7B-3B59-F9F5-AB9722502EB5}"/>
              </a:ext>
            </a:extLst>
          </p:cNvPr>
          <p:cNvPicPr>
            <a:picLocks noChangeAspect="1"/>
          </p:cNvPicPr>
          <p:nvPr/>
        </p:nvPicPr>
        <p:blipFill>
          <a:blip r:embed="rId3"/>
          <a:srcRect l="6992" t="39136" r="66187" b="16690"/>
          <a:stretch/>
        </p:blipFill>
        <p:spPr>
          <a:xfrm>
            <a:off x="6466150" y="2580991"/>
            <a:ext cx="183607" cy="252000"/>
          </a:xfrm>
          <a:prstGeom prst="rect">
            <a:avLst/>
          </a:prstGeom>
        </p:spPr>
      </p:pic>
      <p:sp>
        <p:nvSpPr>
          <p:cNvPr id="14" name="TextBox 13">
            <a:extLst>
              <a:ext uri="{FF2B5EF4-FFF2-40B4-BE49-F238E27FC236}">
                <a16:creationId xmlns:a16="http://schemas.microsoft.com/office/drawing/2014/main" id="{D6CB64B1-FD8E-28D4-9E2D-00BA5C497DDC}"/>
              </a:ext>
            </a:extLst>
          </p:cNvPr>
          <p:cNvSpPr txBox="1"/>
          <p:nvPr/>
        </p:nvSpPr>
        <p:spPr>
          <a:xfrm>
            <a:off x="1004454" y="1542286"/>
            <a:ext cx="3351415" cy="492443"/>
          </a:xfrm>
          <a:prstGeom prst="rect">
            <a:avLst/>
          </a:prstGeom>
          <a:noFill/>
        </p:spPr>
        <p:txBody>
          <a:bodyPr wrap="square" rtlCol="0">
            <a:spAutoFit/>
          </a:bodyPr>
          <a:lstStyle/>
          <a:p>
            <a:r>
              <a:rPr lang="en-US" sz="2600" b="1" err="1">
                <a:solidFill>
                  <a:schemeClr val="accent3"/>
                </a:solidFill>
              </a:rPr>
              <a:t>Đối</a:t>
            </a:r>
            <a:r>
              <a:rPr lang="en-US" sz="2600" b="1">
                <a:solidFill>
                  <a:schemeClr val="accent3"/>
                </a:solidFill>
              </a:rPr>
              <a:t> </a:t>
            </a:r>
            <a:r>
              <a:rPr lang="en-US" sz="2600" b="1" err="1">
                <a:solidFill>
                  <a:schemeClr val="accent3"/>
                </a:solidFill>
              </a:rPr>
              <a:t>tượng</a:t>
            </a:r>
            <a:r>
              <a:rPr lang="en-US" sz="2600" b="1">
                <a:solidFill>
                  <a:schemeClr val="accent3"/>
                </a:solidFill>
              </a:rPr>
              <a:t> </a:t>
            </a:r>
            <a:r>
              <a:rPr lang="en-US" sz="2600" b="1" err="1">
                <a:solidFill>
                  <a:schemeClr val="accent3"/>
                </a:solidFill>
              </a:rPr>
              <a:t>quan</a:t>
            </a:r>
            <a:r>
              <a:rPr lang="en-US" sz="2600" b="1">
                <a:solidFill>
                  <a:schemeClr val="accent3"/>
                </a:solidFill>
              </a:rPr>
              <a:t> </a:t>
            </a:r>
            <a:r>
              <a:rPr lang="en-US" sz="2600" b="1" err="1">
                <a:solidFill>
                  <a:schemeClr val="accent3"/>
                </a:solidFill>
              </a:rPr>
              <a:t>sát</a:t>
            </a:r>
            <a:endParaRPr lang="en-001" sz="2600" b="1">
              <a:solidFill>
                <a:schemeClr val="accent3"/>
              </a:solidFill>
            </a:endParaRPr>
          </a:p>
        </p:txBody>
      </p:sp>
      <p:sp>
        <p:nvSpPr>
          <p:cNvPr id="3" name="Rectangle 2">
            <a:extLst>
              <a:ext uri="{FF2B5EF4-FFF2-40B4-BE49-F238E27FC236}">
                <a16:creationId xmlns:a16="http://schemas.microsoft.com/office/drawing/2014/main" id="{6671D4B3-708F-1B72-A210-B99CE11B6BF2}"/>
              </a:ext>
            </a:extLst>
          </p:cNvPr>
          <p:cNvSpPr/>
          <p:nvPr/>
        </p:nvSpPr>
        <p:spPr>
          <a:xfrm>
            <a:off x="838200" y="2580991"/>
            <a:ext cx="10515600" cy="2929061"/>
          </a:xfrm>
          <a:prstGeom prst="rect">
            <a:avLst/>
          </a:prstGeom>
          <a:solidFill>
            <a:srgbClr val="FFFFFF">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8" name="Straight Arrow Connector 7">
            <a:extLst>
              <a:ext uri="{FF2B5EF4-FFF2-40B4-BE49-F238E27FC236}">
                <a16:creationId xmlns:a16="http://schemas.microsoft.com/office/drawing/2014/main" id="{E0E14AFC-567E-7CF9-74C6-509E24C723BD}"/>
              </a:ext>
            </a:extLst>
          </p:cNvPr>
          <p:cNvCxnSpPr>
            <a:cxnSpLocks/>
          </p:cNvCxnSpPr>
          <p:nvPr/>
        </p:nvCxnSpPr>
        <p:spPr>
          <a:xfrm>
            <a:off x="869719" y="2709949"/>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EB43700-6EDF-6F16-A5C5-852D649ED02E}"/>
              </a:ext>
            </a:extLst>
          </p:cNvPr>
          <p:cNvCxnSpPr>
            <a:cxnSpLocks/>
          </p:cNvCxnSpPr>
          <p:nvPr/>
        </p:nvCxnSpPr>
        <p:spPr>
          <a:xfrm>
            <a:off x="869719" y="4203469"/>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43C6047-64CD-2566-8AFE-86966D820C98}"/>
              </a:ext>
            </a:extLst>
          </p:cNvPr>
          <p:cNvCxnSpPr>
            <a:cxnSpLocks/>
          </p:cNvCxnSpPr>
          <p:nvPr/>
        </p:nvCxnSpPr>
        <p:spPr>
          <a:xfrm>
            <a:off x="869719" y="3801133"/>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70AB14E-5251-A0AB-1CF5-C20AEAAEB55C}"/>
              </a:ext>
            </a:extLst>
          </p:cNvPr>
          <p:cNvCxnSpPr>
            <a:cxnSpLocks/>
          </p:cNvCxnSpPr>
          <p:nvPr/>
        </p:nvCxnSpPr>
        <p:spPr>
          <a:xfrm>
            <a:off x="869719" y="4550941"/>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C721E59-D222-910C-F162-9D6AD5B8EAFC}"/>
              </a:ext>
            </a:extLst>
          </p:cNvPr>
          <p:cNvCxnSpPr>
            <a:cxnSpLocks/>
          </p:cNvCxnSpPr>
          <p:nvPr/>
        </p:nvCxnSpPr>
        <p:spPr>
          <a:xfrm>
            <a:off x="869719" y="4922797"/>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67874E1-2313-7EE4-4271-BE00B16409F9}"/>
              </a:ext>
            </a:extLst>
          </p:cNvPr>
          <p:cNvCxnSpPr>
            <a:cxnSpLocks/>
          </p:cNvCxnSpPr>
          <p:nvPr/>
        </p:nvCxnSpPr>
        <p:spPr>
          <a:xfrm>
            <a:off x="869719" y="5294653"/>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5087E8D-65BC-FDD8-9C7E-6B94CCF9528B}"/>
              </a:ext>
            </a:extLst>
          </p:cNvPr>
          <p:cNvCxnSpPr>
            <a:cxnSpLocks/>
          </p:cNvCxnSpPr>
          <p:nvPr/>
        </p:nvCxnSpPr>
        <p:spPr>
          <a:xfrm>
            <a:off x="869719" y="3093997"/>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0425376-6265-7714-C18F-48A5CF336C45}"/>
              </a:ext>
            </a:extLst>
          </p:cNvPr>
          <p:cNvCxnSpPr>
            <a:cxnSpLocks/>
          </p:cNvCxnSpPr>
          <p:nvPr/>
        </p:nvCxnSpPr>
        <p:spPr>
          <a:xfrm>
            <a:off x="869719" y="3429000"/>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a16="http://schemas.microsoft.com/office/drawing/2014/main" id="{DE127CE0-3E78-E911-7871-2189F85793B3}"/>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32879717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C94814-ABDA-0AA5-8F5D-C0D5BD0C0176}"/>
              </a:ext>
            </a:extLst>
          </p:cNvPr>
          <p:cNvSpPr>
            <a:spLocks noGrp="1"/>
          </p:cNvSpPr>
          <p:nvPr>
            <p:ph type="title"/>
          </p:nvPr>
        </p:nvSpPr>
        <p:spPr/>
        <p:txBody>
          <a:bodyPr/>
          <a:lstStyle/>
          <a:p>
            <a:r>
              <a:rPr lang="en-US" err="1"/>
              <a:t>Cấu</a:t>
            </a:r>
            <a:r>
              <a:rPr lang="en-US"/>
              <a:t> </a:t>
            </a:r>
            <a:r>
              <a:rPr lang="en-US" err="1"/>
              <a:t>trúc</a:t>
            </a:r>
            <a:r>
              <a:rPr lang="en-US"/>
              <a:t> </a:t>
            </a:r>
            <a:r>
              <a:rPr lang="en-US" err="1"/>
              <a:t>bảng</a:t>
            </a:r>
            <a:r>
              <a:rPr lang="en-US"/>
              <a:t> </a:t>
            </a:r>
            <a:r>
              <a:rPr lang="en-US" err="1"/>
              <a:t>dữ</a:t>
            </a:r>
            <a:r>
              <a:rPr lang="en-US"/>
              <a:t> </a:t>
            </a:r>
            <a:r>
              <a:rPr lang="en-US" err="1"/>
              <a:t>liệu</a:t>
            </a:r>
            <a:endParaRPr lang="en-001"/>
          </a:p>
        </p:txBody>
      </p:sp>
      <p:sp>
        <p:nvSpPr>
          <p:cNvPr id="5" name="Date Placeholder 4">
            <a:extLst>
              <a:ext uri="{FF2B5EF4-FFF2-40B4-BE49-F238E27FC236}">
                <a16:creationId xmlns:a16="http://schemas.microsoft.com/office/drawing/2014/main" id="{733889F4-C011-7E8A-7B1A-7295A9ECFC0C}"/>
              </a:ext>
            </a:extLst>
          </p:cNvPr>
          <p:cNvSpPr>
            <a:spLocks noGrp="1"/>
          </p:cNvSpPr>
          <p:nvPr>
            <p:ph type="dt" sz="half" idx="10"/>
          </p:nvPr>
        </p:nvSpPr>
        <p:spPr/>
        <p:txBody>
          <a:bodyPr/>
          <a:lstStyle/>
          <a:p>
            <a:r>
              <a:rPr lang="en-001"/>
              <a:t>26/10/2024</a:t>
            </a:r>
          </a:p>
        </p:txBody>
      </p:sp>
      <p:sp>
        <p:nvSpPr>
          <p:cNvPr id="6" name="Slide Number Placeholder 5">
            <a:extLst>
              <a:ext uri="{FF2B5EF4-FFF2-40B4-BE49-F238E27FC236}">
                <a16:creationId xmlns:a16="http://schemas.microsoft.com/office/drawing/2014/main" id="{38745279-EDC7-09A9-70EE-A95C3F8DCE37}"/>
              </a:ext>
            </a:extLst>
          </p:cNvPr>
          <p:cNvSpPr>
            <a:spLocks noGrp="1"/>
          </p:cNvSpPr>
          <p:nvPr>
            <p:ph type="sldNum" sz="quarter" idx="12"/>
          </p:nvPr>
        </p:nvSpPr>
        <p:spPr/>
        <p:txBody>
          <a:bodyPr/>
          <a:lstStyle/>
          <a:p>
            <a:fld id="{AA8328AE-A94A-43B0-BF47-266FB86AC0A6}" type="slidenum">
              <a:rPr lang="en-001" smtClean="0"/>
              <a:t>94</a:t>
            </a:fld>
            <a:endParaRPr lang="en-001"/>
          </a:p>
        </p:txBody>
      </p:sp>
      <p:graphicFrame>
        <p:nvGraphicFramePr>
          <p:cNvPr id="9" name="Content Placeholder 8">
            <a:extLst>
              <a:ext uri="{FF2B5EF4-FFF2-40B4-BE49-F238E27FC236}">
                <a16:creationId xmlns:a16="http://schemas.microsoft.com/office/drawing/2014/main" id="{A80C8221-B533-64D8-1B81-5EC85BF7B993}"/>
              </a:ext>
            </a:extLst>
          </p:cNvPr>
          <p:cNvGraphicFramePr>
            <a:graphicFrameLocks noGrp="1"/>
          </p:cNvGraphicFramePr>
          <p:nvPr>
            <p:ph idx="1"/>
          </p:nvPr>
        </p:nvGraphicFramePr>
        <p:xfrm>
          <a:off x="838200" y="2155371"/>
          <a:ext cx="10515600" cy="3337560"/>
        </p:xfrm>
        <a:graphic>
          <a:graphicData uri="http://schemas.openxmlformats.org/drawingml/2006/table">
            <a:tbl>
              <a:tblPr firstRow="1">
                <a:tableStyleId>{9D7B26C5-4107-4FEC-AEDC-1716B250A1EF}</a:tableStyleId>
              </a:tblPr>
              <a:tblGrid>
                <a:gridCol w="3051629">
                  <a:extLst>
                    <a:ext uri="{9D8B030D-6E8A-4147-A177-3AD203B41FA5}">
                      <a16:colId xmlns:a16="http://schemas.microsoft.com/office/drawing/2014/main" val="2465754829"/>
                    </a:ext>
                  </a:extLst>
                </a:gridCol>
                <a:gridCol w="2293257">
                  <a:extLst>
                    <a:ext uri="{9D8B030D-6E8A-4147-A177-3AD203B41FA5}">
                      <a16:colId xmlns:a16="http://schemas.microsoft.com/office/drawing/2014/main" val="1603602684"/>
                    </a:ext>
                  </a:extLst>
                </a:gridCol>
                <a:gridCol w="1683657">
                  <a:extLst>
                    <a:ext uri="{9D8B030D-6E8A-4147-A177-3AD203B41FA5}">
                      <a16:colId xmlns:a16="http://schemas.microsoft.com/office/drawing/2014/main" val="744110950"/>
                    </a:ext>
                  </a:extLst>
                </a:gridCol>
                <a:gridCol w="2032000">
                  <a:extLst>
                    <a:ext uri="{9D8B030D-6E8A-4147-A177-3AD203B41FA5}">
                      <a16:colId xmlns:a16="http://schemas.microsoft.com/office/drawing/2014/main" val="2523723140"/>
                    </a:ext>
                  </a:extLst>
                </a:gridCol>
                <a:gridCol w="1455057">
                  <a:extLst>
                    <a:ext uri="{9D8B030D-6E8A-4147-A177-3AD203B41FA5}">
                      <a16:colId xmlns:a16="http://schemas.microsoft.com/office/drawing/2014/main" val="98149297"/>
                    </a:ext>
                  </a:extLst>
                </a:gridCol>
              </a:tblGrid>
              <a:tr h="370840">
                <a:tc>
                  <a:txBody>
                    <a:bodyPr/>
                    <a:lstStyle/>
                    <a:p>
                      <a:r>
                        <a:rPr lang="en-US" err="1"/>
                        <a:t>Tên</a:t>
                      </a:r>
                      <a:endParaRPr lang="en-001"/>
                    </a:p>
                  </a:txBody>
                  <a:tcPr/>
                </a:tc>
                <a:tc>
                  <a:txBody>
                    <a:bodyPr/>
                    <a:lstStyle/>
                    <a:p>
                      <a:r>
                        <a:rPr lang="en-US" err="1"/>
                        <a:t>Quốc</a:t>
                      </a:r>
                      <a:r>
                        <a:rPr lang="en-US"/>
                        <a:t> </a:t>
                      </a:r>
                      <a:r>
                        <a:rPr lang="en-US" err="1"/>
                        <a:t>tịch</a:t>
                      </a:r>
                      <a:endParaRPr lang="en-001"/>
                    </a:p>
                  </a:txBody>
                  <a:tcPr/>
                </a:tc>
                <a:tc>
                  <a:txBody>
                    <a:bodyPr/>
                    <a:lstStyle/>
                    <a:p>
                      <a:r>
                        <a:rPr lang="en-US" err="1"/>
                        <a:t>Xếp</a:t>
                      </a:r>
                      <a:r>
                        <a:rPr lang="en-US"/>
                        <a:t> </a:t>
                      </a:r>
                      <a:r>
                        <a:rPr lang="en-US" err="1"/>
                        <a:t>hạng</a:t>
                      </a:r>
                      <a:endParaRPr lang="en-001"/>
                    </a:p>
                  </a:txBody>
                  <a:tcPr/>
                </a:tc>
                <a:tc>
                  <a:txBody>
                    <a:bodyPr/>
                    <a:lstStyle/>
                    <a:p>
                      <a:r>
                        <a:rPr lang="en-US" err="1"/>
                        <a:t>Chiều</a:t>
                      </a:r>
                      <a:r>
                        <a:rPr lang="en-US"/>
                        <a:t>  </a:t>
                      </a:r>
                      <a:r>
                        <a:rPr lang="en-US" err="1"/>
                        <a:t>cao</a:t>
                      </a:r>
                      <a:endParaRPr lang="en-001"/>
                    </a:p>
                  </a:txBody>
                  <a:tcPr/>
                </a:tc>
                <a:tc>
                  <a:txBody>
                    <a:bodyPr/>
                    <a:lstStyle/>
                    <a:p>
                      <a:r>
                        <a:rPr lang="en-US" err="1"/>
                        <a:t>Cân</a:t>
                      </a:r>
                      <a:r>
                        <a:rPr lang="en-US"/>
                        <a:t> </a:t>
                      </a:r>
                      <a:r>
                        <a:rPr lang="en-US" err="1"/>
                        <a:t>nặng</a:t>
                      </a:r>
                      <a:endParaRPr lang="en-001"/>
                    </a:p>
                  </a:txBody>
                  <a:tcPr/>
                </a:tc>
                <a:extLst>
                  <a:ext uri="{0D108BD9-81ED-4DB2-BD59-A6C34878D82A}">
                    <a16:rowId xmlns:a16="http://schemas.microsoft.com/office/drawing/2014/main" val="291633739"/>
                  </a:ext>
                </a:extLst>
              </a:tr>
              <a:tr h="370840">
                <a:tc>
                  <a:txBody>
                    <a:bodyPr/>
                    <a:lstStyle/>
                    <a:p>
                      <a:r>
                        <a:rPr lang="en-US"/>
                        <a:t>Hoàng Xuân Vinh</a:t>
                      </a:r>
                      <a:endParaRPr lang="en-001"/>
                    </a:p>
                  </a:txBody>
                  <a:tcPr/>
                </a:tc>
                <a:tc>
                  <a:txBody>
                    <a:bodyPr/>
                    <a:lstStyle/>
                    <a:p>
                      <a:r>
                        <a:rPr lang="en-US" err="1"/>
                        <a:t>Việt</a:t>
                      </a:r>
                      <a:r>
                        <a:rPr lang="en-US"/>
                        <a:t> Nam</a:t>
                      </a:r>
                      <a:endParaRPr lang="en-001"/>
                    </a:p>
                  </a:txBody>
                  <a:tcPr/>
                </a:tc>
                <a:tc>
                  <a:txBody>
                    <a:bodyPr/>
                    <a:lstStyle/>
                    <a:p>
                      <a:r>
                        <a:rPr lang="en-US"/>
                        <a:t>1</a:t>
                      </a:r>
                      <a:endParaRPr lang="en-001"/>
                    </a:p>
                  </a:txBody>
                  <a:tcPr/>
                </a:tc>
                <a:tc>
                  <a:txBody>
                    <a:bodyPr/>
                    <a:lstStyle/>
                    <a:p>
                      <a:r>
                        <a:rPr lang="en-US"/>
                        <a:t>1.75</a:t>
                      </a:r>
                      <a:endParaRPr lang="en-001"/>
                    </a:p>
                  </a:txBody>
                  <a:tcPr/>
                </a:tc>
                <a:tc>
                  <a:txBody>
                    <a:bodyPr/>
                    <a:lstStyle/>
                    <a:p>
                      <a:r>
                        <a:rPr lang="en-US"/>
                        <a:t>75</a:t>
                      </a:r>
                      <a:endParaRPr lang="en-001"/>
                    </a:p>
                  </a:txBody>
                  <a:tcPr/>
                </a:tc>
                <a:extLst>
                  <a:ext uri="{0D108BD9-81ED-4DB2-BD59-A6C34878D82A}">
                    <a16:rowId xmlns:a16="http://schemas.microsoft.com/office/drawing/2014/main" val="162800353"/>
                  </a:ext>
                </a:extLst>
              </a:tr>
              <a:tr h="370840">
                <a:tc>
                  <a:txBody>
                    <a:bodyPr/>
                    <a:lstStyle/>
                    <a:p>
                      <a:r>
                        <a:rPr lang="en-US"/>
                        <a:t>Felipe Almeida Wu </a:t>
                      </a:r>
                      <a:endParaRPr lang="en-001"/>
                    </a:p>
                  </a:txBody>
                  <a:tcPr/>
                </a:tc>
                <a:tc>
                  <a:txBody>
                    <a:bodyPr/>
                    <a:lstStyle/>
                    <a:p>
                      <a:r>
                        <a:rPr lang="en-US"/>
                        <a:t>Brazil</a:t>
                      </a:r>
                      <a:endParaRPr lang="en-001"/>
                    </a:p>
                  </a:txBody>
                  <a:tcPr/>
                </a:tc>
                <a:tc>
                  <a:txBody>
                    <a:bodyPr/>
                    <a:lstStyle/>
                    <a:p>
                      <a:r>
                        <a:rPr lang="en-US"/>
                        <a:t>2</a:t>
                      </a:r>
                      <a:endParaRPr lang="en-001"/>
                    </a:p>
                  </a:txBody>
                  <a:tcPr/>
                </a:tc>
                <a:tc>
                  <a:txBody>
                    <a:bodyPr/>
                    <a:lstStyle/>
                    <a:p>
                      <a:r>
                        <a:rPr lang="en-US"/>
                        <a:t>1.69</a:t>
                      </a:r>
                      <a:endParaRPr lang="en-001"/>
                    </a:p>
                  </a:txBody>
                  <a:tcPr/>
                </a:tc>
                <a:tc>
                  <a:txBody>
                    <a:bodyPr/>
                    <a:lstStyle/>
                    <a:p>
                      <a:r>
                        <a:rPr lang="en-US"/>
                        <a:t>69</a:t>
                      </a:r>
                      <a:endParaRPr lang="en-001"/>
                    </a:p>
                  </a:txBody>
                  <a:tcPr/>
                </a:tc>
                <a:extLst>
                  <a:ext uri="{0D108BD9-81ED-4DB2-BD59-A6C34878D82A}">
                    <a16:rowId xmlns:a16="http://schemas.microsoft.com/office/drawing/2014/main" val="2790805359"/>
                  </a:ext>
                </a:extLst>
              </a:tr>
              <a:tr h="370840">
                <a:tc>
                  <a:txBody>
                    <a:bodyPr/>
                    <a:lstStyle/>
                    <a:p>
                      <a:r>
                        <a:rPr lang="en-US"/>
                        <a:t>Pang Wei </a:t>
                      </a:r>
                      <a:endParaRPr lang="en-001"/>
                    </a:p>
                  </a:txBody>
                  <a:tcPr/>
                </a:tc>
                <a:tc>
                  <a:txBody>
                    <a:bodyPr/>
                    <a:lstStyle/>
                    <a:p>
                      <a:r>
                        <a:rPr lang="en-US"/>
                        <a:t>Trung </a:t>
                      </a:r>
                      <a:r>
                        <a:rPr lang="en-US" err="1"/>
                        <a:t>Quốc</a:t>
                      </a:r>
                      <a:endParaRPr lang="en-001"/>
                    </a:p>
                  </a:txBody>
                  <a:tcPr/>
                </a:tc>
                <a:tc>
                  <a:txBody>
                    <a:bodyPr/>
                    <a:lstStyle/>
                    <a:p>
                      <a:r>
                        <a:rPr lang="en-US"/>
                        <a:t>3</a:t>
                      </a:r>
                      <a:endParaRPr lang="en-001"/>
                    </a:p>
                  </a:txBody>
                  <a:tcPr/>
                </a:tc>
                <a:tc>
                  <a:txBody>
                    <a:bodyPr/>
                    <a:lstStyle/>
                    <a:p>
                      <a:r>
                        <a:rPr lang="en-US"/>
                        <a:t>1.79</a:t>
                      </a:r>
                      <a:endParaRPr lang="en-001"/>
                    </a:p>
                  </a:txBody>
                  <a:tcPr/>
                </a:tc>
                <a:tc>
                  <a:txBody>
                    <a:bodyPr/>
                    <a:lstStyle/>
                    <a:p>
                      <a:r>
                        <a:rPr lang="en-US"/>
                        <a:t>73</a:t>
                      </a:r>
                      <a:endParaRPr lang="en-001"/>
                    </a:p>
                  </a:txBody>
                  <a:tcPr/>
                </a:tc>
                <a:extLst>
                  <a:ext uri="{0D108BD9-81ED-4DB2-BD59-A6C34878D82A}">
                    <a16:rowId xmlns:a16="http://schemas.microsoft.com/office/drawing/2014/main" val="1417171140"/>
                  </a:ext>
                </a:extLst>
              </a:tr>
              <a:tr h="370840">
                <a:tc>
                  <a:txBody>
                    <a:bodyPr/>
                    <a:lstStyle/>
                    <a:p>
                      <a:r>
                        <a:rPr lang="en-US" err="1"/>
                        <a:t>Juraj</a:t>
                      </a:r>
                      <a:r>
                        <a:rPr lang="en-US"/>
                        <a:t> </a:t>
                      </a:r>
                      <a:r>
                        <a:rPr lang="en-US" err="1"/>
                        <a:t>Tužinský</a:t>
                      </a:r>
                      <a:endParaRPr lang="en-001"/>
                    </a:p>
                  </a:txBody>
                  <a:tcPr/>
                </a:tc>
                <a:tc>
                  <a:txBody>
                    <a:bodyPr/>
                    <a:lstStyle/>
                    <a:p>
                      <a:r>
                        <a:rPr lang="en-US"/>
                        <a:t>Slovakia</a:t>
                      </a:r>
                      <a:endParaRPr lang="en-001"/>
                    </a:p>
                  </a:txBody>
                  <a:tcPr/>
                </a:tc>
                <a:tc>
                  <a:txBody>
                    <a:bodyPr/>
                    <a:lstStyle/>
                    <a:p>
                      <a:r>
                        <a:rPr lang="en-US"/>
                        <a:t>4</a:t>
                      </a:r>
                      <a:endParaRPr lang="en-001"/>
                    </a:p>
                  </a:txBody>
                  <a:tcPr/>
                </a:tc>
                <a:tc>
                  <a:txBody>
                    <a:bodyPr/>
                    <a:lstStyle/>
                    <a:p>
                      <a:r>
                        <a:rPr lang="en-US"/>
                        <a:t>1.84</a:t>
                      </a:r>
                      <a:endParaRPr lang="en-001"/>
                    </a:p>
                  </a:txBody>
                  <a:tcPr/>
                </a:tc>
                <a:tc>
                  <a:txBody>
                    <a:bodyPr/>
                    <a:lstStyle/>
                    <a:p>
                      <a:r>
                        <a:rPr lang="en-US"/>
                        <a:t>78</a:t>
                      </a:r>
                      <a:endParaRPr lang="en-001"/>
                    </a:p>
                  </a:txBody>
                  <a:tcPr/>
                </a:tc>
                <a:extLst>
                  <a:ext uri="{0D108BD9-81ED-4DB2-BD59-A6C34878D82A}">
                    <a16:rowId xmlns:a16="http://schemas.microsoft.com/office/drawing/2014/main" val="1190454983"/>
                  </a:ext>
                </a:extLst>
              </a:tr>
              <a:tr h="370840">
                <a:tc>
                  <a:txBody>
                    <a:bodyPr/>
                    <a:lstStyle/>
                    <a:p>
                      <a:r>
                        <a:rPr lang="en-US"/>
                        <a:t>Jin Jong-oh</a:t>
                      </a:r>
                      <a:endParaRPr lang="en-001"/>
                    </a:p>
                  </a:txBody>
                  <a:tcPr/>
                </a:tc>
                <a:tc>
                  <a:txBody>
                    <a:bodyPr/>
                    <a:lstStyle/>
                    <a:p>
                      <a:r>
                        <a:rPr lang="en-US" err="1"/>
                        <a:t>Hàn</a:t>
                      </a:r>
                      <a:r>
                        <a:rPr lang="en-US"/>
                        <a:t> </a:t>
                      </a:r>
                      <a:r>
                        <a:rPr lang="en-US" err="1"/>
                        <a:t>Quốc</a:t>
                      </a:r>
                      <a:endParaRPr lang="en-001"/>
                    </a:p>
                  </a:txBody>
                  <a:tcPr/>
                </a:tc>
                <a:tc>
                  <a:txBody>
                    <a:bodyPr/>
                    <a:lstStyle/>
                    <a:p>
                      <a:r>
                        <a:rPr lang="en-US"/>
                        <a:t>5</a:t>
                      </a:r>
                      <a:endParaRPr lang="en-001"/>
                    </a:p>
                  </a:txBody>
                  <a:tcPr/>
                </a:tc>
                <a:tc>
                  <a:txBody>
                    <a:bodyPr/>
                    <a:lstStyle/>
                    <a:p>
                      <a:r>
                        <a:rPr lang="en-US"/>
                        <a:t>1.75</a:t>
                      </a:r>
                      <a:endParaRPr lang="en-001"/>
                    </a:p>
                  </a:txBody>
                  <a:tcPr/>
                </a:tc>
                <a:tc>
                  <a:txBody>
                    <a:bodyPr/>
                    <a:lstStyle/>
                    <a:p>
                      <a:r>
                        <a:rPr lang="en-US"/>
                        <a:t>78</a:t>
                      </a:r>
                      <a:endParaRPr lang="en-001"/>
                    </a:p>
                  </a:txBody>
                  <a:tcPr/>
                </a:tc>
                <a:extLst>
                  <a:ext uri="{0D108BD9-81ED-4DB2-BD59-A6C34878D82A}">
                    <a16:rowId xmlns:a16="http://schemas.microsoft.com/office/drawing/2014/main" val="3355407042"/>
                  </a:ext>
                </a:extLst>
              </a:tr>
              <a:tr h="370840">
                <a:tc>
                  <a:txBody>
                    <a:bodyPr/>
                    <a:lstStyle/>
                    <a:p>
                      <a:r>
                        <a:rPr lang="en-US"/>
                        <a:t>Giuseppe Giordano </a:t>
                      </a:r>
                      <a:endParaRPr lang="en-001"/>
                    </a:p>
                  </a:txBody>
                  <a:tcPr/>
                </a:tc>
                <a:tc>
                  <a:txBody>
                    <a:bodyPr/>
                    <a:lstStyle/>
                    <a:p>
                      <a:r>
                        <a:rPr lang="en-US"/>
                        <a:t>Ý</a:t>
                      </a:r>
                      <a:endParaRPr lang="en-001"/>
                    </a:p>
                  </a:txBody>
                  <a:tcPr/>
                </a:tc>
                <a:tc>
                  <a:txBody>
                    <a:bodyPr/>
                    <a:lstStyle/>
                    <a:p>
                      <a:r>
                        <a:rPr lang="en-US"/>
                        <a:t>6</a:t>
                      </a:r>
                      <a:endParaRPr lang="en-001"/>
                    </a:p>
                  </a:txBody>
                  <a:tcPr/>
                </a:tc>
                <a:tc>
                  <a:txBody>
                    <a:bodyPr/>
                    <a:lstStyle/>
                    <a:p>
                      <a:r>
                        <a:rPr lang="en-US"/>
                        <a:t>1.70</a:t>
                      </a:r>
                      <a:endParaRPr lang="en-001"/>
                    </a:p>
                  </a:txBody>
                  <a:tcPr/>
                </a:tc>
                <a:tc>
                  <a:txBody>
                    <a:bodyPr/>
                    <a:lstStyle/>
                    <a:p>
                      <a:r>
                        <a:rPr lang="en-US"/>
                        <a:t>74</a:t>
                      </a:r>
                      <a:endParaRPr lang="en-001"/>
                    </a:p>
                  </a:txBody>
                  <a:tcPr/>
                </a:tc>
                <a:extLst>
                  <a:ext uri="{0D108BD9-81ED-4DB2-BD59-A6C34878D82A}">
                    <a16:rowId xmlns:a16="http://schemas.microsoft.com/office/drawing/2014/main" val="2183141741"/>
                  </a:ext>
                </a:extLst>
              </a:tr>
              <a:tr h="370840">
                <a:tc>
                  <a:txBody>
                    <a:bodyPr/>
                    <a:lstStyle/>
                    <a:p>
                      <a:r>
                        <a:rPr lang="en-US"/>
                        <a:t>Vladimir </a:t>
                      </a:r>
                      <a:r>
                        <a:rPr lang="en-US" err="1"/>
                        <a:t>Gontcharov</a:t>
                      </a:r>
                      <a:endParaRPr lang="en-001"/>
                    </a:p>
                  </a:txBody>
                  <a:tcPr/>
                </a:tc>
                <a:tc>
                  <a:txBody>
                    <a:bodyPr/>
                    <a:lstStyle/>
                    <a:p>
                      <a:r>
                        <a:rPr lang="en-US"/>
                        <a:t>Nga</a:t>
                      </a:r>
                      <a:endParaRPr lang="en-001"/>
                    </a:p>
                  </a:txBody>
                  <a:tcPr/>
                </a:tc>
                <a:tc>
                  <a:txBody>
                    <a:bodyPr/>
                    <a:lstStyle/>
                    <a:p>
                      <a:r>
                        <a:rPr lang="en-US"/>
                        <a:t>7</a:t>
                      </a:r>
                      <a:endParaRPr lang="en-001"/>
                    </a:p>
                  </a:txBody>
                  <a:tcPr/>
                </a:tc>
                <a:tc>
                  <a:txBody>
                    <a:bodyPr/>
                    <a:lstStyle/>
                    <a:p>
                      <a:r>
                        <a:rPr lang="en-US"/>
                        <a:t>1.67</a:t>
                      </a:r>
                      <a:endParaRPr lang="en-001"/>
                    </a:p>
                  </a:txBody>
                  <a:tcPr/>
                </a:tc>
                <a:tc>
                  <a:txBody>
                    <a:bodyPr/>
                    <a:lstStyle/>
                    <a:p>
                      <a:r>
                        <a:rPr lang="en-US"/>
                        <a:t>59</a:t>
                      </a:r>
                      <a:endParaRPr lang="en-001"/>
                    </a:p>
                  </a:txBody>
                  <a:tcPr/>
                </a:tc>
                <a:extLst>
                  <a:ext uri="{0D108BD9-81ED-4DB2-BD59-A6C34878D82A}">
                    <a16:rowId xmlns:a16="http://schemas.microsoft.com/office/drawing/2014/main" val="3446772735"/>
                  </a:ext>
                </a:extLst>
              </a:tr>
              <a:tr h="370840">
                <a:tc>
                  <a:txBody>
                    <a:bodyPr/>
                    <a:lstStyle/>
                    <a:p>
                      <a:r>
                        <a:rPr lang="en-US"/>
                        <a:t>Jitu Rai</a:t>
                      </a:r>
                      <a:endParaRPr lang="en-001"/>
                    </a:p>
                  </a:txBody>
                  <a:tcPr/>
                </a:tc>
                <a:tc>
                  <a:txBody>
                    <a:bodyPr/>
                    <a:lstStyle/>
                    <a:p>
                      <a:r>
                        <a:rPr lang="en-US" err="1"/>
                        <a:t>Ấn</a:t>
                      </a:r>
                      <a:r>
                        <a:rPr lang="en-US"/>
                        <a:t> </a:t>
                      </a:r>
                      <a:r>
                        <a:rPr lang="en-US" err="1"/>
                        <a:t>Độ</a:t>
                      </a:r>
                      <a:endParaRPr lang="en-001"/>
                    </a:p>
                  </a:txBody>
                  <a:tcPr/>
                </a:tc>
                <a:tc>
                  <a:txBody>
                    <a:bodyPr/>
                    <a:lstStyle/>
                    <a:p>
                      <a:r>
                        <a:rPr lang="en-US"/>
                        <a:t>8</a:t>
                      </a:r>
                      <a:endParaRPr lang="en-001"/>
                    </a:p>
                  </a:txBody>
                  <a:tcPr/>
                </a:tc>
                <a:tc>
                  <a:txBody>
                    <a:bodyPr/>
                    <a:lstStyle/>
                    <a:p>
                      <a:r>
                        <a:rPr lang="en-US"/>
                        <a:t>1.63</a:t>
                      </a:r>
                      <a:endParaRPr lang="en-001"/>
                    </a:p>
                  </a:txBody>
                  <a:tcPr/>
                </a:tc>
                <a:tc>
                  <a:txBody>
                    <a:bodyPr/>
                    <a:lstStyle/>
                    <a:p>
                      <a:r>
                        <a:rPr lang="en-US"/>
                        <a:t>64</a:t>
                      </a:r>
                      <a:endParaRPr lang="en-001"/>
                    </a:p>
                  </a:txBody>
                  <a:tcPr/>
                </a:tc>
                <a:extLst>
                  <a:ext uri="{0D108BD9-81ED-4DB2-BD59-A6C34878D82A}">
                    <a16:rowId xmlns:a16="http://schemas.microsoft.com/office/drawing/2014/main" val="3926701659"/>
                  </a:ext>
                </a:extLst>
              </a:tr>
            </a:tbl>
          </a:graphicData>
        </a:graphic>
      </p:graphicFrame>
      <p:sp>
        <p:nvSpPr>
          <p:cNvPr id="10" name="Title 5">
            <a:extLst>
              <a:ext uri="{FF2B5EF4-FFF2-40B4-BE49-F238E27FC236}">
                <a16:creationId xmlns:a16="http://schemas.microsoft.com/office/drawing/2014/main" id="{25EE910A-F2E6-3A8E-28A3-3D0A3989E87C}"/>
              </a:ext>
            </a:extLst>
          </p:cNvPr>
          <p:cNvSpPr txBox="1">
            <a:spLocks/>
          </p:cNvSpPr>
          <p:nvPr/>
        </p:nvSpPr>
        <p:spPr>
          <a:xfrm>
            <a:off x="838200" y="854560"/>
            <a:ext cx="10515600" cy="4621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vi-VN" sz="2400" b="1">
                <a:solidFill>
                  <a:schemeClr val="tx1"/>
                </a:solidFill>
                <a:latin typeface="Linux Libertine"/>
              </a:rPr>
              <a:t>10 mét súng ngắn hơi nam</a:t>
            </a:r>
            <a:r>
              <a:rPr lang="en-US" sz="2400" b="1">
                <a:solidFill>
                  <a:schemeClr val="tx1"/>
                </a:solidFill>
                <a:latin typeface="Linux Libertine"/>
              </a:rPr>
              <a:t> – Olympic 2016</a:t>
            </a:r>
            <a:endParaRPr lang="en-001" sz="2400" b="1">
              <a:solidFill>
                <a:schemeClr val="tx1"/>
              </a:solidFill>
            </a:endParaRPr>
          </a:p>
        </p:txBody>
      </p:sp>
      <p:pic>
        <p:nvPicPr>
          <p:cNvPr id="11" name="Picture 10">
            <a:extLst>
              <a:ext uri="{FF2B5EF4-FFF2-40B4-BE49-F238E27FC236}">
                <a16:creationId xmlns:a16="http://schemas.microsoft.com/office/drawing/2014/main" id="{F6A132FB-5284-9664-8858-4895D68DF6D4}"/>
              </a:ext>
            </a:extLst>
          </p:cNvPr>
          <p:cNvPicPr>
            <a:picLocks noChangeAspect="1"/>
          </p:cNvPicPr>
          <p:nvPr/>
        </p:nvPicPr>
        <p:blipFill>
          <a:blip r:embed="rId3"/>
          <a:srcRect l="35934" t="39136" r="36371" b="16690"/>
          <a:stretch/>
        </p:blipFill>
        <p:spPr>
          <a:xfrm>
            <a:off x="6463161" y="2949372"/>
            <a:ext cx="189585" cy="252000"/>
          </a:xfrm>
          <a:prstGeom prst="rect">
            <a:avLst/>
          </a:prstGeom>
        </p:spPr>
      </p:pic>
      <p:pic>
        <p:nvPicPr>
          <p:cNvPr id="12" name="Picture 11">
            <a:extLst>
              <a:ext uri="{FF2B5EF4-FFF2-40B4-BE49-F238E27FC236}">
                <a16:creationId xmlns:a16="http://schemas.microsoft.com/office/drawing/2014/main" id="{1BE6A034-CC5B-AEC9-D478-AF7F130445B9}"/>
              </a:ext>
            </a:extLst>
          </p:cNvPr>
          <p:cNvPicPr>
            <a:picLocks noChangeAspect="1"/>
          </p:cNvPicPr>
          <p:nvPr/>
        </p:nvPicPr>
        <p:blipFill>
          <a:blip r:embed="rId3"/>
          <a:srcRect l="65750" t="39136" r="6431" b="16690"/>
          <a:stretch/>
        </p:blipFill>
        <p:spPr>
          <a:xfrm>
            <a:off x="6462734" y="3317753"/>
            <a:ext cx="190439" cy="252000"/>
          </a:xfrm>
          <a:prstGeom prst="rect">
            <a:avLst/>
          </a:prstGeom>
        </p:spPr>
      </p:pic>
      <p:pic>
        <p:nvPicPr>
          <p:cNvPr id="13" name="Picture 12">
            <a:extLst>
              <a:ext uri="{FF2B5EF4-FFF2-40B4-BE49-F238E27FC236}">
                <a16:creationId xmlns:a16="http://schemas.microsoft.com/office/drawing/2014/main" id="{6A9117F0-CB7B-3B59-F9F5-AB9722502EB5}"/>
              </a:ext>
            </a:extLst>
          </p:cNvPr>
          <p:cNvPicPr>
            <a:picLocks noChangeAspect="1"/>
          </p:cNvPicPr>
          <p:nvPr/>
        </p:nvPicPr>
        <p:blipFill>
          <a:blip r:embed="rId3"/>
          <a:srcRect l="6992" t="39136" r="66187" b="16690"/>
          <a:stretch/>
        </p:blipFill>
        <p:spPr>
          <a:xfrm>
            <a:off x="6466150" y="2580991"/>
            <a:ext cx="183607" cy="252000"/>
          </a:xfrm>
          <a:prstGeom prst="rect">
            <a:avLst/>
          </a:prstGeom>
        </p:spPr>
      </p:pic>
      <p:sp>
        <p:nvSpPr>
          <p:cNvPr id="2" name="Rectangle 1">
            <a:extLst>
              <a:ext uri="{FF2B5EF4-FFF2-40B4-BE49-F238E27FC236}">
                <a16:creationId xmlns:a16="http://schemas.microsoft.com/office/drawing/2014/main" id="{EEC9AAC0-17C2-DF20-D113-04B474EDDDB6}"/>
              </a:ext>
            </a:extLst>
          </p:cNvPr>
          <p:cNvSpPr/>
          <p:nvPr/>
        </p:nvSpPr>
        <p:spPr>
          <a:xfrm>
            <a:off x="838200" y="2180121"/>
            <a:ext cx="10515600" cy="3329932"/>
          </a:xfrm>
          <a:prstGeom prst="rect">
            <a:avLst/>
          </a:prstGeom>
          <a:solidFill>
            <a:srgbClr val="FFFFFF">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TextBox 2">
            <a:extLst>
              <a:ext uri="{FF2B5EF4-FFF2-40B4-BE49-F238E27FC236}">
                <a16:creationId xmlns:a16="http://schemas.microsoft.com/office/drawing/2014/main" id="{880A127C-69F6-B1B2-7E5F-3EA31CEE5968}"/>
              </a:ext>
            </a:extLst>
          </p:cNvPr>
          <p:cNvSpPr txBox="1"/>
          <p:nvPr/>
        </p:nvSpPr>
        <p:spPr>
          <a:xfrm>
            <a:off x="8914569" y="1419175"/>
            <a:ext cx="1811898" cy="492443"/>
          </a:xfrm>
          <a:prstGeom prst="rect">
            <a:avLst/>
          </a:prstGeom>
          <a:noFill/>
        </p:spPr>
        <p:txBody>
          <a:bodyPr wrap="square" rtlCol="0">
            <a:spAutoFit/>
          </a:bodyPr>
          <a:lstStyle/>
          <a:p>
            <a:r>
              <a:rPr lang="en-US" sz="2600" b="1" err="1">
                <a:solidFill>
                  <a:schemeClr val="accent6"/>
                </a:solidFill>
              </a:rPr>
              <a:t>Biến</a:t>
            </a:r>
            <a:r>
              <a:rPr lang="en-US" sz="2600" b="1">
                <a:solidFill>
                  <a:schemeClr val="accent6"/>
                </a:solidFill>
              </a:rPr>
              <a:t> </a:t>
            </a:r>
            <a:r>
              <a:rPr lang="en-US" sz="2600" b="1" err="1">
                <a:solidFill>
                  <a:schemeClr val="accent6"/>
                </a:solidFill>
              </a:rPr>
              <a:t>số</a:t>
            </a:r>
            <a:endParaRPr lang="en-001" sz="2600" b="1">
              <a:solidFill>
                <a:schemeClr val="accent6"/>
              </a:solidFill>
            </a:endParaRPr>
          </a:p>
        </p:txBody>
      </p:sp>
      <p:cxnSp>
        <p:nvCxnSpPr>
          <p:cNvPr id="4" name="Straight Arrow Connector 3">
            <a:extLst>
              <a:ext uri="{FF2B5EF4-FFF2-40B4-BE49-F238E27FC236}">
                <a16:creationId xmlns:a16="http://schemas.microsoft.com/office/drawing/2014/main" id="{CDFCD912-9B11-3CDC-7447-D831371D725A}"/>
              </a:ext>
            </a:extLst>
          </p:cNvPr>
          <p:cNvCxnSpPr>
            <a:cxnSpLocks/>
          </p:cNvCxnSpPr>
          <p:nvPr/>
        </p:nvCxnSpPr>
        <p:spPr>
          <a:xfrm flipV="1">
            <a:off x="1744124" y="2167746"/>
            <a:ext cx="0" cy="3337560"/>
          </a:xfrm>
          <a:prstGeom prst="straightConnector1">
            <a:avLst/>
          </a:prstGeom>
          <a:ln w="63500">
            <a:solidFill>
              <a:schemeClr val="accent6"/>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54E3838-FDFE-7E5A-A3AC-F09FDB7B0B6A}"/>
              </a:ext>
            </a:extLst>
          </p:cNvPr>
          <p:cNvCxnSpPr>
            <a:cxnSpLocks/>
          </p:cNvCxnSpPr>
          <p:nvPr/>
        </p:nvCxnSpPr>
        <p:spPr>
          <a:xfrm flipV="1">
            <a:off x="4347116" y="2167746"/>
            <a:ext cx="0" cy="3337560"/>
          </a:xfrm>
          <a:prstGeom prst="straightConnector1">
            <a:avLst/>
          </a:prstGeom>
          <a:ln w="63500">
            <a:solidFill>
              <a:schemeClr val="accent6"/>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E883675-5B16-FB11-3877-3F8A54FA438F}"/>
              </a:ext>
            </a:extLst>
          </p:cNvPr>
          <p:cNvCxnSpPr>
            <a:cxnSpLocks/>
          </p:cNvCxnSpPr>
          <p:nvPr/>
        </p:nvCxnSpPr>
        <p:spPr>
          <a:xfrm flipV="1">
            <a:off x="6462734" y="2167746"/>
            <a:ext cx="0" cy="3337560"/>
          </a:xfrm>
          <a:prstGeom prst="straightConnector1">
            <a:avLst/>
          </a:prstGeom>
          <a:ln w="63500">
            <a:solidFill>
              <a:schemeClr val="accent6"/>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BA7E56C-B520-A01F-F427-F36EA311F87F}"/>
              </a:ext>
            </a:extLst>
          </p:cNvPr>
          <p:cNvCxnSpPr>
            <a:cxnSpLocks/>
          </p:cNvCxnSpPr>
          <p:nvPr/>
        </p:nvCxnSpPr>
        <p:spPr>
          <a:xfrm flipV="1">
            <a:off x="8297324" y="2167746"/>
            <a:ext cx="0" cy="3337560"/>
          </a:xfrm>
          <a:prstGeom prst="straightConnector1">
            <a:avLst/>
          </a:prstGeom>
          <a:ln w="63500">
            <a:solidFill>
              <a:schemeClr val="accent6"/>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4377B25-D6E6-5DF5-1D2D-042B543DDE90}"/>
              </a:ext>
            </a:extLst>
          </p:cNvPr>
          <p:cNvCxnSpPr>
            <a:cxnSpLocks/>
          </p:cNvCxnSpPr>
          <p:nvPr/>
        </p:nvCxnSpPr>
        <p:spPr>
          <a:xfrm flipV="1">
            <a:off x="10235852" y="2167746"/>
            <a:ext cx="0" cy="3337560"/>
          </a:xfrm>
          <a:prstGeom prst="straightConnector1">
            <a:avLst/>
          </a:prstGeom>
          <a:ln w="63500">
            <a:solidFill>
              <a:schemeClr val="accent6"/>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sp>
        <p:nvSpPr>
          <p:cNvPr id="8" name="Footer Placeholder 7">
            <a:extLst>
              <a:ext uri="{FF2B5EF4-FFF2-40B4-BE49-F238E27FC236}">
                <a16:creationId xmlns:a16="http://schemas.microsoft.com/office/drawing/2014/main" id="{1729183A-422F-88E1-9449-7A99A3B6652D}"/>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28915289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C94814-ABDA-0AA5-8F5D-C0D5BD0C0176}"/>
              </a:ext>
            </a:extLst>
          </p:cNvPr>
          <p:cNvSpPr>
            <a:spLocks noGrp="1"/>
          </p:cNvSpPr>
          <p:nvPr>
            <p:ph type="title"/>
          </p:nvPr>
        </p:nvSpPr>
        <p:spPr/>
        <p:txBody>
          <a:bodyPr/>
          <a:lstStyle/>
          <a:p>
            <a:r>
              <a:rPr lang="en-US" err="1"/>
              <a:t>Cấu</a:t>
            </a:r>
            <a:r>
              <a:rPr lang="en-US"/>
              <a:t> </a:t>
            </a:r>
            <a:r>
              <a:rPr lang="en-US" err="1"/>
              <a:t>trúc</a:t>
            </a:r>
            <a:r>
              <a:rPr lang="en-US"/>
              <a:t> </a:t>
            </a:r>
            <a:r>
              <a:rPr lang="en-US" err="1"/>
              <a:t>bảng</a:t>
            </a:r>
            <a:r>
              <a:rPr lang="en-US"/>
              <a:t> </a:t>
            </a:r>
            <a:r>
              <a:rPr lang="en-US" err="1"/>
              <a:t>dữ</a:t>
            </a:r>
            <a:r>
              <a:rPr lang="en-US"/>
              <a:t> </a:t>
            </a:r>
            <a:r>
              <a:rPr lang="en-US" err="1"/>
              <a:t>liệu</a:t>
            </a:r>
            <a:endParaRPr lang="en-001"/>
          </a:p>
        </p:txBody>
      </p:sp>
      <p:sp>
        <p:nvSpPr>
          <p:cNvPr id="5" name="Date Placeholder 4">
            <a:extLst>
              <a:ext uri="{FF2B5EF4-FFF2-40B4-BE49-F238E27FC236}">
                <a16:creationId xmlns:a16="http://schemas.microsoft.com/office/drawing/2014/main" id="{733889F4-C011-7E8A-7B1A-7295A9ECFC0C}"/>
              </a:ext>
            </a:extLst>
          </p:cNvPr>
          <p:cNvSpPr>
            <a:spLocks noGrp="1"/>
          </p:cNvSpPr>
          <p:nvPr>
            <p:ph type="dt" sz="half" idx="10"/>
          </p:nvPr>
        </p:nvSpPr>
        <p:spPr/>
        <p:txBody>
          <a:bodyPr/>
          <a:lstStyle/>
          <a:p>
            <a:r>
              <a:rPr lang="en-001"/>
              <a:t>26/10/2024</a:t>
            </a:r>
          </a:p>
        </p:txBody>
      </p:sp>
      <p:sp>
        <p:nvSpPr>
          <p:cNvPr id="6" name="Slide Number Placeholder 5">
            <a:extLst>
              <a:ext uri="{FF2B5EF4-FFF2-40B4-BE49-F238E27FC236}">
                <a16:creationId xmlns:a16="http://schemas.microsoft.com/office/drawing/2014/main" id="{38745279-EDC7-09A9-70EE-A95C3F8DCE37}"/>
              </a:ext>
            </a:extLst>
          </p:cNvPr>
          <p:cNvSpPr>
            <a:spLocks noGrp="1"/>
          </p:cNvSpPr>
          <p:nvPr>
            <p:ph type="sldNum" sz="quarter" idx="12"/>
          </p:nvPr>
        </p:nvSpPr>
        <p:spPr/>
        <p:txBody>
          <a:bodyPr/>
          <a:lstStyle/>
          <a:p>
            <a:fld id="{AA8328AE-A94A-43B0-BF47-266FB86AC0A6}" type="slidenum">
              <a:rPr lang="en-001" smtClean="0"/>
              <a:t>95</a:t>
            </a:fld>
            <a:endParaRPr lang="en-001"/>
          </a:p>
        </p:txBody>
      </p:sp>
      <p:graphicFrame>
        <p:nvGraphicFramePr>
          <p:cNvPr id="9" name="Content Placeholder 8">
            <a:extLst>
              <a:ext uri="{FF2B5EF4-FFF2-40B4-BE49-F238E27FC236}">
                <a16:creationId xmlns:a16="http://schemas.microsoft.com/office/drawing/2014/main" id="{A80C8221-B533-64D8-1B81-5EC85BF7B993}"/>
              </a:ext>
            </a:extLst>
          </p:cNvPr>
          <p:cNvGraphicFramePr>
            <a:graphicFrameLocks noGrp="1"/>
          </p:cNvGraphicFramePr>
          <p:nvPr>
            <p:ph idx="1"/>
          </p:nvPr>
        </p:nvGraphicFramePr>
        <p:xfrm>
          <a:off x="838200" y="2155371"/>
          <a:ext cx="10515600" cy="3337560"/>
        </p:xfrm>
        <a:graphic>
          <a:graphicData uri="http://schemas.openxmlformats.org/drawingml/2006/table">
            <a:tbl>
              <a:tblPr firstRow="1">
                <a:tableStyleId>{9D7B26C5-4107-4FEC-AEDC-1716B250A1EF}</a:tableStyleId>
              </a:tblPr>
              <a:tblGrid>
                <a:gridCol w="3051629">
                  <a:extLst>
                    <a:ext uri="{9D8B030D-6E8A-4147-A177-3AD203B41FA5}">
                      <a16:colId xmlns:a16="http://schemas.microsoft.com/office/drawing/2014/main" val="2465754829"/>
                    </a:ext>
                  </a:extLst>
                </a:gridCol>
                <a:gridCol w="2293257">
                  <a:extLst>
                    <a:ext uri="{9D8B030D-6E8A-4147-A177-3AD203B41FA5}">
                      <a16:colId xmlns:a16="http://schemas.microsoft.com/office/drawing/2014/main" val="1603602684"/>
                    </a:ext>
                  </a:extLst>
                </a:gridCol>
                <a:gridCol w="1683657">
                  <a:extLst>
                    <a:ext uri="{9D8B030D-6E8A-4147-A177-3AD203B41FA5}">
                      <a16:colId xmlns:a16="http://schemas.microsoft.com/office/drawing/2014/main" val="744110950"/>
                    </a:ext>
                  </a:extLst>
                </a:gridCol>
                <a:gridCol w="2032000">
                  <a:extLst>
                    <a:ext uri="{9D8B030D-6E8A-4147-A177-3AD203B41FA5}">
                      <a16:colId xmlns:a16="http://schemas.microsoft.com/office/drawing/2014/main" val="2523723140"/>
                    </a:ext>
                  </a:extLst>
                </a:gridCol>
                <a:gridCol w="1455057">
                  <a:extLst>
                    <a:ext uri="{9D8B030D-6E8A-4147-A177-3AD203B41FA5}">
                      <a16:colId xmlns:a16="http://schemas.microsoft.com/office/drawing/2014/main" val="98149297"/>
                    </a:ext>
                  </a:extLst>
                </a:gridCol>
              </a:tblGrid>
              <a:tr h="370840">
                <a:tc>
                  <a:txBody>
                    <a:bodyPr/>
                    <a:lstStyle/>
                    <a:p>
                      <a:r>
                        <a:rPr lang="en-US" err="1"/>
                        <a:t>Tên</a:t>
                      </a:r>
                      <a:endParaRPr lang="en-001"/>
                    </a:p>
                  </a:txBody>
                  <a:tcPr/>
                </a:tc>
                <a:tc>
                  <a:txBody>
                    <a:bodyPr/>
                    <a:lstStyle/>
                    <a:p>
                      <a:r>
                        <a:rPr lang="en-US" err="1"/>
                        <a:t>Quốc</a:t>
                      </a:r>
                      <a:r>
                        <a:rPr lang="en-US"/>
                        <a:t> </a:t>
                      </a:r>
                      <a:r>
                        <a:rPr lang="en-US" err="1"/>
                        <a:t>tịch</a:t>
                      </a:r>
                      <a:endParaRPr lang="en-001"/>
                    </a:p>
                  </a:txBody>
                  <a:tcPr/>
                </a:tc>
                <a:tc>
                  <a:txBody>
                    <a:bodyPr/>
                    <a:lstStyle/>
                    <a:p>
                      <a:r>
                        <a:rPr lang="en-US" err="1"/>
                        <a:t>Xếp</a:t>
                      </a:r>
                      <a:r>
                        <a:rPr lang="en-US"/>
                        <a:t> </a:t>
                      </a:r>
                      <a:r>
                        <a:rPr lang="en-US" err="1"/>
                        <a:t>hạng</a:t>
                      </a:r>
                      <a:endParaRPr lang="en-001"/>
                    </a:p>
                  </a:txBody>
                  <a:tcPr/>
                </a:tc>
                <a:tc>
                  <a:txBody>
                    <a:bodyPr/>
                    <a:lstStyle/>
                    <a:p>
                      <a:r>
                        <a:rPr lang="en-US" err="1"/>
                        <a:t>Chiều</a:t>
                      </a:r>
                      <a:r>
                        <a:rPr lang="en-US"/>
                        <a:t>  </a:t>
                      </a:r>
                      <a:r>
                        <a:rPr lang="en-US" err="1"/>
                        <a:t>cao</a:t>
                      </a:r>
                      <a:endParaRPr lang="en-001"/>
                    </a:p>
                  </a:txBody>
                  <a:tcPr/>
                </a:tc>
                <a:tc>
                  <a:txBody>
                    <a:bodyPr/>
                    <a:lstStyle/>
                    <a:p>
                      <a:r>
                        <a:rPr lang="en-US" err="1"/>
                        <a:t>Cân</a:t>
                      </a:r>
                      <a:r>
                        <a:rPr lang="en-US"/>
                        <a:t> </a:t>
                      </a:r>
                      <a:r>
                        <a:rPr lang="en-US" err="1"/>
                        <a:t>nặng</a:t>
                      </a:r>
                      <a:endParaRPr lang="en-001"/>
                    </a:p>
                  </a:txBody>
                  <a:tcPr/>
                </a:tc>
                <a:extLst>
                  <a:ext uri="{0D108BD9-81ED-4DB2-BD59-A6C34878D82A}">
                    <a16:rowId xmlns:a16="http://schemas.microsoft.com/office/drawing/2014/main" val="291633739"/>
                  </a:ext>
                </a:extLst>
              </a:tr>
              <a:tr h="370840">
                <a:tc>
                  <a:txBody>
                    <a:bodyPr/>
                    <a:lstStyle/>
                    <a:p>
                      <a:r>
                        <a:rPr lang="en-US"/>
                        <a:t>Hoàng Xuân Vinh</a:t>
                      </a:r>
                      <a:endParaRPr lang="en-001"/>
                    </a:p>
                  </a:txBody>
                  <a:tcPr/>
                </a:tc>
                <a:tc>
                  <a:txBody>
                    <a:bodyPr/>
                    <a:lstStyle/>
                    <a:p>
                      <a:r>
                        <a:rPr lang="en-US" err="1"/>
                        <a:t>Việt</a:t>
                      </a:r>
                      <a:r>
                        <a:rPr lang="en-US"/>
                        <a:t> Nam</a:t>
                      </a:r>
                      <a:endParaRPr lang="en-001"/>
                    </a:p>
                  </a:txBody>
                  <a:tcPr/>
                </a:tc>
                <a:tc>
                  <a:txBody>
                    <a:bodyPr/>
                    <a:lstStyle/>
                    <a:p>
                      <a:r>
                        <a:rPr lang="en-US"/>
                        <a:t>1</a:t>
                      </a:r>
                      <a:endParaRPr lang="en-001"/>
                    </a:p>
                  </a:txBody>
                  <a:tcPr/>
                </a:tc>
                <a:tc>
                  <a:txBody>
                    <a:bodyPr/>
                    <a:lstStyle/>
                    <a:p>
                      <a:r>
                        <a:rPr lang="en-US"/>
                        <a:t>1.75</a:t>
                      </a:r>
                      <a:endParaRPr lang="en-001"/>
                    </a:p>
                  </a:txBody>
                  <a:tcPr/>
                </a:tc>
                <a:tc>
                  <a:txBody>
                    <a:bodyPr/>
                    <a:lstStyle/>
                    <a:p>
                      <a:r>
                        <a:rPr lang="en-US"/>
                        <a:t>75</a:t>
                      </a:r>
                      <a:endParaRPr lang="en-001"/>
                    </a:p>
                  </a:txBody>
                  <a:tcPr/>
                </a:tc>
                <a:extLst>
                  <a:ext uri="{0D108BD9-81ED-4DB2-BD59-A6C34878D82A}">
                    <a16:rowId xmlns:a16="http://schemas.microsoft.com/office/drawing/2014/main" val="162800353"/>
                  </a:ext>
                </a:extLst>
              </a:tr>
              <a:tr h="370840">
                <a:tc>
                  <a:txBody>
                    <a:bodyPr/>
                    <a:lstStyle/>
                    <a:p>
                      <a:r>
                        <a:rPr lang="en-US"/>
                        <a:t>Felipe Almeida Wu </a:t>
                      </a:r>
                      <a:endParaRPr lang="en-001"/>
                    </a:p>
                  </a:txBody>
                  <a:tcPr/>
                </a:tc>
                <a:tc>
                  <a:txBody>
                    <a:bodyPr/>
                    <a:lstStyle/>
                    <a:p>
                      <a:r>
                        <a:rPr lang="en-US"/>
                        <a:t>Brazil</a:t>
                      </a:r>
                      <a:endParaRPr lang="en-001"/>
                    </a:p>
                  </a:txBody>
                  <a:tcPr/>
                </a:tc>
                <a:tc>
                  <a:txBody>
                    <a:bodyPr/>
                    <a:lstStyle/>
                    <a:p>
                      <a:r>
                        <a:rPr lang="en-US"/>
                        <a:t>2</a:t>
                      </a:r>
                      <a:endParaRPr lang="en-001"/>
                    </a:p>
                  </a:txBody>
                  <a:tcPr/>
                </a:tc>
                <a:tc>
                  <a:txBody>
                    <a:bodyPr/>
                    <a:lstStyle/>
                    <a:p>
                      <a:r>
                        <a:rPr lang="en-US"/>
                        <a:t>1.69</a:t>
                      </a:r>
                      <a:endParaRPr lang="en-001"/>
                    </a:p>
                  </a:txBody>
                  <a:tcPr/>
                </a:tc>
                <a:tc>
                  <a:txBody>
                    <a:bodyPr/>
                    <a:lstStyle/>
                    <a:p>
                      <a:r>
                        <a:rPr lang="en-US"/>
                        <a:t>69</a:t>
                      </a:r>
                      <a:endParaRPr lang="en-001"/>
                    </a:p>
                  </a:txBody>
                  <a:tcPr/>
                </a:tc>
                <a:extLst>
                  <a:ext uri="{0D108BD9-81ED-4DB2-BD59-A6C34878D82A}">
                    <a16:rowId xmlns:a16="http://schemas.microsoft.com/office/drawing/2014/main" val="2790805359"/>
                  </a:ext>
                </a:extLst>
              </a:tr>
              <a:tr h="370840">
                <a:tc>
                  <a:txBody>
                    <a:bodyPr/>
                    <a:lstStyle/>
                    <a:p>
                      <a:r>
                        <a:rPr lang="en-US"/>
                        <a:t>Pang Wei </a:t>
                      </a:r>
                      <a:endParaRPr lang="en-001"/>
                    </a:p>
                  </a:txBody>
                  <a:tcPr/>
                </a:tc>
                <a:tc>
                  <a:txBody>
                    <a:bodyPr/>
                    <a:lstStyle/>
                    <a:p>
                      <a:r>
                        <a:rPr lang="en-US"/>
                        <a:t>Trung </a:t>
                      </a:r>
                      <a:r>
                        <a:rPr lang="en-US" err="1"/>
                        <a:t>Quốc</a:t>
                      </a:r>
                      <a:endParaRPr lang="en-001"/>
                    </a:p>
                  </a:txBody>
                  <a:tcPr/>
                </a:tc>
                <a:tc>
                  <a:txBody>
                    <a:bodyPr/>
                    <a:lstStyle/>
                    <a:p>
                      <a:r>
                        <a:rPr lang="en-US"/>
                        <a:t>3</a:t>
                      </a:r>
                      <a:endParaRPr lang="en-001"/>
                    </a:p>
                  </a:txBody>
                  <a:tcPr/>
                </a:tc>
                <a:tc>
                  <a:txBody>
                    <a:bodyPr/>
                    <a:lstStyle/>
                    <a:p>
                      <a:r>
                        <a:rPr lang="en-US"/>
                        <a:t>1.79</a:t>
                      </a:r>
                      <a:endParaRPr lang="en-001"/>
                    </a:p>
                  </a:txBody>
                  <a:tcPr/>
                </a:tc>
                <a:tc>
                  <a:txBody>
                    <a:bodyPr/>
                    <a:lstStyle/>
                    <a:p>
                      <a:r>
                        <a:rPr lang="en-US"/>
                        <a:t>73</a:t>
                      </a:r>
                      <a:endParaRPr lang="en-001"/>
                    </a:p>
                  </a:txBody>
                  <a:tcPr/>
                </a:tc>
                <a:extLst>
                  <a:ext uri="{0D108BD9-81ED-4DB2-BD59-A6C34878D82A}">
                    <a16:rowId xmlns:a16="http://schemas.microsoft.com/office/drawing/2014/main" val="1417171140"/>
                  </a:ext>
                </a:extLst>
              </a:tr>
              <a:tr h="370840">
                <a:tc>
                  <a:txBody>
                    <a:bodyPr/>
                    <a:lstStyle/>
                    <a:p>
                      <a:r>
                        <a:rPr lang="en-US" err="1"/>
                        <a:t>Juraj</a:t>
                      </a:r>
                      <a:r>
                        <a:rPr lang="en-US"/>
                        <a:t> </a:t>
                      </a:r>
                      <a:r>
                        <a:rPr lang="en-US" err="1"/>
                        <a:t>Tužinský</a:t>
                      </a:r>
                      <a:endParaRPr lang="en-001"/>
                    </a:p>
                  </a:txBody>
                  <a:tcPr/>
                </a:tc>
                <a:tc>
                  <a:txBody>
                    <a:bodyPr/>
                    <a:lstStyle/>
                    <a:p>
                      <a:r>
                        <a:rPr lang="en-US"/>
                        <a:t>Slovakia</a:t>
                      </a:r>
                      <a:endParaRPr lang="en-001"/>
                    </a:p>
                  </a:txBody>
                  <a:tcPr/>
                </a:tc>
                <a:tc>
                  <a:txBody>
                    <a:bodyPr/>
                    <a:lstStyle/>
                    <a:p>
                      <a:r>
                        <a:rPr lang="en-US"/>
                        <a:t>4</a:t>
                      </a:r>
                      <a:endParaRPr lang="en-001"/>
                    </a:p>
                  </a:txBody>
                  <a:tcPr/>
                </a:tc>
                <a:tc>
                  <a:txBody>
                    <a:bodyPr/>
                    <a:lstStyle/>
                    <a:p>
                      <a:r>
                        <a:rPr lang="en-US"/>
                        <a:t>1.84</a:t>
                      </a:r>
                      <a:endParaRPr lang="en-001"/>
                    </a:p>
                  </a:txBody>
                  <a:tcPr/>
                </a:tc>
                <a:tc>
                  <a:txBody>
                    <a:bodyPr/>
                    <a:lstStyle/>
                    <a:p>
                      <a:r>
                        <a:rPr lang="en-US"/>
                        <a:t>78</a:t>
                      </a:r>
                      <a:endParaRPr lang="en-001"/>
                    </a:p>
                  </a:txBody>
                  <a:tcPr/>
                </a:tc>
                <a:extLst>
                  <a:ext uri="{0D108BD9-81ED-4DB2-BD59-A6C34878D82A}">
                    <a16:rowId xmlns:a16="http://schemas.microsoft.com/office/drawing/2014/main" val="1190454983"/>
                  </a:ext>
                </a:extLst>
              </a:tr>
              <a:tr h="370840">
                <a:tc>
                  <a:txBody>
                    <a:bodyPr/>
                    <a:lstStyle/>
                    <a:p>
                      <a:r>
                        <a:rPr lang="en-US"/>
                        <a:t>Jin Jong-oh</a:t>
                      </a:r>
                      <a:endParaRPr lang="en-001"/>
                    </a:p>
                  </a:txBody>
                  <a:tcPr/>
                </a:tc>
                <a:tc>
                  <a:txBody>
                    <a:bodyPr/>
                    <a:lstStyle/>
                    <a:p>
                      <a:r>
                        <a:rPr lang="en-US" err="1"/>
                        <a:t>Hàn</a:t>
                      </a:r>
                      <a:r>
                        <a:rPr lang="en-US"/>
                        <a:t> </a:t>
                      </a:r>
                      <a:r>
                        <a:rPr lang="en-US" err="1"/>
                        <a:t>Quốc</a:t>
                      </a:r>
                      <a:endParaRPr lang="en-001"/>
                    </a:p>
                  </a:txBody>
                  <a:tcPr/>
                </a:tc>
                <a:tc>
                  <a:txBody>
                    <a:bodyPr/>
                    <a:lstStyle/>
                    <a:p>
                      <a:r>
                        <a:rPr lang="en-US"/>
                        <a:t>5</a:t>
                      </a:r>
                      <a:endParaRPr lang="en-001"/>
                    </a:p>
                  </a:txBody>
                  <a:tcPr/>
                </a:tc>
                <a:tc>
                  <a:txBody>
                    <a:bodyPr/>
                    <a:lstStyle/>
                    <a:p>
                      <a:r>
                        <a:rPr lang="en-US"/>
                        <a:t>1.75</a:t>
                      </a:r>
                      <a:endParaRPr lang="en-001"/>
                    </a:p>
                  </a:txBody>
                  <a:tcPr/>
                </a:tc>
                <a:tc>
                  <a:txBody>
                    <a:bodyPr/>
                    <a:lstStyle/>
                    <a:p>
                      <a:r>
                        <a:rPr lang="en-US"/>
                        <a:t>78</a:t>
                      </a:r>
                      <a:endParaRPr lang="en-001"/>
                    </a:p>
                  </a:txBody>
                  <a:tcPr/>
                </a:tc>
                <a:extLst>
                  <a:ext uri="{0D108BD9-81ED-4DB2-BD59-A6C34878D82A}">
                    <a16:rowId xmlns:a16="http://schemas.microsoft.com/office/drawing/2014/main" val="3355407042"/>
                  </a:ext>
                </a:extLst>
              </a:tr>
              <a:tr h="370840">
                <a:tc>
                  <a:txBody>
                    <a:bodyPr/>
                    <a:lstStyle/>
                    <a:p>
                      <a:r>
                        <a:rPr lang="en-US"/>
                        <a:t>Giuseppe Giordano </a:t>
                      </a:r>
                      <a:endParaRPr lang="en-001"/>
                    </a:p>
                  </a:txBody>
                  <a:tcPr/>
                </a:tc>
                <a:tc>
                  <a:txBody>
                    <a:bodyPr/>
                    <a:lstStyle/>
                    <a:p>
                      <a:r>
                        <a:rPr lang="en-US"/>
                        <a:t>Ý</a:t>
                      </a:r>
                      <a:endParaRPr lang="en-001"/>
                    </a:p>
                  </a:txBody>
                  <a:tcPr/>
                </a:tc>
                <a:tc>
                  <a:txBody>
                    <a:bodyPr/>
                    <a:lstStyle/>
                    <a:p>
                      <a:r>
                        <a:rPr lang="en-US"/>
                        <a:t>6</a:t>
                      </a:r>
                      <a:endParaRPr lang="en-001"/>
                    </a:p>
                  </a:txBody>
                  <a:tcPr/>
                </a:tc>
                <a:tc>
                  <a:txBody>
                    <a:bodyPr/>
                    <a:lstStyle/>
                    <a:p>
                      <a:r>
                        <a:rPr lang="en-US"/>
                        <a:t>1.70</a:t>
                      </a:r>
                      <a:endParaRPr lang="en-001"/>
                    </a:p>
                  </a:txBody>
                  <a:tcPr/>
                </a:tc>
                <a:tc>
                  <a:txBody>
                    <a:bodyPr/>
                    <a:lstStyle/>
                    <a:p>
                      <a:r>
                        <a:rPr lang="en-US"/>
                        <a:t>74</a:t>
                      </a:r>
                      <a:endParaRPr lang="en-001"/>
                    </a:p>
                  </a:txBody>
                  <a:tcPr/>
                </a:tc>
                <a:extLst>
                  <a:ext uri="{0D108BD9-81ED-4DB2-BD59-A6C34878D82A}">
                    <a16:rowId xmlns:a16="http://schemas.microsoft.com/office/drawing/2014/main" val="2183141741"/>
                  </a:ext>
                </a:extLst>
              </a:tr>
              <a:tr h="370840">
                <a:tc>
                  <a:txBody>
                    <a:bodyPr/>
                    <a:lstStyle/>
                    <a:p>
                      <a:r>
                        <a:rPr lang="en-US"/>
                        <a:t>Vladimir </a:t>
                      </a:r>
                      <a:r>
                        <a:rPr lang="en-US" err="1"/>
                        <a:t>Gontcharov</a:t>
                      </a:r>
                      <a:endParaRPr lang="en-001"/>
                    </a:p>
                  </a:txBody>
                  <a:tcPr/>
                </a:tc>
                <a:tc>
                  <a:txBody>
                    <a:bodyPr/>
                    <a:lstStyle/>
                    <a:p>
                      <a:r>
                        <a:rPr lang="en-US"/>
                        <a:t>Nga</a:t>
                      </a:r>
                      <a:endParaRPr lang="en-001"/>
                    </a:p>
                  </a:txBody>
                  <a:tcPr/>
                </a:tc>
                <a:tc>
                  <a:txBody>
                    <a:bodyPr/>
                    <a:lstStyle/>
                    <a:p>
                      <a:r>
                        <a:rPr lang="en-US"/>
                        <a:t>7</a:t>
                      </a:r>
                      <a:endParaRPr lang="en-001"/>
                    </a:p>
                  </a:txBody>
                  <a:tcPr/>
                </a:tc>
                <a:tc>
                  <a:txBody>
                    <a:bodyPr/>
                    <a:lstStyle/>
                    <a:p>
                      <a:r>
                        <a:rPr lang="en-US"/>
                        <a:t>1.67</a:t>
                      </a:r>
                      <a:endParaRPr lang="en-001"/>
                    </a:p>
                  </a:txBody>
                  <a:tcPr/>
                </a:tc>
                <a:tc>
                  <a:txBody>
                    <a:bodyPr/>
                    <a:lstStyle/>
                    <a:p>
                      <a:r>
                        <a:rPr lang="en-US"/>
                        <a:t>59</a:t>
                      </a:r>
                      <a:endParaRPr lang="en-001"/>
                    </a:p>
                  </a:txBody>
                  <a:tcPr/>
                </a:tc>
                <a:extLst>
                  <a:ext uri="{0D108BD9-81ED-4DB2-BD59-A6C34878D82A}">
                    <a16:rowId xmlns:a16="http://schemas.microsoft.com/office/drawing/2014/main" val="3446772735"/>
                  </a:ext>
                </a:extLst>
              </a:tr>
              <a:tr h="370840">
                <a:tc>
                  <a:txBody>
                    <a:bodyPr/>
                    <a:lstStyle/>
                    <a:p>
                      <a:r>
                        <a:rPr lang="en-US"/>
                        <a:t>Jitu Rai</a:t>
                      </a:r>
                      <a:endParaRPr lang="en-001"/>
                    </a:p>
                  </a:txBody>
                  <a:tcPr/>
                </a:tc>
                <a:tc>
                  <a:txBody>
                    <a:bodyPr/>
                    <a:lstStyle/>
                    <a:p>
                      <a:r>
                        <a:rPr lang="en-US" err="1"/>
                        <a:t>Ấn</a:t>
                      </a:r>
                      <a:r>
                        <a:rPr lang="en-US"/>
                        <a:t> </a:t>
                      </a:r>
                      <a:r>
                        <a:rPr lang="en-US" err="1"/>
                        <a:t>Độ</a:t>
                      </a:r>
                      <a:endParaRPr lang="en-001"/>
                    </a:p>
                  </a:txBody>
                  <a:tcPr/>
                </a:tc>
                <a:tc>
                  <a:txBody>
                    <a:bodyPr/>
                    <a:lstStyle/>
                    <a:p>
                      <a:r>
                        <a:rPr lang="en-US"/>
                        <a:t>8</a:t>
                      </a:r>
                      <a:endParaRPr lang="en-001"/>
                    </a:p>
                  </a:txBody>
                  <a:tcPr/>
                </a:tc>
                <a:tc>
                  <a:txBody>
                    <a:bodyPr/>
                    <a:lstStyle/>
                    <a:p>
                      <a:r>
                        <a:rPr lang="en-US"/>
                        <a:t>1.63</a:t>
                      </a:r>
                      <a:endParaRPr lang="en-001"/>
                    </a:p>
                  </a:txBody>
                  <a:tcPr/>
                </a:tc>
                <a:tc>
                  <a:txBody>
                    <a:bodyPr/>
                    <a:lstStyle/>
                    <a:p>
                      <a:r>
                        <a:rPr lang="en-US"/>
                        <a:t>64</a:t>
                      </a:r>
                      <a:endParaRPr lang="en-001"/>
                    </a:p>
                  </a:txBody>
                  <a:tcPr/>
                </a:tc>
                <a:extLst>
                  <a:ext uri="{0D108BD9-81ED-4DB2-BD59-A6C34878D82A}">
                    <a16:rowId xmlns:a16="http://schemas.microsoft.com/office/drawing/2014/main" val="3926701659"/>
                  </a:ext>
                </a:extLst>
              </a:tr>
            </a:tbl>
          </a:graphicData>
        </a:graphic>
      </p:graphicFrame>
      <p:sp>
        <p:nvSpPr>
          <p:cNvPr id="10" name="Title 5">
            <a:extLst>
              <a:ext uri="{FF2B5EF4-FFF2-40B4-BE49-F238E27FC236}">
                <a16:creationId xmlns:a16="http://schemas.microsoft.com/office/drawing/2014/main" id="{25EE910A-F2E6-3A8E-28A3-3D0A3989E87C}"/>
              </a:ext>
            </a:extLst>
          </p:cNvPr>
          <p:cNvSpPr txBox="1">
            <a:spLocks/>
          </p:cNvSpPr>
          <p:nvPr/>
        </p:nvSpPr>
        <p:spPr>
          <a:xfrm>
            <a:off x="838200" y="854560"/>
            <a:ext cx="10515600" cy="4621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vi-VN" sz="2400" b="1">
                <a:solidFill>
                  <a:schemeClr val="tx1"/>
                </a:solidFill>
                <a:latin typeface="Linux Libertine"/>
              </a:rPr>
              <a:t>10 mét súng ngắn hơi nam</a:t>
            </a:r>
            <a:r>
              <a:rPr lang="en-US" sz="2400" b="1">
                <a:solidFill>
                  <a:schemeClr val="tx1"/>
                </a:solidFill>
                <a:latin typeface="Linux Libertine"/>
              </a:rPr>
              <a:t> – Olympic 2016</a:t>
            </a:r>
            <a:endParaRPr lang="en-001" sz="2400" b="1">
              <a:solidFill>
                <a:schemeClr val="tx1"/>
              </a:solidFill>
            </a:endParaRPr>
          </a:p>
        </p:txBody>
      </p:sp>
      <p:pic>
        <p:nvPicPr>
          <p:cNvPr id="11" name="Picture 10">
            <a:extLst>
              <a:ext uri="{FF2B5EF4-FFF2-40B4-BE49-F238E27FC236}">
                <a16:creationId xmlns:a16="http://schemas.microsoft.com/office/drawing/2014/main" id="{F6A132FB-5284-9664-8858-4895D68DF6D4}"/>
              </a:ext>
            </a:extLst>
          </p:cNvPr>
          <p:cNvPicPr>
            <a:picLocks noChangeAspect="1"/>
          </p:cNvPicPr>
          <p:nvPr/>
        </p:nvPicPr>
        <p:blipFill>
          <a:blip r:embed="rId3"/>
          <a:srcRect l="35934" t="39136" r="36371" b="16690"/>
          <a:stretch/>
        </p:blipFill>
        <p:spPr>
          <a:xfrm>
            <a:off x="6060844" y="2949372"/>
            <a:ext cx="224742" cy="252000"/>
          </a:xfrm>
          <a:prstGeom prst="rect">
            <a:avLst/>
          </a:prstGeom>
        </p:spPr>
      </p:pic>
      <p:pic>
        <p:nvPicPr>
          <p:cNvPr id="12" name="Picture 11">
            <a:extLst>
              <a:ext uri="{FF2B5EF4-FFF2-40B4-BE49-F238E27FC236}">
                <a16:creationId xmlns:a16="http://schemas.microsoft.com/office/drawing/2014/main" id="{1BE6A034-CC5B-AEC9-D478-AF7F130445B9}"/>
              </a:ext>
            </a:extLst>
          </p:cNvPr>
          <p:cNvPicPr>
            <a:picLocks noChangeAspect="1"/>
          </p:cNvPicPr>
          <p:nvPr/>
        </p:nvPicPr>
        <p:blipFill>
          <a:blip r:embed="rId3"/>
          <a:srcRect l="65750" t="39136" r="6431" b="16690"/>
          <a:stretch/>
        </p:blipFill>
        <p:spPr>
          <a:xfrm>
            <a:off x="6060686" y="3317753"/>
            <a:ext cx="225754" cy="252000"/>
          </a:xfrm>
          <a:prstGeom prst="rect">
            <a:avLst/>
          </a:prstGeom>
        </p:spPr>
      </p:pic>
      <p:pic>
        <p:nvPicPr>
          <p:cNvPr id="13" name="Picture 12">
            <a:extLst>
              <a:ext uri="{FF2B5EF4-FFF2-40B4-BE49-F238E27FC236}">
                <a16:creationId xmlns:a16="http://schemas.microsoft.com/office/drawing/2014/main" id="{6A9117F0-CB7B-3B59-F9F5-AB9722502EB5}"/>
              </a:ext>
            </a:extLst>
          </p:cNvPr>
          <p:cNvPicPr>
            <a:picLocks noChangeAspect="1"/>
          </p:cNvPicPr>
          <p:nvPr/>
        </p:nvPicPr>
        <p:blipFill>
          <a:blip r:embed="rId3"/>
          <a:srcRect l="6992" t="39136" r="66187" b="16690"/>
          <a:stretch/>
        </p:blipFill>
        <p:spPr>
          <a:xfrm>
            <a:off x="6061952" y="2580991"/>
            <a:ext cx="217655" cy="252000"/>
          </a:xfrm>
          <a:prstGeom prst="rect">
            <a:avLst/>
          </a:prstGeom>
        </p:spPr>
      </p:pic>
      <p:sp>
        <p:nvSpPr>
          <p:cNvPr id="2" name="Rectangle 1">
            <a:extLst>
              <a:ext uri="{FF2B5EF4-FFF2-40B4-BE49-F238E27FC236}">
                <a16:creationId xmlns:a16="http://schemas.microsoft.com/office/drawing/2014/main" id="{EEC9AAC0-17C2-DF20-D113-04B474EDDDB6}"/>
              </a:ext>
            </a:extLst>
          </p:cNvPr>
          <p:cNvSpPr/>
          <p:nvPr/>
        </p:nvSpPr>
        <p:spPr>
          <a:xfrm>
            <a:off x="838200" y="2180121"/>
            <a:ext cx="10515600" cy="3329932"/>
          </a:xfrm>
          <a:prstGeom prst="rect">
            <a:avLst/>
          </a:prstGeom>
          <a:solidFill>
            <a:srgbClr val="FFFFFF">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TextBox 2">
            <a:extLst>
              <a:ext uri="{FF2B5EF4-FFF2-40B4-BE49-F238E27FC236}">
                <a16:creationId xmlns:a16="http://schemas.microsoft.com/office/drawing/2014/main" id="{880A127C-69F6-B1B2-7E5F-3EA31CEE5968}"/>
              </a:ext>
            </a:extLst>
          </p:cNvPr>
          <p:cNvSpPr txBox="1"/>
          <p:nvPr/>
        </p:nvSpPr>
        <p:spPr>
          <a:xfrm>
            <a:off x="5464514" y="1498324"/>
            <a:ext cx="1811898" cy="492443"/>
          </a:xfrm>
          <a:prstGeom prst="rect">
            <a:avLst/>
          </a:prstGeom>
          <a:noFill/>
        </p:spPr>
        <p:txBody>
          <a:bodyPr wrap="square" rtlCol="0">
            <a:spAutoFit/>
          </a:bodyPr>
          <a:lstStyle/>
          <a:p>
            <a:r>
              <a:rPr lang="en-US" sz="2600" b="1" err="1">
                <a:solidFill>
                  <a:srgbClr val="00B050"/>
                </a:solidFill>
              </a:rPr>
              <a:t>Giá</a:t>
            </a:r>
            <a:r>
              <a:rPr lang="en-US" sz="2600" b="1">
                <a:solidFill>
                  <a:srgbClr val="00B050"/>
                </a:solidFill>
              </a:rPr>
              <a:t> </a:t>
            </a:r>
            <a:r>
              <a:rPr lang="en-US" sz="2600" b="1" err="1">
                <a:solidFill>
                  <a:srgbClr val="00B050"/>
                </a:solidFill>
              </a:rPr>
              <a:t>trị</a:t>
            </a:r>
            <a:endParaRPr lang="en-001" sz="2600" b="1">
              <a:solidFill>
                <a:srgbClr val="00B050"/>
              </a:solidFill>
            </a:endParaRPr>
          </a:p>
        </p:txBody>
      </p:sp>
      <p:grpSp>
        <p:nvGrpSpPr>
          <p:cNvPr id="86" name="Group 85">
            <a:extLst>
              <a:ext uri="{FF2B5EF4-FFF2-40B4-BE49-F238E27FC236}">
                <a16:creationId xmlns:a16="http://schemas.microsoft.com/office/drawing/2014/main" id="{5022BB1A-7FB4-62AD-68C5-5D38F0E93530}"/>
              </a:ext>
            </a:extLst>
          </p:cNvPr>
          <p:cNvGrpSpPr/>
          <p:nvPr/>
        </p:nvGrpSpPr>
        <p:grpSpPr>
          <a:xfrm>
            <a:off x="804672" y="2558829"/>
            <a:ext cx="9582912" cy="296321"/>
            <a:chOff x="804672" y="2558829"/>
            <a:chExt cx="9582912" cy="296321"/>
          </a:xfrm>
        </p:grpSpPr>
        <p:sp>
          <p:nvSpPr>
            <p:cNvPr id="36" name="Rectangle: Rounded Corners 35">
              <a:extLst>
                <a:ext uri="{FF2B5EF4-FFF2-40B4-BE49-F238E27FC236}">
                  <a16:creationId xmlns:a16="http://schemas.microsoft.com/office/drawing/2014/main" id="{A923CFF6-3B11-29EF-31FB-7E92B523C7B4}"/>
                </a:ext>
              </a:extLst>
            </p:cNvPr>
            <p:cNvSpPr/>
            <p:nvPr/>
          </p:nvSpPr>
          <p:spPr>
            <a:xfrm>
              <a:off x="5971032" y="2558829"/>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7" name="Rectangle: Rounded Corners 36">
              <a:extLst>
                <a:ext uri="{FF2B5EF4-FFF2-40B4-BE49-F238E27FC236}">
                  <a16:creationId xmlns:a16="http://schemas.microsoft.com/office/drawing/2014/main" id="{A3C287B5-4B08-1AC2-6D98-DF15E10978AC}"/>
                </a:ext>
              </a:extLst>
            </p:cNvPr>
            <p:cNvSpPr/>
            <p:nvPr/>
          </p:nvSpPr>
          <p:spPr>
            <a:xfrm>
              <a:off x="3828288" y="2558829"/>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3" name="Rectangle: Rounded Corners 42">
              <a:extLst>
                <a:ext uri="{FF2B5EF4-FFF2-40B4-BE49-F238E27FC236}">
                  <a16:creationId xmlns:a16="http://schemas.microsoft.com/office/drawing/2014/main" id="{91EBE752-3517-7678-6FBF-EBF56000CE58}"/>
                </a:ext>
              </a:extLst>
            </p:cNvPr>
            <p:cNvSpPr/>
            <p:nvPr/>
          </p:nvSpPr>
          <p:spPr>
            <a:xfrm>
              <a:off x="804672" y="2558829"/>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0" name="Rectangle: Rounded Corners 69">
              <a:extLst>
                <a:ext uri="{FF2B5EF4-FFF2-40B4-BE49-F238E27FC236}">
                  <a16:creationId xmlns:a16="http://schemas.microsoft.com/office/drawing/2014/main" id="{7659201B-68C6-03B9-CE7F-DD563A1509BA}"/>
                </a:ext>
              </a:extLst>
            </p:cNvPr>
            <p:cNvSpPr/>
            <p:nvPr/>
          </p:nvSpPr>
          <p:spPr>
            <a:xfrm>
              <a:off x="7802880" y="2558829"/>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8" name="Rectangle: Rounded Corners 77">
              <a:extLst>
                <a:ext uri="{FF2B5EF4-FFF2-40B4-BE49-F238E27FC236}">
                  <a16:creationId xmlns:a16="http://schemas.microsoft.com/office/drawing/2014/main" id="{E9E210D8-3038-ECFE-4783-7057A32123B6}"/>
                </a:ext>
              </a:extLst>
            </p:cNvPr>
            <p:cNvSpPr/>
            <p:nvPr/>
          </p:nvSpPr>
          <p:spPr>
            <a:xfrm>
              <a:off x="9866090" y="2558829"/>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87" name="Group 86">
            <a:extLst>
              <a:ext uri="{FF2B5EF4-FFF2-40B4-BE49-F238E27FC236}">
                <a16:creationId xmlns:a16="http://schemas.microsoft.com/office/drawing/2014/main" id="{2D51A25A-3144-15BB-05C3-6F9696DC08D1}"/>
              </a:ext>
            </a:extLst>
          </p:cNvPr>
          <p:cNvGrpSpPr/>
          <p:nvPr/>
        </p:nvGrpSpPr>
        <p:grpSpPr>
          <a:xfrm>
            <a:off x="804672" y="2925375"/>
            <a:ext cx="9582912" cy="296321"/>
            <a:chOff x="804672" y="2919103"/>
            <a:chExt cx="9582912" cy="296321"/>
          </a:xfrm>
        </p:grpSpPr>
        <p:sp>
          <p:nvSpPr>
            <p:cNvPr id="42" name="Rectangle: Rounded Corners 41">
              <a:extLst>
                <a:ext uri="{FF2B5EF4-FFF2-40B4-BE49-F238E27FC236}">
                  <a16:creationId xmlns:a16="http://schemas.microsoft.com/office/drawing/2014/main" id="{E71A1737-1064-13B4-30E5-5C811EDDE629}"/>
                </a:ext>
              </a:extLst>
            </p:cNvPr>
            <p:cNvSpPr/>
            <p:nvPr/>
          </p:nvSpPr>
          <p:spPr>
            <a:xfrm>
              <a:off x="804672" y="2919103"/>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4" name="Rectangle: Rounded Corners 43">
              <a:extLst>
                <a:ext uri="{FF2B5EF4-FFF2-40B4-BE49-F238E27FC236}">
                  <a16:creationId xmlns:a16="http://schemas.microsoft.com/office/drawing/2014/main" id="{1A570BA6-E38A-1CD5-523A-BAE781B6C494}"/>
                </a:ext>
              </a:extLst>
            </p:cNvPr>
            <p:cNvSpPr/>
            <p:nvPr/>
          </p:nvSpPr>
          <p:spPr>
            <a:xfrm>
              <a:off x="3828288" y="2919103"/>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2" name="Rectangle: Rounded Corners 51">
              <a:extLst>
                <a:ext uri="{FF2B5EF4-FFF2-40B4-BE49-F238E27FC236}">
                  <a16:creationId xmlns:a16="http://schemas.microsoft.com/office/drawing/2014/main" id="{87E0BFEA-4039-EAE8-E6B5-5273A2A536CB}"/>
                </a:ext>
              </a:extLst>
            </p:cNvPr>
            <p:cNvSpPr/>
            <p:nvPr/>
          </p:nvSpPr>
          <p:spPr>
            <a:xfrm>
              <a:off x="5971032" y="2919103"/>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1" name="Rectangle: Rounded Corners 70">
              <a:extLst>
                <a:ext uri="{FF2B5EF4-FFF2-40B4-BE49-F238E27FC236}">
                  <a16:creationId xmlns:a16="http://schemas.microsoft.com/office/drawing/2014/main" id="{3D8D368E-FA6F-406E-E60D-3FC3D8BF26ED}"/>
                </a:ext>
              </a:extLst>
            </p:cNvPr>
            <p:cNvSpPr/>
            <p:nvPr/>
          </p:nvSpPr>
          <p:spPr>
            <a:xfrm>
              <a:off x="7802880" y="2919103"/>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9" name="Rectangle: Rounded Corners 78">
              <a:extLst>
                <a:ext uri="{FF2B5EF4-FFF2-40B4-BE49-F238E27FC236}">
                  <a16:creationId xmlns:a16="http://schemas.microsoft.com/office/drawing/2014/main" id="{43965A54-59AC-4497-EE04-F271256BBCE5}"/>
                </a:ext>
              </a:extLst>
            </p:cNvPr>
            <p:cNvSpPr/>
            <p:nvPr/>
          </p:nvSpPr>
          <p:spPr>
            <a:xfrm>
              <a:off x="9866090" y="2919103"/>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88" name="Group 87">
            <a:extLst>
              <a:ext uri="{FF2B5EF4-FFF2-40B4-BE49-F238E27FC236}">
                <a16:creationId xmlns:a16="http://schemas.microsoft.com/office/drawing/2014/main" id="{D0927F69-592F-FCB2-8E0E-26ABE14F9AA9}"/>
              </a:ext>
            </a:extLst>
          </p:cNvPr>
          <p:cNvGrpSpPr/>
          <p:nvPr/>
        </p:nvGrpSpPr>
        <p:grpSpPr>
          <a:xfrm>
            <a:off x="804672" y="3291921"/>
            <a:ext cx="9582912" cy="296321"/>
            <a:chOff x="804672" y="3276056"/>
            <a:chExt cx="9582912" cy="296321"/>
          </a:xfrm>
        </p:grpSpPr>
        <p:sp>
          <p:nvSpPr>
            <p:cNvPr id="41" name="Rectangle: Rounded Corners 40">
              <a:extLst>
                <a:ext uri="{FF2B5EF4-FFF2-40B4-BE49-F238E27FC236}">
                  <a16:creationId xmlns:a16="http://schemas.microsoft.com/office/drawing/2014/main" id="{F1E84814-A3CD-DB67-CD10-6961ADB35B24}"/>
                </a:ext>
              </a:extLst>
            </p:cNvPr>
            <p:cNvSpPr/>
            <p:nvPr/>
          </p:nvSpPr>
          <p:spPr>
            <a:xfrm>
              <a:off x="804672" y="3276056"/>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5" name="Rectangle: Rounded Corners 44">
              <a:extLst>
                <a:ext uri="{FF2B5EF4-FFF2-40B4-BE49-F238E27FC236}">
                  <a16:creationId xmlns:a16="http://schemas.microsoft.com/office/drawing/2014/main" id="{5838A7E2-F72A-6BC2-4A2A-F5DDC7CDCF51}"/>
                </a:ext>
              </a:extLst>
            </p:cNvPr>
            <p:cNvSpPr/>
            <p:nvPr/>
          </p:nvSpPr>
          <p:spPr>
            <a:xfrm>
              <a:off x="3828288" y="3276056"/>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3" name="Rectangle: Rounded Corners 52">
              <a:extLst>
                <a:ext uri="{FF2B5EF4-FFF2-40B4-BE49-F238E27FC236}">
                  <a16:creationId xmlns:a16="http://schemas.microsoft.com/office/drawing/2014/main" id="{17C597A2-BE78-CCA5-F941-86A32895EB46}"/>
                </a:ext>
              </a:extLst>
            </p:cNvPr>
            <p:cNvSpPr/>
            <p:nvPr/>
          </p:nvSpPr>
          <p:spPr>
            <a:xfrm>
              <a:off x="5971032" y="3276056"/>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2" name="Rectangle: Rounded Corners 71">
              <a:extLst>
                <a:ext uri="{FF2B5EF4-FFF2-40B4-BE49-F238E27FC236}">
                  <a16:creationId xmlns:a16="http://schemas.microsoft.com/office/drawing/2014/main" id="{E2221DAE-123C-09B0-8465-6F1948B87B12}"/>
                </a:ext>
              </a:extLst>
            </p:cNvPr>
            <p:cNvSpPr/>
            <p:nvPr/>
          </p:nvSpPr>
          <p:spPr>
            <a:xfrm>
              <a:off x="7802880" y="3276056"/>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0" name="Rectangle: Rounded Corners 79">
              <a:extLst>
                <a:ext uri="{FF2B5EF4-FFF2-40B4-BE49-F238E27FC236}">
                  <a16:creationId xmlns:a16="http://schemas.microsoft.com/office/drawing/2014/main" id="{4B4D3B0E-1851-4517-55DE-A72BF69E6663}"/>
                </a:ext>
              </a:extLst>
            </p:cNvPr>
            <p:cNvSpPr/>
            <p:nvPr/>
          </p:nvSpPr>
          <p:spPr>
            <a:xfrm>
              <a:off x="9866090" y="3276056"/>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89" name="Group 88">
            <a:extLst>
              <a:ext uri="{FF2B5EF4-FFF2-40B4-BE49-F238E27FC236}">
                <a16:creationId xmlns:a16="http://schemas.microsoft.com/office/drawing/2014/main" id="{33900A20-9A89-FFF0-CC65-408AD6FC84A2}"/>
              </a:ext>
            </a:extLst>
          </p:cNvPr>
          <p:cNvGrpSpPr/>
          <p:nvPr/>
        </p:nvGrpSpPr>
        <p:grpSpPr>
          <a:xfrm>
            <a:off x="804672" y="3658467"/>
            <a:ext cx="9582912" cy="296321"/>
            <a:chOff x="804672" y="3650318"/>
            <a:chExt cx="9582912" cy="296321"/>
          </a:xfrm>
        </p:grpSpPr>
        <p:sp>
          <p:nvSpPr>
            <p:cNvPr id="40" name="Rectangle: Rounded Corners 39">
              <a:extLst>
                <a:ext uri="{FF2B5EF4-FFF2-40B4-BE49-F238E27FC236}">
                  <a16:creationId xmlns:a16="http://schemas.microsoft.com/office/drawing/2014/main" id="{BBA0A694-4720-7CBA-72DA-508406A1388E}"/>
                </a:ext>
              </a:extLst>
            </p:cNvPr>
            <p:cNvSpPr/>
            <p:nvPr/>
          </p:nvSpPr>
          <p:spPr>
            <a:xfrm>
              <a:off x="804672" y="3650318"/>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6" name="Rectangle: Rounded Corners 45">
              <a:extLst>
                <a:ext uri="{FF2B5EF4-FFF2-40B4-BE49-F238E27FC236}">
                  <a16:creationId xmlns:a16="http://schemas.microsoft.com/office/drawing/2014/main" id="{421CDA84-98CA-5B76-05B1-4E584BCB6CC3}"/>
                </a:ext>
              </a:extLst>
            </p:cNvPr>
            <p:cNvSpPr/>
            <p:nvPr/>
          </p:nvSpPr>
          <p:spPr>
            <a:xfrm>
              <a:off x="3828288" y="3650318"/>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4" name="Rectangle: Rounded Corners 53">
              <a:extLst>
                <a:ext uri="{FF2B5EF4-FFF2-40B4-BE49-F238E27FC236}">
                  <a16:creationId xmlns:a16="http://schemas.microsoft.com/office/drawing/2014/main" id="{7DA3509E-8D5A-2B0D-B6AC-60CB809F4241}"/>
                </a:ext>
              </a:extLst>
            </p:cNvPr>
            <p:cNvSpPr/>
            <p:nvPr/>
          </p:nvSpPr>
          <p:spPr>
            <a:xfrm>
              <a:off x="5971032" y="3650318"/>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3" name="Rectangle: Rounded Corners 72">
              <a:extLst>
                <a:ext uri="{FF2B5EF4-FFF2-40B4-BE49-F238E27FC236}">
                  <a16:creationId xmlns:a16="http://schemas.microsoft.com/office/drawing/2014/main" id="{496DC868-BF5D-5416-F4A0-EC8049383DE0}"/>
                </a:ext>
              </a:extLst>
            </p:cNvPr>
            <p:cNvSpPr/>
            <p:nvPr/>
          </p:nvSpPr>
          <p:spPr>
            <a:xfrm>
              <a:off x="7802880" y="3650318"/>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1" name="Rectangle: Rounded Corners 80">
              <a:extLst>
                <a:ext uri="{FF2B5EF4-FFF2-40B4-BE49-F238E27FC236}">
                  <a16:creationId xmlns:a16="http://schemas.microsoft.com/office/drawing/2014/main" id="{0AA8DE8E-2941-7F7E-FCD6-331BC8DEC5DE}"/>
                </a:ext>
              </a:extLst>
            </p:cNvPr>
            <p:cNvSpPr/>
            <p:nvPr/>
          </p:nvSpPr>
          <p:spPr>
            <a:xfrm>
              <a:off x="9866090" y="3650318"/>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90" name="Group 89">
            <a:extLst>
              <a:ext uri="{FF2B5EF4-FFF2-40B4-BE49-F238E27FC236}">
                <a16:creationId xmlns:a16="http://schemas.microsoft.com/office/drawing/2014/main" id="{680ACE25-6E26-CEFD-ACB7-39382EF10C4D}"/>
              </a:ext>
            </a:extLst>
          </p:cNvPr>
          <p:cNvGrpSpPr/>
          <p:nvPr/>
        </p:nvGrpSpPr>
        <p:grpSpPr>
          <a:xfrm>
            <a:off x="804672" y="4025013"/>
            <a:ext cx="9582912" cy="296321"/>
            <a:chOff x="804672" y="4003925"/>
            <a:chExt cx="9582912" cy="296321"/>
          </a:xfrm>
        </p:grpSpPr>
        <p:sp>
          <p:nvSpPr>
            <p:cNvPr id="39" name="Rectangle: Rounded Corners 38">
              <a:extLst>
                <a:ext uri="{FF2B5EF4-FFF2-40B4-BE49-F238E27FC236}">
                  <a16:creationId xmlns:a16="http://schemas.microsoft.com/office/drawing/2014/main" id="{CC46A128-07C4-DEB8-95AC-3EA2EE1921CC}"/>
                </a:ext>
              </a:extLst>
            </p:cNvPr>
            <p:cNvSpPr/>
            <p:nvPr/>
          </p:nvSpPr>
          <p:spPr>
            <a:xfrm>
              <a:off x="804672" y="4003925"/>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7" name="Rectangle: Rounded Corners 46">
              <a:extLst>
                <a:ext uri="{FF2B5EF4-FFF2-40B4-BE49-F238E27FC236}">
                  <a16:creationId xmlns:a16="http://schemas.microsoft.com/office/drawing/2014/main" id="{9362C88E-09FE-0A66-60AF-A3996CF808DB}"/>
                </a:ext>
              </a:extLst>
            </p:cNvPr>
            <p:cNvSpPr/>
            <p:nvPr/>
          </p:nvSpPr>
          <p:spPr>
            <a:xfrm>
              <a:off x="3828288" y="4003925"/>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5" name="Rectangle: Rounded Corners 54">
              <a:extLst>
                <a:ext uri="{FF2B5EF4-FFF2-40B4-BE49-F238E27FC236}">
                  <a16:creationId xmlns:a16="http://schemas.microsoft.com/office/drawing/2014/main" id="{E1821670-4B64-3CF9-83E1-DEC001B52C85}"/>
                </a:ext>
              </a:extLst>
            </p:cNvPr>
            <p:cNvSpPr/>
            <p:nvPr/>
          </p:nvSpPr>
          <p:spPr>
            <a:xfrm>
              <a:off x="5971032" y="4003925"/>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4" name="Rectangle: Rounded Corners 73">
              <a:extLst>
                <a:ext uri="{FF2B5EF4-FFF2-40B4-BE49-F238E27FC236}">
                  <a16:creationId xmlns:a16="http://schemas.microsoft.com/office/drawing/2014/main" id="{BDBC1BDE-7388-C4E1-B386-DEF56A7033DF}"/>
                </a:ext>
              </a:extLst>
            </p:cNvPr>
            <p:cNvSpPr/>
            <p:nvPr/>
          </p:nvSpPr>
          <p:spPr>
            <a:xfrm>
              <a:off x="7802880" y="4003925"/>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2" name="Rectangle: Rounded Corners 81">
              <a:extLst>
                <a:ext uri="{FF2B5EF4-FFF2-40B4-BE49-F238E27FC236}">
                  <a16:creationId xmlns:a16="http://schemas.microsoft.com/office/drawing/2014/main" id="{D717A30D-A9EF-18B4-3FD0-785A09843614}"/>
                </a:ext>
              </a:extLst>
            </p:cNvPr>
            <p:cNvSpPr/>
            <p:nvPr/>
          </p:nvSpPr>
          <p:spPr>
            <a:xfrm>
              <a:off x="9866090" y="4003925"/>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91" name="Group 90">
            <a:extLst>
              <a:ext uri="{FF2B5EF4-FFF2-40B4-BE49-F238E27FC236}">
                <a16:creationId xmlns:a16="http://schemas.microsoft.com/office/drawing/2014/main" id="{1809A193-6145-AFD7-5EBA-AF7E9C208E38}"/>
              </a:ext>
            </a:extLst>
          </p:cNvPr>
          <p:cNvGrpSpPr/>
          <p:nvPr/>
        </p:nvGrpSpPr>
        <p:grpSpPr>
          <a:xfrm>
            <a:off x="804672" y="4391559"/>
            <a:ext cx="9582912" cy="296321"/>
            <a:chOff x="804672" y="4381074"/>
            <a:chExt cx="9582912" cy="296321"/>
          </a:xfrm>
        </p:grpSpPr>
        <p:sp>
          <p:nvSpPr>
            <p:cNvPr id="38" name="Rectangle: Rounded Corners 37">
              <a:extLst>
                <a:ext uri="{FF2B5EF4-FFF2-40B4-BE49-F238E27FC236}">
                  <a16:creationId xmlns:a16="http://schemas.microsoft.com/office/drawing/2014/main" id="{13A1D337-91AF-BBBB-D3D6-1B0875040059}"/>
                </a:ext>
              </a:extLst>
            </p:cNvPr>
            <p:cNvSpPr/>
            <p:nvPr/>
          </p:nvSpPr>
          <p:spPr>
            <a:xfrm>
              <a:off x="804672" y="4381074"/>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8" name="Rectangle: Rounded Corners 47">
              <a:extLst>
                <a:ext uri="{FF2B5EF4-FFF2-40B4-BE49-F238E27FC236}">
                  <a16:creationId xmlns:a16="http://schemas.microsoft.com/office/drawing/2014/main" id="{F58E1D86-CE1A-FA56-5648-0400B7348AA2}"/>
                </a:ext>
              </a:extLst>
            </p:cNvPr>
            <p:cNvSpPr/>
            <p:nvPr/>
          </p:nvSpPr>
          <p:spPr>
            <a:xfrm>
              <a:off x="3828288" y="4381074"/>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6" name="Rectangle: Rounded Corners 55">
              <a:extLst>
                <a:ext uri="{FF2B5EF4-FFF2-40B4-BE49-F238E27FC236}">
                  <a16:creationId xmlns:a16="http://schemas.microsoft.com/office/drawing/2014/main" id="{A2D40D73-CD75-16C6-16D8-2E717E5E0066}"/>
                </a:ext>
              </a:extLst>
            </p:cNvPr>
            <p:cNvSpPr/>
            <p:nvPr/>
          </p:nvSpPr>
          <p:spPr>
            <a:xfrm>
              <a:off x="5971032" y="4381074"/>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5" name="Rectangle: Rounded Corners 74">
              <a:extLst>
                <a:ext uri="{FF2B5EF4-FFF2-40B4-BE49-F238E27FC236}">
                  <a16:creationId xmlns:a16="http://schemas.microsoft.com/office/drawing/2014/main" id="{EBF9295A-5A57-9736-ED0F-5761D7D28C9F}"/>
                </a:ext>
              </a:extLst>
            </p:cNvPr>
            <p:cNvSpPr/>
            <p:nvPr/>
          </p:nvSpPr>
          <p:spPr>
            <a:xfrm>
              <a:off x="7802880" y="4381074"/>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3" name="Rectangle: Rounded Corners 82">
              <a:extLst>
                <a:ext uri="{FF2B5EF4-FFF2-40B4-BE49-F238E27FC236}">
                  <a16:creationId xmlns:a16="http://schemas.microsoft.com/office/drawing/2014/main" id="{973ADB96-8A31-6275-8138-BBE19440A481}"/>
                </a:ext>
              </a:extLst>
            </p:cNvPr>
            <p:cNvSpPr/>
            <p:nvPr/>
          </p:nvSpPr>
          <p:spPr>
            <a:xfrm>
              <a:off x="9866090" y="4381074"/>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92" name="Group 91">
            <a:extLst>
              <a:ext uri="{FF2B5EF4-FFF2-40B4-BE49-F238E27FC236}">
                <a16:creationId xmlns:a16="http://schemas.microsoft.com/office/drawing/2014/main" id="{3E2DC1F7-6260-6BAC-ACE2-7D3371A1563C}"/>
              </a:ext>
            </a:extLst>
          </p:cNvPr>
          <p:cNvGrpSpPr/>
          <p:nvPr/>
        </p:nvGrpSpPr>
        <p:grpSpPr>
          <a:xfrm>
            <a:off x="804672" y="4758105"/>
            <a:ext cx="9582912" cy="296321"/>
            <a:chOff x="804672" y="4735004"/>
            <a:chExt cx="9582912" cy="296321"/>
          </a:xfrm>
        </p:grpSpPr>
        <p:sp>
          <p:nvSpPr>
            <p:cNvPr id="26" name="Rectangle: Rounded Corners 25">
              <a:extLst>
                <a:ext uri="{FF2B5EF4-FFF2-40B4-BE49-F238E27FC236}">
                  <a16:creationId xmlns:a16="http://schemas.microsoft.com/office/drawing/2014/main" id="{77ACB50E-CCCE-8CE5-E671-7A806A04C26B}"/>
                </a:ext>
              </a:extLst>
            </p:cNvPr>
            <p:cNvSpPr/>
            <p:nvPr/>
          </p:nvSpPr>
          <p:spPr>
            <a:xfrm>
              <a:off x="804672" y="4735004"/>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9" name="Rectangle: Rounded Corners 48">
              <a:extLst>
                <a:ext uri="{FF2B5EF4-FFF2-40B4-BE49-F238E27FC236}">
                  <a16:creationId xmlns:a16="http://schemas.microsoft.com/office/drawing/2014/main" id="{7B3B13B9-2F1E-542E-DC64-F3ED2041D2FD}"/>
                </a:ext>
              </a:extLst>
            </p:cNvPr>
            <p:cNvSpPr/>
            <p:nvPr/>
          </p:nvSpPr>
          <p:spPr>
            <a:xfrm>
              <a:off x="3828288" y="4735004"/>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7" name="Rectangle: Rounded Corners 56">
              <a:extLst>
                <a:ext uri="{FF2B5EF4-FFF2-40B4-BE49-F238E27FC236}">
                  <a16:creationId xmlns:a16="http://schemas.microsoft.com/office/drawing/2014/main" id="{618C6FE7-6480-AC48-3878-688D9FC5AC85}"/>
                </a:ext>
              </a:extLst>
            </p:cNvPr>
            <p:cNvSpPr/>
            <p:nvPr/>
          </p:nvSpPr>
          <p:spPr>
            <a:xfrm>
              <a:off x="5971032" y="4735004"/>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6" name="Rectangle: Rounded Corners 75">
              <a:extLst>
                <a:ext uri="{FF2B5EF4-FFF2-40B4-BE49-F238E27FC236}">
                  <a16:creationId xmlns:a16="http://schemas.microsoft.com/office/drawing/2014/main" id="{ECC745EE-7A4D-974D-1745-CCEB7A8354F3}"/>
                </a:ext>
              </a:extLst>
            </p:cNvPr>
            <p:cNvSpPr/>
            <p:nvPr/>
          </p:nvSpPr>
          <p:spPr>
            <a:xfrm>
              <a:off x="7802880" y="4735004"/>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4" name="Rectangle: Rounded Corners 83">
              <a:extLst>
                <a:ext uri="{FF2B5EF4-FFF2-40B4-BE49-F238E27FC236}">
                  <a16:creationId xmlns:a16="http://schemas.microsoft.com/office/drawing/2014/main" id="{AFAB3042-4AA4-B056-8F3E-D7C2E3442D60}"/>
                </a:ext>
              </a:extLst>
            </p:cNvPr>
            <p:cNvSpPr/>
            <p:nvPr/>
          </p:nvSpPr>
          <p:spPr>
            <a:xfrm>
              <a:off x="9866090" y="4735004"/>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93" name="Group 92">
            <a:extLst>
              <a:ext uri="{FF2B5EF4-FFF2-40B4-BE49-F238E27FC236}">
                <a16:creationId xmlns:a16="http://schemas.microsoft.com/office/drawing/2014/main" id="{DD0A02FF-6589-0393-AA4A-27C4827A03F3}"/>
              </a:ext>
            </a:extLst>
          </p:cNvPr>
          <p:cNvGrpSpPr/>
          <p:nvPr/>
        </p:nvGrpSpPr>
        <p:grpSpPr>
          <a:xfrm>
            <a:off x="804672" y="5124650"/>
            <a:ext cx="9582912" cy="296321"/>
            <a:chOff x="804672" y="5124650"/>
            <a:chExt cx="9582912" cy="296321"/>
          </a:xfrm>
        </p:grpSpPr>
        <p:sp>
          <p:nvSpPr>
            <p:cNvPr id="35" name="Rectangle: Rounded Corners 34">
              <a:extLst>
                <a:ext uri="{FF2B5EF4-FFF2-40B4-BE49-F238E27FC236}">
                  <a16:creationId xmlns:a16="http://schemas.microsoft.com/office/drawing/2014/main" id="{662BA90E-A9DB-42CD-215D-FFBA7CBAD523}"/>
                </a:ext>
              </a:extLst>
            </p:cNvPr>
            <p:cNvSpPr/>
            <p:nvPr/>
          </p:nvSpPr>
          <p:spPr>
            <a:xfrm>
              <a:off x="804672" y="5124650"/>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0" name="Rectangle: Rounded Corners 49">
              <a:extLst>
                <a:ext uri="{FF2B5EF4-FFF2-40B4-BE49-F238E27FC236}">
                  <a16:creationId xmlns:a16="http://schemas.microsoft.com/office/drawing/2014/main" id="{0DCF9E6A-1E06-55EA-713F-BA839A63D613}"/>
                </a:ext>
              </a:extLst>
            </p:cNvPr>
            <p:cNvSpPr/>
            <p:nvPr/>
          </p:nvSpPr>
          <p:spPr>
            <a:xfrm>
              <a:off x="3828288" y="5124650"/>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8" name="Rectangle: Rounded Corners 57">
              <a:extLst>
                <a:ext uri="{FF2B5EF4-FFF2-40B4-BE49-F238E27FC236}">
                  <a16:creationId xmlns:a16="http://schemas.microsoft.com/office/drawing/2014/main" id="{57E5E513-1BF6-EE30-6A84-63B39AA749BD}"/>
                </a:ext>
              </a:extLst>
            </p:cNvPr>
            <p:cNvSpPr/>
            <p:nvPr/>
          </p:nvSpPr>
          <p:spPr>
            <a:xfrm>
              <a:off x="5971032" y="5124650"/>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7" name="Rectangle: Rounded Corners 76">
              <a:extLst>
                <a:ext uri="{FF2B5EF4-FFF2-40B4-BE49-F238E27FC236}">
                  <a16:creationId xmlns:a16="http://schemas.microsoft.com/office/drawing/2014/main" id="{79411836-74AC-4285-6F8F-243D9BD7FA57}"/>
                </a:ext>
              </a:extLst>
            </p:cNvPr>
            <p:cNvSpPr/>
            <p:nvPr/>
          </p:nvSpPr>
          <p:spPr>
            <a:xfrm>
              <a:off x="7802880" y="5124650"/>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5" name="Rectangle: Rounded Corners 84">
              <a:extLst>
                <a:ext uri="{FF2B5EF4-FFF2-40B4-BE49-F238E27FC236}">
                  <a16:creationId xmlns:a16="http://schemas.microsoft.com/office/drawing/2014/main" id="{9B72F4C8-6D1F-AD88-B6D1-E8AA013C7B07}"/>
                </a:ext>
              </a:extLst>
            </p:cNvPr>
            <p:cNvSpPr/>
            <p:nvPr/>
          </p:nvSpPr>
          <p:spPr>
            <a:xfrm>
              <a:off x="9866090" y="5124650"/>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4" name="Footer Placeholder 3">
            <a:extLst>
              <a:ext uri="{FF2B5EF4-FFF2-40B4-BE49-F238E27FC236}">
                <a16:creationId xmlns:a16="http://schemas.microsoft.com/office/drawing/2014/main" id="{9DBB74B1-10B4-B57F-A383-9100572630A0}"/>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60997000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C94814-ABDA-0AA5-8F5D-C0D5BD0C0176}"/>
              </a:ext>
            </a:extLst>
          </p:cNvPr>
          <p:cNvSpPr>
            <a:spLocks noGrp="1"/>
          </p:cNvSpPr>
          <p:nvPr>
            <p:ph type="title"/>
          </p:nvPr>
        </p:nvSpPr>
        <p:spPr/>
        <p:txBody>
          <a:bodyPr/>
          <a:lstStyle/>
          <a:p>
            <a:r>
              <a:rPr lang="en-US" err="1"/>
              <a:t>Cấu</a:t>
            </a:r>
            <a:r>
              <a:rPr lang="en-US"/>
              <a:t> </a:t>
            </a:r>
            <a:r>
              <a:rPr lang="en-US" err="1"/>
              <a:t>trúc</a:t>
            </a:r>
            <a:r>
              <a:rPr lang="en-US"/>
              <a:t> </a:t>
            </a:r>
            <a:r>
              <a:rPr lang="en-US" err="1"/>
              <a:t>bảng</a:t>
            </a:r>
            <a:r>
              <a:rPr lang="en-US"/>
              <a:t> </a:t>
            </a:r>
            <a:r>
              <a:rPr lang="en-US" err="1"/>
              <a:t>dữ</a:t>
            </a:r>
            <a:r>
              <a:rPr lang="en-US"/>
              <a:t> </a:t>
            </a:r>
            <a:r>
              <a:rPr lang="en-US" err="1"/>
              <a:t>liệu</a:t>
            </a:r>
            <a:endParaRPr lang="en-001"/>
          </a:p>
        </p:txBody>
      </p:sp>
      <p:sp>
        <p:nvSpPr>
          <p:cNvPr id="5" name="Date Placeholder 4">
            <a:extLst>
              <a:ext uri="{FF2B5EF4-FFF2-40B4-BE49-F238E27FC236}">
                <a16:creationId xmlns:a16="http://schemas.microsoft.com/office/drawing/2014/main" id="{733889F4-C011-7E8A-7B1A-7295A9ECFC0C}"/>
              </a:ext>
            </a:extLst>
          </p:cNvPr>
          <p:cNvSpPr>
            <a:spLocks noGrp="1"/>
          </p:cNvSpPr>
          <p:nvPr>
            <p:ph type="dt" sz="half" idx="10"/>
          </p:nvPr>
        </p:nvSpPr>
        <p:spPr/>
        <p:txBody>
          <a:bodyPr/>
          <a:lstStyle/>
          <a:p>
            <a:r>
              <a:rPr lang="en-001"/>
              <a:t>26/10/2024</a:t>
            </a:r>
          </a:p>
        </p:txBody>
      </p:sp>
      <p:sp>
        <p:nvSpPr>
          <p:cNvPr id="6" name="Slide Number Placeholder 5">
            <a:extLst>
              <a:ext uri="{FF2B5EF4-FFF2-40B4-BE49-F238E27FC236}">
                <a16:creationId xmlns:a16="http://schemas.microsoft.com/office/drawing/2014/main" id="{38745279-EDC7-09A9-70EE-A95C3F8DCE37}"/>
              </a:ext>
            </a:extLst>
          </p:cNvPr>
          <p:cNvSpPr>
            <a:spLocks noGrp="1"/>
          </p:cNvSpPr>
          <p:nvPr>
            <p:ph type="sldNum" sz="quarter" idx="12"/>
          </p:nvPr>
        </p:nvSpPr>
        <p:spPr/>
        <p:txBody>
          <a:bodyPr/>
          <a:lstStyle/>
          <a:p>
            <a:fld id="{AA8328AE-A94A-43B0-BF47-266FB86AC0A6}" type="slidenum">
              <a:rPr lang="en-001" smtClean="0"/>
              <a:t>96</a:t>
            </a:fld>
            <a:endParaRPr lang="en-001"/>
          </a:p>
        </p:txBody>
      </p:sp>
      <p:graphicFrame>
        <p:nvGraphicFramePr>
          <p:cNvPr id="9" name="Content Placeholder 8">
            <a:extLst>
              <a:ext uri="{FF2B5EF4-FFF2-40B4-BE49-F238E27FC236}">
                <a16:creationId xmlns:a16="http://schemas.microsoft.com/office/drawing/2014/main" id="{A80C8221-B533-64D8-1B81-5EC85BF7B993}"/>
              </a:ext>
            </a:extLst>
          </p:cNvPr>
          <p:cNvGraphicFramePr>
            <a:graphicFrameLocks noGrp="1"/>
          </p:cNvGraphicFramePr>
          <p:nvPr>
            <p:ph idx="1"/>
          </p:nvPr>
        </p:nvGraphicFramePr>
        <p:xfrm>
          <a:off x="838200" y="2155371"/>
          <a:ext cx="10515600" cy="3337560"/>
        </p:xfrm>
        <a:graphic>
          <a:graphicData uri="http://schemas.openxmlformats.org/drawingml/2006/table">
            <a:tbl>
              <a:tblPr firstRow="1">
                <a:tableStyleId>{9D7B26C5-4107-4FEC-AEDC-1716B250A1EF}</a:tableStyleId>
              </a:tblPr>
              <a:tblGrid>
                <a:gridCol w="3051629">
                  <a:extLst>
                    <a:ext uri="{9D8B030D-6E8A-4147-A177-3AD203B41FA5}">
                      <a16:colId xmlns:a16="http://schemas.microsoft.com/office/drawing/2014/main" val="2465754829"/>
                    </a:ext>
                  </a:extLst>
                </a:gridCol>
                <a:gridCol w="2293257">
                  <a:extLst>
                    <a:ext uri="{9D8B030D-6E8A-4147-A177-3AD203B41FA5}">
                      <a16:colId xmlns:a16="http://schemas.microsoft.com/office/drawing/2014/main" val="1603602684"/>
                    </a:ext>
                  </a:extLst>
                </a:gridCol>
                <a:gridCol w="1683657">
                  <a:extLst>
                    <a:ext uri="{9D8B030D-6E8A-4147-A177-3AD203B41FA5}">
                      <a16:colId xmlns:a16="http://schemas.microsoft.com/office/drawing/2014/main" val="744110950"/>
                    </a:ext>
                  </a:extLst>
                </a:gridCol>
                <a:gridCol w="2032000">
                  <a:extLst>
                    <a:ext uri="{9D8B030D-6E8A-4147-A177-3AD203B41FA5}">
                      <a16:colId xmlns:a16="http://schemas.microsoft.com/office/drawing/2014/main" val="2523723140"/>
                    </a:ext>
                  </a:extLst>
                </a:gridCol>
                <a:gridCol w="1455057">
                  <a:extLst>
                    <a:ext uri="{9D8B030D-6E8A-4147-A177-3AD203B41FA5}">
                      <a16:colId xmlns:a16="http://schemas.microsoft.com/office/drawing/2014/main" val="98149297"/>
                    </a:ext>
                  </a:extLst>
                </a:gridCol>
              </a:tblGrid>
              <a:tr h="370840">
                <a:tc>
                  <a:txBody>
                    <a:bodyPr/>
                    <a:lstStyle/>
                    <a:p>
                      <a:r>
                        <a:rPr lang="en-US" err="1"/>
                        <a:t>Tên</a:t>
                      </a:r>
                      <a:endParaRPr lang="en-001"/>
                    </a:p>
                  </a:txBody>
                  <a:tcPr/>
                </a:tc>
                <a:tc>
                  <a:txBody>
                    <a:bodyPr/>
                    <a:lstStyle/>
                    <a:p>
                      <a:r>
                        <a:rPr lang="en-US" err="1"/>
                        <a:t>Quốc</a:t>
                      </a:r>
                      <a:r>
                        <a:rPr lang="en-US"/>
                        <a:t> </a:t>
                      </a:r>
                      <a:r>
                        <a:rPr lang="en-US" err="1"/>
                        <a:t>tịch</a:t>
                      </a:r>
                      <a:endParaRPr lang="en-001"/>
                    </a:p>
                  </a:txBody>
                  <a:tcPr/>
                </a:tc>
                <a:tc>
                  <a:txBody>
                    <a:bodyPr/>
                    <a:lstStyle/>
                    <a:p>
                      <a:r>
                        <a:rPr lang="en-US" err="1"/>
                        <a:t>Xếp</a:t>
                      </a:r>
                      <a:r>
                        <a:rPr lang="en-US"/>
                        <a:t> </a:t>
                      </a:r>
                      <a:r>
                        <a:rPr lang="en-US" err="1"/>
                        <a:t>hạng</a:t>
                      </a:r>
                      <a:endParaRPr lang="en-001"/>
                    </a:p>
                  </a:txBody>
                  <a:tcPr/>
                </a:tc>
                <a:tc>
                  <a:txBody>
                    <a:bodyPr/>
                    <a:lstStyle/>
                    <a:p>
                      <a:r>
                        <a:rPr lang="en-US" err="1"/>
                        <a:t>Chiều</a:t>
                      </a:r>
                      <a:r>
                        <a:rPr lang="en-US"/>
                        <a:t>  </a:t>
                      </a:r>
                      <a:r>
                        <a:rPr lang="en-US" err="1"/>
                        <a:t>cao</a:t>
                      </a:r>
                      <a:endParaRPr lang="en-001"/>
                    </a:p>
                  </a:txBody>
                  <a:tcPr/>
                </a:tc>
                <a:tc>
                  <a:txBody>
                    <a:bodyPr/>
                    <a:lstStyle/>
                    <a:p>
                      <a:r>
                        <a:rPr lang="en-US" err="1"/>
                        <a:t>Cân</a:t>
                      </a:r>
                      <a:r>
                        <a:rPr lang="en-US"/>
                        <a:t> </a:t>
                      </a:r>
                      <a:r>
                        <a:rPr lang="en-US" err="1"/>
                        <a:t>nặng</a:t>
                      </a:r>
                      <a:endParaRPr lang="en-001"/>
                    </a:p>
                  </a:txBody>
                  <a:tcPr/>
                </a:tc>
                <a:extLst>
                  <a:ext uri="{0D108BD9-81ED-4DB2-BD59-A6C34878D82A}">
                    <a16:rowId xmlns:a16="http://schemas.microsoft.com/office/drawing/2014/main" val="291633739"/>
                  </a:ext>
                </a:extLst>
              </a:tr>
              <a:tr h="370840">
                <a:tc>
                  <a:txBody>
                    <a:bodyPr/>
                    <a:lstStyle/>
                    <a:p>
                      <a:r>
                        <a:rPr lang="en-US"/>
                        <a:t>Hoàng Xuân Vinh</a:t>
                      </a:r>
                      <a:endParaRPr lang="en-001"/>
                    </a:p>
                  </a:txBody>
                  <a:tcPr/>
                </a:tc>
                <a:tc>
                  <a:txBody>
                    <a:bodyPr/>
                    <a:lstStyle/>
                    <a:p>
                      <a:r>
                        <a:rPr lang="en-US" err="1"/>
                        <a:t>Việt</a:t>
                      </a:r>
                      <a:r>
                        <a:rPr lang="en-US"/>
                        <a:t> Nam</a:t>
                      </a:r>
                      <a:endParaRPr lang="en-001"/>
                    </a:p>
                  </a:txBody>
                  <a:tcPr/>
                </a:tc>
                <a:tc>
                  <a:txBody>
                    <a:bodyPr/>
                    <a:lstStyle/>
                    <a:p>
                      <a:r>
                        <a:rPr lang="en-US"/>
                        <a:t>1</a:t>
                      </a:r>
                      <a:endParaRPr lang="en-001"/>
                    </a:p>
                  </a:txBody>
                  <a:tcPr/>
                </a:tc>
                <a:tc>
                  <a:txBody>
                    <a:bodyPr/>
                    <a:lstStyle/>
                    <a:p>
                      <a:r>
                        <a:rPr lang="en-US"/>
                        <a:t>1.75</a:t>
                      </a:r>
                      <a:endParaRPr lang="en-001"/>
                    </a:p>
                  </a:txBody>
                  <a:tcPr/>
                </a:tc>
                <a:tc>
                  <a:txBody>
                    <a:bodyPr/>
                    <a:lstStyle/>
                    <a:p>
                      <a:r>
                        <a:rPr lang="en-US"/>
                        <a:t>75</a:t>
                      </a:r>
                      <a:endParaRPr lang="en-001"/>
                    </a:p>
                  </a:txBody>
                  <a:tcPr/>
                </a:tc>
                <a:extLst>
                  <a:ext uri="{0D108BD9-81ED-4DB2-BD59-A6C34878D82A}">
                    <a16:rowId xmlns:a16="http://schemas.microsoft.com/office/drawing/2014/main" val="162800353"/>
                  </a:ext>
                </a:extLst>
              </a:tr>
              <a:tr h="370840">
                <a:tc>
                  <a:txBody>
                    <a:bodyPr/>
                    <a:lstStyle/>
                    <a:p>
                      <a:r>
                        <a:rPr lang="en-US"/>
                        <a:t>Felipe Almeida Wu </a:t>
                      </a:r>
                      <a:endParaRPr lang="en-001"/>
                    </a:p>
                  </a:txBody>
                  <a:tcPr/>
                </a:tc>
                <a:tc>
                  <a:txBody>
                    <a:bodyPr/>
                    <a:lstStyle/>
                    <a:p>
                      <a:r>
                        <a:rPr lang="en-US"/>
                        <a:t>Brazil</a:t>
                      </a:r>
                      <a:endParaRPr lang="en-001"/>
                    </a:p>
                  </a:txBody>
                  <a:tcPr/>
                </a:tc>
                <a:tc>
                  <a:txBody>
                    <a:bodyPr/>
                    <a:lstStyle/>
                    <a:p>
                      <a:r>
                        <a:rPr lang="en-US"/>
                        <a:t>2</a:t>
                      </a:r>
                      <a:endParaRPr lang="en-001"/>
                    </a:p>
                  </a:txBody>
                  <a:tcPr/>
                </a:tc>
                <a:tc>
                  <a:txBody>
                    <a:bodyPr/>
                    <a:lstStyle/>
                    <a:p>
                      <a:r>
                        <a:rPr lang="en-US"/>
                        <a:t>1.69</a:t>
                      </a:r>
                      <a:endParaRPr lang="en-001"/>
                    </a:p>
                  </a:txBody>
                  <a:tcPr/>
                </a:tc>
                <a:tc>
                  <a:txBody>
                    <a:bodyPr/>
                    <a:lstStyle/>
                    <a:p>
                      <a:r>
                        <a:rPr lang="en-US"/>
                        <a:t>69</a:t>
                      </a:r>
                      <a:endParaRPr lang="en-001"/>
                    </a:p>
                  </a:txBody>
                  <a:tcPr/>
                </a:tc>
                <a:extLst>
                  <a:ext uri="{0D108BD9-81ED-4DB2-BD59-A6C34878D82A}">
                    <a16:rowId xmlns:a16="http://schemas.microsoft.com/office/drawing/2014/main" val="2790805359"/>
                  </a:ext>
                </a:extLst>
              </a:tr>
              <a:tr h="370840">
                <a:tc>
                  <a:txBody>
                    <a:bodyPr/>
                    <a:lstStyle/>
                    <a:p>
                      <a:r>
                        <a:rPr lang="en-US"/>
                        <a:t>Pang Wei </a:t>
                      </a:r>
                      <a:endParaRPr lang="en-001"/>
                    </a:p>
                  </a:txBody>
                  <a:tcPr/>
                </a:tc>
                <a:tc>
                  <a:txBody>
                    <a:bodyPr/>
                    <a:lstStyle/>
                    <a:p>
                      <a:r>
                        <a:rPr lang="en-US"/>
                        <a:t>Trung </a:t>
                      </a:r>
                      <a:r>
                        <a:rPr lang="en-US" err="1"/>
                        <a:t>Quốc</a:t>
                      </a:r>
                      <a:endParaRPr lang="en-001"/>
                    </a:p>
                  </a:txBody>
                  <a:tcPr/>
                </a:tc>
                <a:tc>
                  <a:txBody>
                    <a:bodyPr/>
                    <a:lstStyle/>
                    <a:p>
                      <a:r>
                        <a:rPr lang="en-US"/>
                        <a:t>3</a:t>
                      </a:r>
                      <a:endParaRPr lang="en-001"/>
                    </a:p>
                  </a:txBody>
                  <a:tcPr/>
                </a:tc>
                <a:tc>
                  <a:txBody>
                    <a:bodyPr/>
                    <a:lstStyle/>
                    <a:p>
                      <a:r>
                        <a:rPr lang="en-US"/>
                        <a:t>1.79</a:t>
                      </a:r>
                      <a:endParaRPr lang="en-001"/>
                    </a:p>
                  </a:txBody>
                  <a:tcPr/>
                </a:tc>
                <a:tc>
                  <a:txBody>
                    <a:bodyPr/>
                    <a:lstStyle/>
                    <a:p>
                      <a:r>
                        <a:rPr lang="en-US"/>
                        <a:t>73</a:t>
                      </a:r>
                      <a:endParaRPr lang="en-001"/>
                    </a:p>
                  </a:txBody>
                  <a:tcPr/>
                </a:tc>
                <a:extLst>
                  <a:ext uri="{0D108BD9-81ED-4DB2-BD59-A6C34878D82A}">
                    <a16:rowId xmlns:a16="http://schemas.microsoft.com/office/drawing/2014/main" val="1417171140"/>
                  </a:ext>
                </a:extLst>
              </a:tr>
              <a:tr h="370840">
                <a:tc>
                  <a:txBody>
                    <a:bodyPr/>
                    <a:lstStyle/>
                    <a:p>
                      <a:r>
                        <a:rPr lang="en-US" err="1"/>
                        <a:t>Juraj</a:t>
                      </a:r>
                      <a:r>
                        <a:rPr lang="en-US"/>
                        <a:t> </a:t>
                      </a:r>
                      <a:r>
                        <a:rPr lang="en-US" err="1"/>
                        <a:t>Tužinský</a:t>
                      </a:r>
                      <a:endParaRPr lang="en-001"/>
                    </a:p>
                  </a:txBody>
                  <a:tcPr/>
                </a:tc>
                <a:tc>
                  <a:txBody>
                    <a:bodyPr/>
                    <a:lstStyle/>
                    <a:p>
                      <a:r>
                        <a:rPr lang="en-US"/>
                        <a:t>Slovakia</a:t>
                      </a:r>
                      <a:endParaRPr lang="en-001"/>
                    </a:p>
                  </a:txBody>
                  <a:tcPr/>
                </a:tc>
                <a:tc>
                  <a:txBody>
                    <a:bodyPr/>
                    <a:lstStyle/>
                    <a:p>
                      <a:r>
                        <a:rPr lang="en-US"/>
                        <a:t>4</a:t>
                      </a:r>
                      <a:endParaRPr lang="en-001"/>
                    </a:p>
                  </a:txBody>
                  <a:tcPr/>
                </a:tc>
                <a:tc>
                  <a:txBody>
                    <a:bodyPr/>
                    <a:lstStyle/>
                    <a:p>
                      <a:r>
                        <a:rPr lang="en-US"/>
                        <a:t>1.84</a:t>
                      </a:r>
                      <a:endParaRPr lang="en-001"/>
                    </a:p>
                  </a:txBody>
                  <a:tcPr/>
                </a:tc>
                <a:tc>
                  <a:txBody>
                    <a:bodyPr/>
                    <a:lstStyle/>
                    <a:p>
                      <a:r>
                        <a:rPr lang="en-US"/>
                        <a:t>78</a:t>
                      </a:r>
                      <a:endParaRPr lang="en-001"/>
                    </a:p>
                  </a:txBody>
                  <a:tcPr/>
                </a:tc>
                <a:extLst>
                  <a:ext uri="{0D108BD9-81ED-4DB2-BD59-A6C34878D82A}">
                    <a16:rowId xmlns:a16="http://schemas.microsoft.com/office/drawing/2014/main" val="1190454983"/>
                  </a:ext>
                </a:extLst>
              </a:tr>
              <a:tr h="370840">
                <a:tc>
                  <a:txBody>
                    <a:bodyPr/>
                    <a:lstStyle/>
                    <a:p>
                      <a:r>
                        <a:rPr lang="en-US"/>
                        <a:t>Jin Jong-oh</a:t>
                      </a:r>
                      <a:endParaRPr lang="en-001"/>
                    </a:p>
                  </a:txBody>
                  <a:tcPr/>
                </a:tc>
                <a:tc>
                  <a:txBody>
                    <a:bodyPr/>
                    <a:lstStyle/>
                    <a:p>
                      <a:r>
                        <a:rPr lang="en-US" err="1"/>
                        <a:t>Hàn</a:t>
                      </a:r>
                      <a:r>
                        <a:rPr lang="en-US"/>
                        <a:t> </a:t>
                      </a:r>
                      <a:r>
                        <a:rPr lang="en-US" err="1"/>
                        <a:t>Quốc</a:t>
                      </a:r>
                      <a:endParaRPr lang="en-001"/>
                    </a:p>
                  </a:txBody>
                  <a:tcPr/>
                </a:tc>
                <a:tc>
                  <a:txBody>
                    <a:bodyPr/>
                    <a:lstStyle/>
                    <a:p>
                      <a:r>
                        <a:rPr lang="en-US"/>
                        <a:t>5</a:t>
                      </a:r>
                      <a:endParaRPr lang="en-001"/>
                    </a:p>
                  </a:txBody>
                  <a:tcPr/>
                </a:tc>
                <a:tc>
                  <a:txBody>
                    <a:bodyPr/>
                    <a:lstStyle/>
                    <a:p>
                      <a:r>
                        <a:rPr lang="en-US"/>
                        <a:t>1.75</a:t>
                      </a:r>
                      <a:endParaRPr lang="en-001"/>
                    </a:p>
                  </a:txBody>
                  <a:tcPr/>
                </a:tc>
                <a:tc>
                  <a:txBody>
                    <a:bodyPr/>
                    <a:lstStyle/>
                    <a:p>
                      <a:r>
                        <a:rPr lang="en-US"/>
                        <a:t>78</a:t>
                      </a:r>
                      <a:endParaRPr lang="en-001"/>
                    </a:p>
                  </a:txBody>
                  <a:tcPr/>
                </a:tc>
                <a:extLst>
                  <a:ext uri="{0D108BD9-81ED-4DB2-BD59-A6C34878D82A}">
                    <a16:rowId xmlns:a16="http://schemas.microsoft.com/office/drawing/2014/main" val="3355407042"/>
                  </a:ext>
                </a:extLst>
              </a:tr>
              <a:tr h="370840">
                <a:tc>
                  <a:txBody>
                    <a:bodyPr/>
                    <a:lstStyle/>
                    <a:p>
                      <a:r>
                        <a:rPr lang="en-US"/>
                        <a:t>Giuseppe Giordano </a:t>
                      </a:r>
                      <a:endParaRPr lang="en-001"/>
                    </a:p>
                  </a:txBody>
                  <a:tcPr/>
                </a:tc>
                <a:tc>
                  <a:txBody>
                    <a:bodyPr/>
                    <a:lstStyle/>
                    <a:p>
                      <a:r>
                        <a:rPr lang="en-US"/>
                        <a:t>Ý</a:t>
                      </a:r>
                      <a:endParaRPr lang="en-001"/>
                    </a:p>
                  </a:txBody>
                  <a:tcPr/>
                </a:tc>
                <a:tc>
                  <a:txBody>
                    <a:bodyPr/>
                    <a:lstStyle/>
                    <a:p>
                      <a:r>
                        <a:rPr lang="en-US"/>
                        <a:t>6</a:t>
                      </a:r>
                      <a:endParaRPr lang="en-001"/>
                    </a:p>
                  </a:txBody>
                  <a:tcPr/>
                </a:tc>
                <a:tc>
                  <a:txBody>
                    <a:bodyPr/>
                    <a:lstStyle/>
                    <a:p>
                      <a:r>
                        <a:rPr lang="en-US"/>
                        <a:t>1.70</a:t>
                      </a:r>
                      <a:endParaRPr lang="en-001"/>
                    </a:p>
                  </a:txBody>
                  <a:tcPr/>
                </a:tc>
                <a:tc>
                  <a:txBody>
                    <a:bodyPr/>
                    <a:lstStyle/>
                    <a:p>
                      <a:r>
                        <a:rPr lang="en-US"/>
                        <a:t>74</a:t>
                      </a:r>
                      <a:endParaRPr lang="en-001"/>
                    </a:p>
                  </a:txBody>
                  <a:tcPr/>
                </a:tc>
                <a:extLst>
                  <a:ext uri="{0D108BD9-81ED-4DB2-BD59-A6C34878D82A}">
                    <a16:rowId xmlns:a16="http://schemas.microsoft.com/office/drawing/2014/main" val="2183141741"/>
                  </a:ext>
                </a:extLst>
              </a:tr>
              <a:tr h="370840">
                <a:tc>
                  <a:txBody>
                    <a:bodyPr/>
                    <a:lstStyle/>
                    <a:p>
                      <a:r>
                        <a:rPr lang="en-US"/>
                        <a:t>Vladimir </a:t>
                      </a:r>
                      <a:r>
                        <a:rPr lang="en-US" err="1"/>
                        <a:t>Gontcharov</a:t>
                      </a:r>
                      <a:endParaRPr lang="en-001"/>
                    </a:p>
                  </a:txBody>
                  <a:tcPr/>
                </a:tc>
                <a:tc>
                  <a:txBody>
                    <a:bodyPr/>
                    <a:lstStyle/>
                    <a:p>
                      <a:r>
                        <a:rPr lang="en-US"/>
                        <a:t>Nga</a:t>
                      </a:r>
                      <a:endParaRPr lang="en-001"/>
                    </a:p>
                  </a:txBody>
                  <a:tcPr/>
                </a:tc>
                <a:tc>
                  <a:txBody>
                    <a:bodyPr/>
                    <a:lstStyle/>
                    <a:p>
                      <a:r>
                        <a:rPr lang="en-US"/>
                        <a:t>7</a:t>
                      </a:r>
                      <a:endParaRPr lang="en-001"/>
                    </a:p>
                  </a:txBody>
                  <a:tcPr/>
                </a:tc>
                <a:tc>
                  <a:txBody>
                    <a:bodyPr/>
                    <a:lstStyle/>
                    <a:p>
                      <a:r>
                        <a:rPr lang="en-US"/>
                        <a:t>1.67</a:t>
                      </a:r>
                      <a:endParaRPr lang="en-001"/>
                    </a:p>
                  </a:txBody>
                  <a:tcPr/>
                </a:tc>
                <a:tc>
                  <a:txBody>
                    <a:bodyPr/>
                    <a:lstStyle/>
                    <a:p>
                      <a:r>
                        <a:rPr lang="en-US"/>
                        <a:t>59</a:t>
                      </a:r>
                      <a:endParaRPr lang="en-001"/>
                    </a:p>
                  </a:txBody>
                  <a:tcPr/>
                </a:tc>
                <a:extLst>
                  <a:ext uri="{0D108BD9-81ED-4DB2-BD59-A6C34878D82A}">
                    <a16:rowId xmlns:a16="http://schemas.microsoft.com/office/drawing/2014/main" val="3446772735"/>
                  </a:ext>
                </a:extLst>
              </a:tr>
              <a:tr h="370840">
                <a:tc>
                  <a:txBody>
                    <a:bodyPr/>
                    <a:lstStyle/>
                    <a:p>
                      <a:r>
                        <a:rPr lang="en-US"/>
                        <a:t>Jitu Rai</a:t>
                      </a:r>
                      <a:endParaRPr lang="en-001"/>
                    </a:p>
                  </a:txBody>
                  <a:tcPr/>
                </a:tc>
                <a:tc>
                  <a:txBody>
                    <a:bodyPr/>
                    <a:lstStyle/>
                    <a:p>
                      <a:r>
                        <a:rPr lang="en-US" err="1"/>
                        <a:t>Ấn</a:t>
                      </a:r>
                      <a:r>
                        <a:rPr lang="en-US"/>
                        <a:t> </a:t>
                      </a:r>
                      <a:r>
                        <a:rPr lang="en-US" err="1"/>
                        <a:t>Độ</a:t>
                      </a:r>
                      <a:endParaRPr lang="en-001"/>
                    </a:p>
                  </a:txBody>
                  <a:tcPr/>
                </a:tc>
                <a:tc>
                  <a:txBody>
                    <a:bodyPr/>
                    <a:lstStyle/>
                    <a:p>
                      <a:r>
                        <a:rPr lang="en-US"/>
                        <a:t>8</a:t>
                      </a:r>
                      <a:endParaRPr lang="en-001"/>
                    </a:p>
                  </a:txBody>
                  <a:tcPr/>
                </a:tc>
                <a:tc>
                  <a:txBody>
                    <a:bodyPr/>
                    <a:lstStyle/>
                    <a:p>
                      <a:r>
                        <a:rPr lang="en-US"/>
                        <a:t>1.63</a:t>
                      </a:r>
                      <a:endParaRPr lang="en-001"/>
                    </a:p>
                  </a:txBody>
                  <a:tcPr/>
                </a:tc>
                <a:tc>
                  <a:txBody>
                    <a:bodyPr/>
                    <a:lstStyle/>
                    <a:p>
                      <a:r>
                        <a:rPr lang="en-US"/>
                        <a:t>64</a:t>
                      </a:r>
                      <a:endParaRPr lang="en-001"/>
                    </a:p>
                  </a:txBody>
                  <a:tcPr/>
                </a:tc>
                <a:extLst>
                  <a:ext uri="{0D108BD9-81ED-4DB2-BD59-A6C34878D82A}">
                    <a16:rowId xmlns:a16="http://schemas.microsoft.com/office/drawing/2014/main" val="3926701659"/>
                  </a:ext>
                </a:extLst>
              </a:tr>
            </a:tbl>
          </a:graphicData>
        </a:graphic>
      </p:graphicFrame>
      <p:sp>
        <p:nvSpPr>
          <p:cNvPr id="10" name="Title 5">
            <a:extLst>
              <a:ext uri="{FF2B5EF4-FFF2-40B4-BE49-F238E27FC236}">
                <a16:creationId xmlns:a16="http://schemas.microsoft.com/office/drawing/2014/main" id="{25EE910A-F2E6-3A8E-28A3-3D0A3989E87C}"/>
              </a:ext>
            </a:extLst>
          </p:cNvPr>
          <p:cNvSpPr txBox="1">
            <a:spLocks/>
          </p:cNvSpPr>
          <p:nvPr/>
        </p:nvSpPr>
        <p:spPr>
          <a:xfrm>
            <a:off x="838200" y="854560"/>
            <a:ext cx="10515600" cy="4621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vi-VN" sz="2400" b="1">
                <a:solidFill>
                  <a:schemeClr val="tx1"/>
                </a:solidFill>
                <a:latin typeface="Linux Libertine"/>
              </a:rPr>
              <a:t>10 mét súng ngắn hơi nam</a:t>
            </a:r>
            <a:r>
              <a:rPr lang="en-US" sz="2400" b="1">
                <a:solidFill>
                  <a:schemeClr val="tx1"/>
                </a:solidFill>
                <a:latin typeface="Linux Libertine"/>
              </a:rPr>
              <a:t> – Olympic 2016</a:t>
            </a:r>
            <a:endParaRPr lang="en-001" sz="2400" b="1">
              <a:solidFill>
                <a:schemeClr val="tx1"/>
              </a:solidFill>
            </a:endParaRPr>
          </a:p>
        </p:txBody>
      </p:sp>
      <p:pic>
        <p:nvPicPr>
          <p:cNvPr id="11" name="Picture 10">
            <a:extLst>
              <a:ext uri="{FF2B5EF4-FFF2-40B4-BE49-F238E27FC236}">
                <a16:creationId xmlns:a16="http://schemas.microsoft.com/office/drawing/2014/main" id="{F6A132FB-5284-9664-8858-4895D68DF6D4}"/>
              </a:ext>
            </a:extLst>
          </p:cNvPr>
          <p:cNvPicPr>
            <a:picLocks noChangeAspect="1"/>
          </p:cNvPicPr>
          <p:nvPr/>
        </p:nvPicPr>
        <p:blipFill>
          <a:blip r:embed="rId3"/>
          <a:srcRect l="35934" t="39136" r="36371" b="16690"/>
          <a:stretch/>
        </p:blipFill>
        <p:spPr>
          <a:xfrm>
            <a:off x="6463161" y="2949372"/>
            <a:ext cx="189585" cy="252000"/>
          </a:xfrm>
          <a:prstGeom prst="rect">
            <a:avLst/>
          </a:prstGeom>
        </p:spPr>
      </p:pic>
      <p:pic>
        <p:nvPicPr>
          <p:cNvPr id="12" name="Picture 11">
            <a:extLst>
              <a:ext uri="{FF2B5EF4-FFF2-40B4-BE49-F238E27FC236}">
                <a16:creationId xmlns:a16="http://schemas.microsoft.com/office/drawing/2014/main" id="{1BE6A034-CC5B-AEC9-D478-AF7F130445B9}"/>
              </a:ext>
            </a:extLst>
          </p:cNvPr>
          <p:cNvPicPr>
            <a:picLocks noChangeAspect="1"/>
          </p:cNvPicPr>
          <p:nvPr/>
        </p:nvPicPr>
        <p:blipFill>
          <a:blip r:embed="rId3"/>
          <a:srcRect l="65750" t="39136" r="6431" b="16690"/>
          <a:stretch/>
        </p:blipFill>
        <p:spPr>
          <a:xfrm>
            <a:off x="6462734" y="3317753"/>
            <a:ext cx="190439" cy="252000"/>
          </a:xfrm>
          <a:prstGeom prst="rect">
            <a:avLst/>
          </a:prstGeom>
        </p:spPr>
      </p:pic>
      <p:pic>
        <p:nvPicPr>
          <p:cNvPr id="13" name="Picture 12">
            <a:extLst>
              <a:ext uri="{FF2B5EF4-FFF2-40B4-BE49-F238E27FC236}">
                <a16:creationId xmlns:a16="http://schemas.microsoft.com/office/drawing/2014/main" id="{6A9117F0-CB7B-3B59-F9F5-AB9722502EB5}"/>
              </a:ext>
            </a:extLst>
          </p:cNvPr>
          <p:cNvPicPr>
            <a:picLocks noChangeAspect="1"/>
          </p:cNvPicPr>
          <p:nvPr/>
        </p:nvPicPr>
        <p:blipFill>
          <a:blip r:embed="rId3"/>
          <a:srcRect l="6992" t="39136" r="66187" b="16690"/>
          <a:stretch/>
        </p:blipFill>
        <p:spPr>
          <a:xfrm>
            <a:off x="6466150" y="2580991"/>
            <a:ext cx="183607" cy="252000"/>
          </a:xfrm>
          <a:prstGeom prst="rect">
            <a:avLst/>
          </a:prstGeom>
        </p:spPr>
      </p:pic>
      <p:sp>
        <p:nvSpPr>
          <p:cNvPr id="2" name="Left Brace 1">
            <a:extLst>
              <a:ext uri="{FF2B5EF4-FFF2-40B4-BE49-F238E27FC236}">
                <a16:creationId xmlns:a16="http://schemas.microsoft.com/office/drawing/2014/main" id="{B9DD3CF8-EF35-9E6C-471A-A4BCABE9B4C8}"/>
              </a:ext>
            </a:extLst>
          </p:cNvPr>
          <p:cNvSpPr/>
          <p:nvPr/>
        </p:nvSpPr>
        <p:spPr>
          <a:xfrm rot="5400000">
            <a:off x="3009236" y="-246028"/>
            <a:ext cx="318322" cy="4660395"/>
          </a:xfrm>
          <a:prstGeom prst="leftBrace">
            <a:avLst/>
          </a:prstGeom>
          <a:ln w="38100">
            <a:solidFill>
              <a:schemeClr val="accent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001"/>
          </a:p>
        </p:txBody>
      </p:sp>
      <p:sp>
        <p:nvSpPr>
          <p:cNvPr id="3" name="Left Brace 2">
            <a:extLst>
              <a:ext uri="{FF2B5EF4-FFF2-40B4-BE49-F238E27FC236}">
                <a16:creationId xmlns:a16="http://schemas.microsoft.com/office/drawing/2014/main" id="{74084E41-8B52-0801-3B4C-EEE19730DE52}"/>
              </a:ext>
            </a:extLst>
          </p:cNvPr>
          <p:cNvSpPr/>
          <p:nvPr/>
        </p:nvSpPr>
        <p:spPr>
          <a:xfrm rot="5400000">
            <a:off x="6513762" y="1271207"/>
            <a:ext cx="318322" cy="1625928"/>
          </a:xfrm>
          <a:prstGeom prst="leftBrace">
            <a:avLst/>
          </a:prstGeom>
          <a:ln w="38100">
            <a:solidFill>
              <a:schemeClr val="accent2">
                <a:lumMod val="75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001"/>
          </a:p>
        </p:txBody>
      </p:sp>
      <p:sp>
        <p:nvSpPr>
          <p:cNvPr id="4" name="Left Brace 3">
            <a:extLst>
              <a:ext uri="{FF2B5EF4-FFF2-40B4-BE49-F238E27FC236}">
                <a16:creationId xmlns:a16="http://schemas.microsoft.com/office/drawing/2014/main" id="{68643EDD-0BF5-4421-3FF4-CFB264D3B727}"/>
              </a:ext>
            </a:extLst>
          </p:cNvPr>
          <p:cNvSpPr/>
          <p:nvPr/>
        </p:nvSpPr>
        <p:spPr>
          <a:xfrm rot="16200000" flipV="1">
            <a:off x="9368888" y="3823298"/>
            <a:ext cx="318322" cy="3474717"/>
          </a:xfrm>
          <a:prstGeom prst="leftBrace">
            <a:avLst/>
          </a:prstGeom>
          <a:ln w="38100">
            <a:solidFill>
              <a:schemeClr val="accent6"/>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001"/>
          </a:p>
        </p:txBody>
      </p:sp>
      <p:sp>
        <p:nvSpPr>
          <p:cNvPr id="8" name="Left Brace 7">
            <a:extLst>
              <a:ext uri="{FF2B5EF4-FFF2-40B4-BE49-F238E27FC236}">
                <a16:creationId xmlns:a16="http://schemas.microsoft.com/office/drawing/2014/main" id="{8FE1E30C-3F39-85BE-C26D-D803B53B61F2}"/>
              </a:ext>
            </a:extLst>
          </p:cNvPr>
          <p:cNvSpPr/>
          <p:nvPr/>
        </p:nvSpPr>
        <p:spPr>
          <a:xfrm rot="16200000" flipV="1">
            <a:off x="4100418" y="2139276"/>
            <a:ext cx="318322" cy="6842761"/>
          </a:xfrm>
          <a:prstGeom prst="leftBrace">
            <a:avLst/>
          </a:prstGeom>
          <a:ln w="38100"/>
        </p:spPr>
        <p:style>
          <a:lnRef idx="2">
            <a:schemeClr val="accent3"/>
          </a:lnRef>
          <a:fillRef idx="0">
            <a:schemeClr val="accent3"/>
          </a:fillRef>
          <a:effectRef idx="1">
            <a:schemeClr val="accent3"/>
          </a:effectRef>
          <a:fontRef idx="minor">
            <a:schemeClr val="tx1"/>
          </a:fontRef>
        </p:style>
        <p:txBody>
          <a:bodyPr rtlCol="0" anchor="ctr"/>
          <a:lstStyle/>
          <a:p>
            <a:pPr algn="ctr"/>
            <a:endParaRPr lang="en-001"/>
          </a:p>
        </p:txBody>
      </p:sp>
      <p:sp>
        <p:nvSpPr>
          <p:cNvPr id="17" name="TextBox 16">
            <a:extLst>
              <a:ext uri="{FF2B5EF4-FFF2-40B4-BE49-F238E27FC236}">
                <a16:creationId xmlns:a16="http://schemas.microsoft.com/office/drawing/2014/main" id="{EB68ED30-7D83-37B2-CA3F-DAD05EC3FFDE}"/>
              </a:ext>
            </a:extLst>
          </p:cNvPr>
          <p:cNvSpPr txBox="1"/>
          <p:nvPr/>
        </p:nvSpPr>
        <p:spPr>
          <a:xfrm>
            <a:off x="1449325" y="1497324"/>
            <a:ext cx="3438144" cy="369083"/>
          </a:xfrm>
          <a:prstGeom prst="rect">
            <a:avLst/>
          </a:prstGeom>
          <a:noFill/>
        </p:spPr>
        <p:txBody>
          <a:bodyPr wrap="square" rtlCol="0">
            <a:spAutoFit/>
          </a:bodyPr>
          <a:lstStyle/>
          <a:p>
            <a:pPr algn="ctr"/>
            <a:r>
              <a:rPr lang="en-US" b="1" err="1">
                <a:solidFill>
                  <a:schemeClr val="accent1"/>
                </a:solidFill>
              </a:rPr>
              <a:t>Biến</a:t>
            </a:r>
            <a:r>
              <a:rPr lang="en-US" b="1">
                <a:solidFill>
                  <a:schemeClr val="accent1"/>
                </a:solidFill>
              </a:rPr>
              <a:t> </a:t>
            </a:r>
            <a:r>
              <a:rPr lang="en-US" b="1" err="1">
                <a:solidFill>
                  <a:schemeClr val="accent1"/>
                </a:solidFill>
              </a:rPr>
              <a:t>định</a:t>
            </a:r>
            <a:r>
              <a:rPr lang="en-US" b="1">
                <a:solidFill>
                  <a:schemeClr val="accent1"/>
                </a:solidFill>
              </a:rPr>
              <a:t> </a:t>
            </a:r>
            <a:r>
              <a:rPr lang="en-US" b="1" err="1">
                <a:solidFill>
                  <a:schemeClr val="accent1"/>
                </a:solidFill>
              </a:rPr>
              <a:t>danh</a:t>
            </a:r>
            <a:endParaRPr lang="en-001" b="1">
              <a:solidFill>
                <a:schemeClr val="accent1"/>
              </a:solidFill>
            </a:endParaRPr>
          </a:p>
        </p:txBody>
      </p:sp>
      <p:sp>
        <p:nvSpPr>
          <p:cNvPr id="18" name="TextBox 17">
            <a:extLst>
              <a:ext uri="{FF2B5EF4-FFF2-40B4-BE49-F238E27FC236}">
                <a16:creationId xmlns:a16="http://schemas.microsoft.com/office/drawing/2014/main" id="{EE5639C1-939A-8AB7-CA08-13540B5C6FCC}"/>
              </a:ext>
            </a:extLst>
          </p:cNvPr>
          <p:cNvSpPr txBox="1"/>
          <p:nvPr/>
        </p:nvSpPr>
        <p:spPr>
          <a:xfrm>
            <a:off x="4953851" y="1494930"/>
            <a:ext cx="3438144" cy="369083"/>
          </a:xfrm>
          <a:prstGeom prst="rect">
            <a:avLst/>
          </a:prstGeom>
          <a:noFill/>
        </p:spPr>
        <p:txBody>
          <a:bodyPr wrap="square" rtlCol="0">
            <a:spAutoFit/>
          </a:bodyPr>
          <a:lstStyle/>
          <a:p>
            <a:pPr algn="ctr"/>
            <a:r>
              <a:rPr lang="en-US" b="1" err="1">
                <a:solidFill>
                  <a:schemeClr val="accent3">
                    <a:lumMod val="75000"/>
                  </a:schemeClr>
                </a:solidFill>
              </a:rPr>
              <a:t>Biến</a:t>
            </a:r>
            <a:r>
              <a:rPr lang="en-US" b="1">
                <a:solidFill>
                  <a:schemeClr val="accent3">
                    <a:lumMod val="75000"/>
                  </a:schemeClr>
                </a:solidFill>
              </a:rPr>
              <a:t> </a:t>
            </a:r>
            <a:r>
              <a:rPr lang="en-US" b="1" err="1">
                <a:solidFill>
                  <a:schemeClr val="accent3">
                    <a:lumMod val="75000"/>
                  </a:schemeClr>
                </a:solidFill>
              </a:rPr>
              <a:t>thứ</a:t>
            </a:r>
            <a:r>
              <a:rPr lang="en-US" b="1">
                <a:solidFill>
                  <a:schemeClr val="accent3">
                    <a:lumMod val="75000"/>
                  </a:schemeClr>
                </a:solidFill>
              </a:rPr>
              <a:t> </a:t>
            </a:r>
            <a:r>
              <a:rPr lang="en-US" b="1" err="1">
                <a:solidFill>
                  <a:schemeClr val="accent3">
                    <a:lumMod val="75000"/>
                  </a:schemeClr>
                </a:solidFill>
              </a:rPr>
              <a:t>bậc</a:t>
            </a:r>
            <a:endParaRPr lang="en-001" b="1">
              <a:solidFill>
                <a:schemeClr val="accent3">
                  <a:lumMod val="75000"/>
                </a:schemeClr>
              </a:solidFill>
            </a:endParaRPr>
          </a:p>
        </p:txBody>
      </p:sp>
      <p:sp>
        <p:nvSpPr>
          <p:cNvPr id="19" name="TextBox 18">
            <a:extLst>
              <a:ext uri="{FF2B5EF4-FFF2-40B4-BE49-F238E27FC236}">
                <a16:creationId xmlns:a16="http://schemas.microsoft.com/office/drawing/2014/main" id="{493675C9-FF42-4BCF-5A52-E93C8FDDEBC5}"/>
              </a:ext>
            </a:extLst>
          </p:cNvPr>
          <p:cNvSpPr txBox="1"/>
          <p:nvPr/>
        </p:nvSpPr>
        <p:spPr>
          <a:xfrm>
            <a:off x="2540507" y="5789739"/>
            <a:ext cx="3438144" cy="369083"/>
          </a:xfrm>
          <a:prstGeom prst="rect">
            <a:avLst/>
          </a:prstGeom>
          <a:noFill/>
        </p:spPr>
        <p:txBody>
          <a:bodyPr wrap="square" rtlCol="0">
            <a:spAutoFit/>
          </a:bodyPr>
          <a:lstStyle/>
          <a:p>
            <a:pPr algn="ctr"/>
            <a:r>
              <a:rPr lang="en-US" b="1" err="1">
                <a:solidFill>
                  <a:schemeClr val="accent3"/>
                </a:solidFill>
              </a:rPr>
              <a:t>Biến</a:t>
            </a:r>
            <a:r>
              <a:rPr lang="en-US" b="1">
                <a:solidFill>
                  <a:schemeClr val="accent3"/>
                </a:solidFill>
              </a:rPr>
              <a:t> </a:t>
            </a:r>
            <a:r>
              <a:rPr lang="en-US" b="1" err="1">
                <a:solidFill>
                  <a:schemeClr val="accent3"/>
                </a:solidFill>
              </a:rPr>
              <a:t>định</a:t>
            </a:r>
            <a:r>
              <a:rPr lang="en-US" b="1">
                <a:solidFill>
                  <a:schemeClr val="accent3"/>
                </a:solidFill>
              </a:rPr>
              <a:t> </a:t>
            </a:r>
            <a:r>
              <a:rPr lang="en-US" b="1" err="1">
                <a:solidFill>
                  <a:schemeClr val="accent3"/>
                </a:solidFill>
              </a:rPr>
              <a:t>tính</a:t>
            </a:r>
            <a:r>
              <a:rPr lang="en-US" b="1">
                <a:solidFill>
                  <a:schemeClr val="accent3"/>
                </a:solidFill>
              </a:rPr>
              <a:t>/</a:t>
            </a:r>
            <a:r>
              <a:rPr lang="en-US" b="1" err="1">
                <a:solidFill>
                  <a:schemeClr val="accent3"/>
                </a:solidFill>
              </a:rPr>
              <a:t>rời</a:t>
            </a:r>
            <a:r>
              <a:rPr lang="en-US" b="1">
                <a:solidFill>
                  <a:schemeClr val="accent3"/>
                </a:solidFill>
              </a:rPr>
              <a:t> </a:t>
            </a:r>
            <a:r>
              <a:rPr lang="en-US" b="1" err="1">
                <a:solidFill>
                  <a:schemeClr val="accent3"/>
                </a:solidFill>
              </a:rPr>
              <a:t>rạc</a:t>
            </a:r>
            <a:endParaRPr lang="en-001" b="1">
              <a:solidFill>
                <a:schemeClr val="accent3"/>
              </a:solidFill>
            </a:endParaRPr>
          </a:p>
        </p:txBody>
      </p:sp>
      <p:sp>
        <p:nvSpPr>
          <p:cNvPr id="20" name="TextBox 19">
            <a:extLst>
              <a:ext uri="{FF2B5EF4-FFF2-40B4-BE49-F238E27FC236}">
                <a16:creationId xmlns:a16="http://schemas.microsoft.com/office/drawing/2014/main" id="{26AB186A-9BD5-B779-06B2-C3568A34C8C9}"/>
              </a:ext>
            </a:extLst>
          </p:cNvPr>
          <p:cNvSpPr txBox="1"/>
          <p:nvPr/>
        </p:nvSpPr>
        <p:spPr>
          <a:xfrm>
            <a:off x="7808977" y="5789740"/>
            <a:ext cx="3438144" cy="369083"/>
          </a:xfrm>
          <a:prstGeom prst="rect">
            <a:avLst/>
          </a:prstGeom>
          <a:noFill/>
        </p:spPr>
        <p:txBody>
          <a:bodyPr wrap="square" rtlCol="0">
            <a:spAutoFit/>
          </a:bodyPr>
          <a:lstStyle/>
          <a:p>
            <a:pPr algn="ctr"/>
            <a:r>
              <a:rPr lang="en-US" b="1" err="1">
                <a:solidFill>
                  <a:schemeClr val="accent6"/>
                </a:solidFill>
              </a:rPr>
              <a:t>Biến</a:t>
            </a:r>
            <a:r>
              <a:rPr lang="en-US" b="1">
                <a:solidFill>
                  <a:schemeClr val="accent6"/>
                </a:solidFill>
              </a:rPr>
              <a:t> </a:t>
            </a:r>
            <a:r>
              <a:rPr lang="en-US" b="1" err="1">
                <a:solidFill>
                  <a:schemeClr val="accent6"/>
                </a:solidFill>
              </a:rPr>
              <a:t>định</a:t>
            </a:r>
            <a:r>
              <a:rPr lang="en-US" b="1">
                <a:solidFill>
                  <a:schemeClr val="accent6"/>
                </a:solidFill>
              </a:rPr>
              <a:t> </a:t>
            </a:r>
            <a:r>
              <a:rPr lang="en-US" b="1" err="1">
                <a:solidFill>
                  <a:schemeClr val="accent6"/>
                </a:solidFill>
              </a:rPr>
              <a:t>lượng</a:t>
            </a:r>
            <a:r>
              <a:rPr lang="en-US" b="1">
                <a:solidFill>
                  <a:schemeClr val="accent6"/>
                </a:solidFill>
              </a:rPr>
              <a:t>/</a:t>
            </a:r>
            <a:r>
              <a:rPr lang="en-US" b="1" err="1">
                <a:solidFill>
                  <a:schemeClr val="accent6"/>
                </a:solidFill>
              </a:rPr>
              <a:t>liên</a:t>
            </a:r>
            <a:r>
              <a:rPr lang="en-US" b="1">
                <a:solidFill>
                  <a:schemeClr val="accent6"/>
                </a:solidFill>
              </a:rPr>
              <a:t> </a:t>
            </a:r>
            <a:r>
              <a:rPr lang="en-US" b="1" err="1">
                <a:solidFill>
                  <a:schemeClr val="accent6"/>
                </a:solidFill>
              </a:rPr>
              <a:t>tục</a:t>
            </a:r>
            <a:endParaRPr lang="en-001" b="1">
              <a:solidFill>
                <a:schemeClr val="accent6"/>
              </a:solidFill>
            </a:endParaRPr>
          </a:p>
        </p:txBody>
      </p:sp>
      <p:sp>
        <p:nvSpPr>
          <p:cNvPr id="14" name="Footer Placeholder 13">
            <a:extLst>
              <a:ext uri="{FF2B5EF4-FFF2-40B4-BE49-F238E27FC236}">
                <a16:creationId xmlns:a16="http://schemas.microsoft.com/office/drawing/2014/main" id="{D1168549-5355-4C15-EE92-3C3731199AE3}"/>
              </a:ext>
            </a:extLst>
          </p:cNvPr>
          <p:cNvSpPr>
            <a:spLocks noGrp="1"/>
          </p:cNvSpPr>
          <p:nvPr>
            <p:ph type="ftr" sz="quarter" idx="11"/>
          </p:nvPr>
        </p:nvSpPr>
        <p:spPr/>
        <p:txBody>
          <a:bodyPr/>
          <a:lstStyle/>
          <a:p>
            <a:r>
              <a:rPr lang="en-US"/>
              <a:t>Research Methods (VNU-SIS)</a:t>
            </a:r>
            <a:endParaRPr lang="en-001"/>
          </a:p>
        </p:txBody>
      </p:sp>
    </p:spTree>
    <p:extLst>
      <p:ext uri="{BB962C8B-B14F-4D97-AF65-F5344CB8AC3E}">
        <p14:creationId xmlns:p14="http://schemas.microsoft.com/office/powerpoint/2010/main" val="166366791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C20CE-FA34-5700-6E4E-C27A83CF00CC}"/>
              </a:ext>
            </a:extLst>
          </p:cNvPr>
          <p:cNvSpPr>
            <a:spLocks noGrp="1"/>
          </p:cNvSpPr>
          <p:nvPr>
            <p:ph type="title"/>
          </p:nvPr>
        </p:nvSpPr>
        <p:spPr/>
        <p:txBody>
          <a:bodyPr>
            <a:normAutofit/>
          </a:bodyPr>
          <a:lstStyle/>
          <a:p>
            <a:r>
              <a:rPr lang="en-US" err="1"/>
              <a:t>Biến</a:t>
            </a:r>
            <a:r>
              <a:rPr lang="en-US"/>
              <a:t> </a:t>
            </a:r>
            <a:r>
              <a:rPr lang="en-US" err="1"/>
              <a:t>định</a:t>
            </a:r>
            <a:r>
              <a:rPr lang="en-US"/>
              <a:t> </a:t>
            </a:r>
            <a:r>
              <a:rPr lang="en-US" err="1"/>
              <a:t>lượng</a:t>
            </a:r>
            <a:r>
              <a:rPr lang="en-US"/>
              <a:t>/</a:t>
            </a:r>
            <a:r>
              <a:rPr lang="en-US" err="1"/>
              <a:t>liên</a:t>
            </a:r>
            <a:r>
              <a:rPr lang="en-US"/>
              <a:t> </a:t>
            </a:r>
            <a:r>
              <a:rPr lang="en-US" err="1"/>
              <a:t>tục</a:t>
            </a:r>
            <a:endParaRPr lang="en-US"/>
          </a:p>
        </p:txBody>
      </p:sp>
      <p:sp>
        <p:nvSpPr>
          <p:cNvPr id="9" name="Content Placeholder 8">
            <a:extLst>
              <a:ext uri="{FF2B5EF4-FFF2-40B4-BE49-F238E27FC236}">
                <a16:creationId xmlns:a16="http://schemas.microsoft.com/office/drawing/2014/main" id="{93118190-E67E-3CDA-9960-6FD68F7A7E87}"/>
              </a:ext>
            </a:extLst>
          </p:cNvPr>
          <p:cNvSpPr>
            <a:spLocks noGrp="1"/>
          </p:cNvSpPr>
          <p:nvPr>
            <p:ph idx="1"/>
          </p:nvPr>
        </p:nvSpPr>
        <p:spPr/>
        <p:txBody>
          <a:bodyPr/>
          <a:lstStyle/>
          <a:p>
            <a:r>
              <a:rPr lang="en-US" err="1"/>
              <a:t>Ví</a:t>
            </a:r>
            <a:r>
              <a:rPr lang="en-US"/>
              <a:t> </a:t>
            </a:r>
            <a:r>
              <a:rPr lang="en-US" err="1"/>
              <a:t>dụ</a:t>
            </a:r>
            <a:r>
              <a:rPr lang="en-US"/>
              <a:t>:</a:t>
            </a:r>
          </a:p>
          <a:p>
            <a:pPr lvl="1"/>
            <a:r>
              <a:rPr lang="en-US"/>
              <a:t>GDP</a:t>
            </a:r>
          </a:p>
          <a:p>
            <a:pPr lvl="1"/>
            <a:r>
              <a:rPr lang="en-US" err="1"/>
              <a:t>Nhiệt</a:t>
            </a:r>
            <a:r>
              <a:rPr lang="en-US"/>
              <a:t> </a:t>
            </a:r>
            <a:r>
              <a:rPr lang="en-US" err="1"/>
              <a:t>độ</a:t>
            </a:r>
            <a:r>
              <a:rPr lang="en-US"/>
              <a:t> </a:t>
            </a:r>
            <a:r>
              <a:rPr lang="en-US" err="1"/>
              <a:t>không</a:t>
            </a:r>
            <a:r>
              <a:rPr lang="en-US"/>
              <a:t> </a:t>
            </a:r>
            <a:r>
              <a:rPr lang="en-US" err="1"/>
              <a:t>khí</a:t>
            </a:r>
            <a:endParaRPr lang="en-US"/>
          </a:p>
          <a:p>
            <a:pPr lvl="1"/>
            <a:r>
              <a:rPr lang="en-US" b="0" i="0">
                <a:solidFill>
                  <a:srgbClr val="000000"/>
                </a:solidFill>
                <a:effectLst/>
                <a:highlight>
                  <a:srgbClr val="FFFFFF"/>
                </a:highlight>
              </a:rPr>
              <a:t>PM</a:t>
            </a:r>
            <a:r>
              <a:rPr lang="en-US" b="0" i="0" baseline="-25000">
                <a:solidFill>
                  <a:srgbClr val="000000"/>
                </a:solidFill>
                <a:effectLst/>
                <a:highlight>
                  <a:srgbClr val="FFFFFF"/>
                </a:highlight>
              </a:rPr>
              <a:t>2,5</a:t>
            </a:r>
            <a:r>
              <a:rPr lang="en-US" b="0" i="0">
                <a:solidFill>
                  <a:srgbClr val="000000"/>
                </a:solidFill>
                <a:effectLst/>
                <a:highlight>
                  <a:srgbClr val="FFFFFF"/>
                </a:highlight>
              </a:rPr>
              <a:t> (</a:t>
            </a:r>
            <a:r>
              <a:rPr lang="el-GR" b="0" i="0">
                <a:solidFill>
                  <a:srgbClr val="000000"/>
                </a:solidFill>
                <a:effectLst/>
                <a:highlight>
                  <a:srgbClr val="FFFFFF"/>
                </a:highlight>
              </a:rPr>
              <a:t>μ</a:t>
            </a:r>
            <a:r>
              <a:rPr lang="en-US" b="0" i="0">
                <a:solidFill>
                  <a:srgbClr val="000000"/>
                </a:solidFill>
                <a:effectLst/>
                <a:highlight>
                  <a:srgbClr val="FFFFFF"/>
                </a:highlight>
              </a:rPr>
              <a:t>g/m</a:t>
            </a:r>
            <a:r>
              <a:rPr lang="en-US" b="0" i="0" baseline="30000">
                <a:solidFill>
                  <a:srgbClr val="000000"/>
                </a:solidFill>
                <a:effectLst/>
                <a:highlight>
                  <a:srgbClr val="FFFFFF"/>
                </a:highlight>
              </a:rPr>
              <a:t>3</a:t>
            </a:r>
            <a:r>
              <a:rPr lang="en-US" b="0" i="0">
                <a:solidFill>
                  <a:srgbClr val="000000"/>
                </a:solidFill>
                <a:effectLst/>
                <a:highlight>
                  <a:srgbClr val="FFFFFF"/>
                </a:highlight>
              </a:rPr>
              <a:t>)</a:t>
            </a:r>
            <a:endParaRPr lang="en-US"/>
          </a:p>
          <a:p>
            <a:endParaRPr lang="en-US"/>
          </a:p>
        </p:txBody>
      </p:sp>
      <p:sp>
        <p:nvSpPr>
          <p:cNvPr id="4" name="Footer Placeholder 3">
            <a:extLst>
              <a:ext uri="{FF2B5EF4-FFF2-40B4-BE49-F238E27FC236}">
                <a16:creationId xmlns:a16="http://schemas.microsoft.com/office/drawing/2014/main" id="{AB2D03E2-029D-4D82-1341-1A89CACA2B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2684A5E-BDA1-F925-4EE7-A820CACB8E07}"/>
              </a:ext>
            </a:extLst>
          </p:cNvPr>
          <p:cNvSpPr>
            <a:spLocks noGrp="1"/>
          </p:cNvSpPr>
          <p:nvPr>
            <p:ph type="sldNum" sz="quarter" idx="12"/>
          </p:nvPr>
        </p:nvSpPr>
        <p:spPr/>
        <p:txBody>
          <a:bodyPr/>
          <a:lstStyle/>
          <a:p>
            <a:fld id="{558478D3-4DD5-4D7B-8D8D-7EA87687E863}" type="slidenum">
              <a:rPr lang="en-US" smtClean="0"/>
              <a:pPr/>
              <a:t>97</a:t>
            </a:fld>
            <a:endParaRPr lang="en-US"/>
          </a:p>
        </p:txBody>
      </p:sp>
      <p:sp>
        <p:nvSpPr>
          <p:cNvPr id="3" name="Date Placeholder 2">
            <a:extLst>
              <a:ext uri="{FF2B5EF4-FFF2-40B4-BE49-F238E27FC236}">
                <a16:creationId xmlns:a16="http://schemas.microsoft.com/office/drawing/2014/main" id="{35AA6009-1C12-D790-AE7D-722546C8BA7E}"/>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4714578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err="1"/>
              <a:t>Biến</a:t>
            </a:r>
            <a:r>
              <a:rPr lang="en-US"/>
              <a:t> </a:t>
            </a:r>
            <a:r>
              <a:rPr lang="en-US" err="1"/>
              <a:t>định</a:t>
            </a:r>
            <a:r>
              <a:rPr lang="en-US"/>
              <a:t> </a:t>
            </a:r>
            <a:r>
              <a:rPr lang="en-US" err="1"/>
              <a:t>tính</a:t>
            </a:r>
            <a:r>
              <a:rPr lang="en-US"/>
              <a:t>/</a:t>
            </a:r>
            <a:r>
              <a:rPr lang="en-US" err="1"/>
              <a:t>rời</a:t>
            </a:r>
            <a:r>
              <a:rPr lang="en-US"/>
              <a:t> </a:t>
            </a:r>
            <a:r>
              <a:rPr lang="en-US" err="1"/>
              <a:t>rạc</a:t>
            </a:r>
            <a:r>
              <a:rPr lang="en-US"/>
              <a:t> – </a:t>
            </a:r>
            <a:r>
              <a:rPr lang="en-US" err="1"/>
              <a:t>Biến</a:t>
            </a:r>
            <a:r>
              <a:rPr lang="en-US"/>
              <a:t> </a:t>
            </a:r>
            <a:r>
              <a:rPr lang="en-US" err="1"/>
              <a:t>định</a:t>
            </a:r>
            <a:r>
              <a:rPr lang="en-US"/>
              <a:t> </a:t>
            </a:r>
            <a:r>
              <a:rPr lang="en-US" err="1"/>
              <a:t>danh</a:t>
            </a:r>
            <a:endParaRPr lang="en-US"/>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err="1"/>
              <a:t>Ví</a:t>
            </a:r>
            <a:r>
              <a:rPr lang="en-US"/>
              <a:t> </a:t>
            </a:r>
            <a:r>
              <a:rPr lang="en-US" err="1"/>
              <a:t>dụ</a:t>
            </a:r>
            <a:r>
              <a:rPr lang="en-US"/>
              <a:t>:</a:t>
            </a:r>
          </a:p>
          <a:p>
            <a:pPr lvl="1"/>
            <a:r>
              <a:rPr lang="en-US" err="1"/>
              <a:t>Giới</a:t>
            </a:r>
            <a:r>
              <a:rPr lang="en-US"/>
              <a:t> </a:t>
            </a:r>
            <a:r>
              <a:rPr lang="en-US" err="1"/>
              <a:t>tính</a:t>
            </a:r>
            <a:endParaRPr lang="en-US"/>
          </a:p>
          <a:p>
            <a:pPr lvl="1"/>
            <a:r>
              <a:rPr lang="en-US"/>
              <a:t>Tôn </a:t>
            </a:r>
            <a:r>
              <a:rPr lang="en-US" err="1"/>
              <a:t>giáo</a:t>
            </a:r>
            <a:endParaRPr lang="en-US"/>
          </a:p>
          <a:p>
            <a:pPr lvl="1"/>
            <a:r>
              <a:rPr lang="en-US" err="1"/>
              <a:t>Quốc</a:t>
            </a:r>
            <a:r>
              <a:rPr lang="en-US"/>
              <a:t> </a:t>
            </a:r>
            <a:r>
              <a:rPr lang="en-US" err="1"/>
              <a:t>tịch</a:t>
            </a:r>
            <a:endParaRPr lang="en-US"/>
          </a:p>
          <a:p>
            <a:pPr marL="457200" lvl="1" indent="0">
              <a:buNone/>
            </a:pPr>
            <a:endParaRPr lang="en-US"/>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98</a:t>
            </a:fld>
            <a:endParaRPr lang="en-US"/>
          </a:p>
        </p:txBody>
      </p:sp>
      <p:sp>
        <p:nvSpPr>
          <p:cNvPr id="6" name="Date Placeholder 5">
            <a:extLst>
              <a:ext uri="{FF2B5EF4-FFF2-40B4-BE49-F238E27FC236}">
                <a16:creationId xmlns:a16="http://schemas.microsoft.com/office/drawing/2014/main" id="{D5772863-E7AC-C9CE-599F-42BF8FC782B5}"/>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38688857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err="1"/>
              <a:t>Biến</a:t>
            </a:r>
            <a:r>
              <a:rPr lang="en-US"/>
              <a:t> </a:t>
            </a:r>
            <a:r>
              <a:rPr lang="en-US" err="1"/>
              <a:t>định</a:t>
            </a:r>
            <a:r>
              <a:rPr lang="en-US"/>
              <a:t> </a:t>
            </a:r>
            <a:r>
              <a:rPr lang="en-US" err="1"/>
              <a:t>tính</a:t>
            </a:r>
            <a:r>
              <a:rPr lang="en-US"/>
              <a:t>/</a:t>
            </a:r>
            <a:r>
              <a:rPr lang="en-US" err="1"/>
              <a:t>rời</a:t>
            </a:r>
            <a:r>
              <a:rPr lang="en-US"/>
              <a:t> </a:t>
            </a:r>
            <a:r>
              <a:rPr lang="en-US" err="1"/>
              <a:t>rạc</a:t>
            </a:r>
            <a:r>
              <a:rPr lang="en-US"/>
              <a:t> – </a:t>
            </a:r>
            <a:r>
              <a:rPr lang="en-US" err="1"/>
              <a:t>Biến</a:t>
            </a:r>
            <a:r>
              <a:rPr lang="en-US"/>
              <a:t> </a:t>
            </a:r>
            <a:r>
              <a:rPr lang="en-US" err="1"/>
              <a:t>thứ</a:t>
            </a:r>
            <a:r>
              <a:rPr lang="en-US"/>
              <a:t> </a:t>
            </a:r>
            <a:r>
              <a:rPr lang="en-US" err="1"/>
              <a:t>bậc</a:t>
            </a:r>
            <a:endParaRPr lang="en-US"/>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err="1"/>
              <a:t>Ví</a:t>
            </a:r>
            <a:r>
              <a:rPr lang="en-US"/>
              <a:t> </a:t>
            </a:r>
            <a:r>
              <a:rPr lang="en-US" err="1"/>
              <a:t>dụ</a:t>
            </a:r>
            <a:r>
              <a:rPr lang="en-US"/>
              <a:t>:</a:t>
            </a:r>
          </a:p>
          <a:p>
            <a:pPr lvl="1"/>
            <a:r>
              <a:rPr lang="en-US"/>
              <a:t>Thang Likert: </a:t>
            </a:r>
            <a:r>
              <a:rPr lang="en-US" err="1"/>
              <a:t>hoàn</a:t>
            </a:r>
            <a:r>
              <a:rPr lang="en-US"/>
              <a:t> </a:t>
            </a:r>
            <a:r>
              <a:rPr lang="en-US" err="1"/>
              <a:t>toàn</a:t>
            </a:r>
            <a:r>
              <a:rPr lang="en-US"/>
              <a:t> </a:t>
            </a:r>
            <a:r>
              <a:rPr lang="en-US" err="1"/>
              <a:t>không</a:t>
            </a:r>
            <a:r>
              <a:rPr lang="en-US"/>
              <a:t> </a:t>
            </a:r>
            <a:r>
              <a:rPr lang="en-US" err="1"/>
              <a:t>đồng</a:t>
            </a:r>
            <a:r>
              <a:rPr lang="en-US"/>
              <a:t> ý – </a:t>
            </a:r>
            <a:r>
              <a:rPr lang="en-US" err="1"/>
              <a:t>hoàn</a:t>
            </a:r>
            <a:r>
              <a:rPr lang="en-US"/>
              <a:t> </a:t>
            </a:r>
            <a:r>
              <a:rPr lang="en-US" err="1"/>
              <a:t>toàn</a:t>
            </a:r>
            <a:r>
              <a:rPr lang="en-US"/>
              <a:t> </a:t>
            </a:r>
            <a:r>
              <a:rPr lang="en-US" err="1"/>
              <a:t>đồng</a:t>
            </a:r>
            <a:r>
              <a:rPr lang="en-US"/>
              <a:t> ý</a:t>
            </a:r>
          </a:p>
          <a:p>
            <a:pPr lvl="1"/>
            <a:r>
              <a:rPr lang="en-US" err="1"/>
              <a:t>Trình</a:t>
            </a:r>
            <a:r>
              <a:rPr lang="en-US"/>
              <a:t> </a:t>
            </a:r>
            <a:r>
              <a:rPr lang="en-US" err="1"/>
              <a:t>độ</a:t>
            </a:r>
            <a:r>
              <a:rPr lang="en-US"/>
              <a:t> </a:t>
            </a:r>
            <a:r>
              <a:rPr lang="en-US" err="1"/>
              <a:t>học</a:t>
            </a:r>
            <a:r>
              <a:rPr lang="en-US"/>
              <a:t> </a:t>
            </a:r>
            <a:r>
              <a:rPr lang="en-US" err="1"/>
              <a:t>vấn</a:t>
            </a:r>
            <a:r>
              <a:rPr lang="en-US"/>
              <a:t>: THCS, THPT, </a:t>
            </a:r>
            <a:r>
              <a:rPr lang="en-US" err="1"/>
              <a:t>trung</a:t>
            </a:r>
            <a:r>
              <a:rPr lang="en-US"/>
              <a:t> </a:t>
            </a:r>
            <a:r>
              <a:rPr lang="en-US" err="1"/>
              <a:t>cấp</a:t>
            </a:r>
            <a:r>
              <a:rPr lang="en-US"/>
              <a:t>, </a:t>
            </a:r>
            <a:r>
              <a:rPr lang="en-US" err="1"/>
              <a:t>đại</a:t>
            </a:r>
            <a:r>
              <a:rPr lang="en-US"/>
              <a:t> </a:t>
            </a:r>
            <a:r>
              <a:rPr lang="en-US" err="1"/>
              <a:t>học</a:t>
            </a:r>
            <a:r>
              <a:rPr lang="en-US"/>
              <a:t>, </a:t>
            </a:r>
            <a:r>
              <a:rPr lang="en-US" err="1"/>
              <a:t>sau</a:t>
            </a:r>
            <a:r>
              <a:rPr lang="en-US"/>
              <a:t> </a:t>
            </a:r>
            <a:r>
              <a:rPr lang="en-US" err="1"/>
              <a:t>đại</a:t>
            </a:r>
            <a:r>
              <a:rPr lang="en-US"/>
              <a:t> </a:t>
            </a:r>
            <a:r>
              <a:rPr lang="en-US" err="1"/>
              <a:t>học</a:t>
            </a:r>
            <a:endParaRPr lang="en-US"/>
          </a:p>
          <a:p>
            <a:pPr lvl="1"/>
            <a:r>
              <a:rPr lang="en-US" err="1"/>
              <a:t>Điều</a:t>
            </a:r>
            <a:r>
              <a:rPr lang="en-US"/>
              <a:t> </a:t>
            </a:r>
            <a:r>
              <a:rPr lang="en-US" err="1"/>
              <a:t>kiện</a:t>
            </a:r>
            <a:r>
              <a:rPr lang="en-US"/>
              <a:t> </a:t>
            </a:r>
            <a:r>
              <a:rPr lang="en-US" err="1"/>
              <a:t>kinh</a:t>
            </a:r>
            <a:r>
              <a:rPr lang="en-US"/>
              <a:t> </a:t>
            </a:r>
            <a:r>
              <a:rPr lang="en-US" err="1"/>
              <a:t>tế</a:t>
            </a:r>
            <a:r>
              <a:rPr lang="en-US"/>
              <a:t> </a:t>
            </a:r>
            <a:r>
              <a:rPr lang="en-US" err="1"/>
              <a:t>xã</a:t>
            </a:r>
            <a:r>
              <a:rPr lang="en-US"/>
              <a:t> </a:t>
            </a:r>
            <a:r>
              <a:rPr lang="en-US" err="1"/>
              <a:t>hội</a:t>
            </a:r>
            <a:r>
              <a:rPr lang="en-US"/>
              <a:t>: </a:t>
            </a:r>
            <a:r>
              <a:rPr lang="en-US" err="1"/>
              <a:t>thấp</a:t>
            </a:r>
            <a:r>
              <a:rPr lang="en-US"/>
              <a:t>, </a:t>
            </a:r>
            <a:r>
              <a:rPr lang="en-US" err="1"/>
              <a:t>trung</a:t>
            </a:r>
            <a:r>
              <a:rPr lang="en-US"/>
              <a:t> </a:t>
            </a:r>
            <a:r>
              <a:rPr lang="en-US" err="1"/>
              <a:t>bình</a:t>
            </a:r>
            <a:r>
              <a:rPr lang="en-US"/>
              <a:t>, </a:t>
            </a:r>
            <a:r>
              <a:rPr lang="en-US" err="1"/>
              <a:t>cao</a:t>
            </a:r>
            <a:endParaRPr lang="en-US"/>
          </a:p>
          <a:p>
            <a:pPr lvl="1"/>
            <a:r>
              <a:rPr lang="en-US" err="1"/>
              <a:t>Đánh</a:t>
            </a:r>
            <a:r>
              <a:rPr lang="en-US"/>
              <a:t> </a:t>
            </a:r>
            <a:r>
              <a:rPr lang="en-US" err="1"/>
              <a:t>giá</a:t>
            </a:r>
            <a:r>
              <a:rPr lang="en-US"/>
              <a:t>/</a:t>
            </a:r>
            <a:r>
              <a:rPr lang="en-US" err="1"/>
              <a:t>chấm</a:t>
            </a:r>
            <a:r>
              <a:rPr lang="en-US"/>
              <a:t> </a:t>
            </a:r>
            <a:r>
              <a:rPr lang="en-US" err="1"/>
              <a:t>điểm</a:t>
            </a:r>
            <a:r>
              <a:rPr lang="en-US"/>
              <a:t>: 1 – 5 </a:t>
            </a:r>
          </a:p>
          <a:p>
            <a:r>
              <a:rPr lang="en-US" err="1"/>
              <a:t>Đặc</a:t>
            </a:r>
            <a:r>
              <a:rPr lang="en-US"/>
              <a:t> </a:t>
            </a:r>
            <a:r>
              <a:rPr lang="en-US" err="1"/>
              <a:t>điểm</a:t>
            </a:r>
            <a:endParaRPr lang="en-US"/>
          </a:p>
          <a:p>
            <a:pPr lvl="1"/>
            <a:r>
              <a:rPr lang="en-US" err="1"/>
              <a:t>Có</a:t>
            </a:r>
            <a:r>
              <a:rPr lang="en-US"/>
              <a:t> </a:t>
            </a:r>
            <a:r>
              <a:rPr lang="en-US" err="1"/>
              <a:t>tính</a:t>
            </a:r>
            <a:r>
              <a:rPr lang="en-US"/>
              <a:t> </a:t>
            </a:r>
            <a:r>
              <a:rPr lang="en-US" err="1"/>
              <a:t>thứ</a:t>
            </a:r>
            <a:r>
              <a:rPr lang="en-US"/>
              <a:t> </a:t>
            </a:r>
            <a:r>
              <a:rPr lang="en-US" err="1"/>
              <a:t>bậc</a:t>
            </a:r>
            <a:r>
              <a:rPr lang="en-US"/>
              <a:t> </a:t>
            </a:r>
            <a:r>
              <a:rPr lang="en-US" err="1"/>
              <a:t>tự</a:t>
            </a:r>
            <a:r>
              <a:rPr lang="en-US"/>
              <a:t> </a:t>
            </a:r>
            <a:r>
              <a:rPr lang="en-US" err="1"/>
              <a:t>nhiên</a:t>
            </a:r>
            <a:endParaRPr lang="en-US"/>
          </a:p>
          <a:p>
            <a:pPr lvl="1"/>
            <a:r>
              <a:rPr lang="en-US" err="1"/>
              <a:t>Không</a:t>
            </a:r>
            <a:r>
              <a:rPr lang="en-US"/>
              <a:t> </a:t>
            </a:r>
            <a:r>
              <a:rPr lang="en-US" err="1"/>
              <a:t>thể</a:t>
            </a:r>
            <a:r>
              <a:rPr lang="en-US"/>
              <a:t> </a:t>
            </a:r>
            <a:r>
              <a:rPr lang="en-US" err="1"/>
              <a:t>khẳng</a:t>
            </a:r>
            <a:r>
              <a:rPr lang="en-US"/>
              <a:t> </a:t>
            </a:r>
            <a:r>
              <a:rPr lang="en-US" err="1"/>
              <a:t>định</a:t>
            </a:r>
            <a:r>
              <a:rPr lang="en-US"/>
              <a:t> </a:t>
            </a:r>
            <a:r>
              <a:rPr lang="en-US" err="1"/>
              <a:t>khoảng</a:t>
            </a:r>
            <a:r>
              <a:rPr lang="en-US"/>
              <a:t> </a:t>
            </a:r>
            <a:r>
              <a:rPr lang="en-US" err="1"/>
              <a:t>cách</a:t>
            </a:r>
            <a:r>
              <a:rPr lang="en-US"/>
              <a:t> </a:t>
            </a:r>
            <a:r>
              <a:rPr lang="en-US" err="1"/>
              <a:t>bằng</a:t>
            </a:r>
            <a:r>
              <a:rPr lang="en-US"/>
              <a:t> </a:t>
            </a:r>
            <a:r>
              <a:rPr lang="en-US" err="1"/>
              <a:t>nhau</a:t>
            </a:r>
            <a:r>
              <a:rPr lang="en-US"/>
              <a:t> </a:t>
            </a:r>
            <a:r>
              <a:rPr lang="en-US" err="1"/>
              <a:t>giữa</a:t>
            </a:r>
            <a:r>
              <a:rPr lang="en-US"/>
              <a:t> </a:t>
            </a:r>
            <a:r>
              <a:rPr lang="en-US" err="1"/>
              <a:t>các</a:t>
            </a:r>
            <a:r>
              <a:rPr lang="en-US"/>
              <a:t> </a:t>
            </a:r>
            <a:r>
              <a:rPr lang="en-US" err="1"/>
              <a:t>giá</a:t>
            </a:r>
            <a:r>
              <a:rPr lang="en-US"/>
              <a:t> </a:t>
            </a:r>
            <a:r>
              <a:rPr lang="en-US" err="1"/>
              <a:t>trị</a:t>
            </a:r>
            <a:endParaRPr lang="en-US"/>
          </a:p>
          <a:p>
            <a:pPr lvl="1"/>
            <a:endParaRPr lang="en-US"/>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99</a:t>
            </a:fld>
            <a:endParaRPr lang="en-US"/>
          </a:p>
        </p:txBody>
      </p:sp>
      <p:sp>
        <p:nvSpPr>
          <p:cNvPr id="8" name="Star: 5 Points 7">
            <a:extLst>
              <a:ext uri="{FF2B5EF4-FFF2-40B4-BE49-F238E27FC236}">
                <a16:creationId xmlns:a16="http://schemas.microsoft.com/office/drawing/2014/main" id="{7AAD1DD7-1B5B-904C-499D-E646AB21442A}"/>
              </a:ext>
            </a:extLst>
          </p:cNvPr>
          <p:cNvSpPr/>
          <p:nvPr/>
        </p:nvSpPr>
        <p:spPr>
          <a:xfrm>
            <a:off x="5138737" y="3172002"/>
            <a:ext cx="280987" cy="256998"/>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98D9E63B-B708-F772-1921-59D868DD418C}"/>
              </a:ext>
            </a:extLst>
          </p:cNvPr>
          <p:cNvSpPr>
            <a:spLocks noGrp="1"/>
          </p:cNvSpPr>
          <p:nvPr>
            <p:ph type="dt" sz="half" idx="10"/>
          </p:nvPr>
        </p:nvSpPr>
        <p:spPr/>
        <p:txBody>
          <a:bodyPr/>
          <a:lstStyle/>
          <a:p>
            <a:r>
              <a:rPr lang="en-001"/>
              <a:t>26/10/2024</a:t>
            </a:r>
          </a:p>
        </p:txBody>
      </p:sp>
    </p:spTree>
    <p:extLst>
      <p:ext uri="{BB962C8B-B14F-4D97-AF65-F5344CB8AC3E}">
        <p14:creationId xmlns:p14="http://schemas.microsoft.com/office/powerpoint/2010/main" val="1699482665"/>
      </p:ext>
    </p:extLst>
  </p:cSld>
  <p:clrMapOvr>
    <a:masterClrMapping/>
  </p:clrMapOvr>
</p:sld>
</file>

<file path=ppt/theme/theme1.xml><?xml version="1.0" encoding="utf-8"?>
<a:theme xmlns:a="http://schemas.openxmlformats.org/drawingml/2006/main" name="Office Theme">
  <a:themeElements>
    <a:clrScheme name="SIS">
      <a:dk1>
        <a:srgbClr val="000000"/>
      </a:dk1>
      <a:lt1>
        <a:sysClr val="window" lastClr="FFFFFF"/>
      </a:lt1>
      <a:dk2>
        <a:srgbClr val="254085"/>
      </a:dk2>
      <a:lt2>
        <a:srgbClr val="E8E8E8"/>
      </a:lt2>
      <a:accent1>
        <a:srgbClr val="FFD400"/>
      </a:accent1>
      <a:accent2>
        <a:srgbClr val="F2B213"/>
      </a:accent2>
      <a:accent3>
        <a:srgbClr val="E48F26"/>
      </a:accent3>
      <a:accent4>
        <a:srgbClr val="C69C0E"/>
      </a:accent4>
      <a:accent5>
        <a:srgbClr val="254085"/>
      </a:accent5>
      <a:accent6>
        <a:srgbClr val="0C2BC6"/>
      </a:accent6>
      <a:hlink>
        <a:srgbClr val="4D94D8"/>
      </a:hlink>
      <a:folHlink>
        <a:srgbClr val="9B5B96"/>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160</TotalTime>
  <Words>14581</Words>
  <Application>Microsoft Office PowerPoint</Application>
  <PresentationFormat>Widescreen</PresentationFormat>
  <Paragraphs>2782</Paragraphs>
  <Slides>234</Slides>
  <Notes>118</Notes>
  <HiddenSlides>1</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234</vt:i4>
      </vt:variant>
    </vt:vector>
  </HeadingPairs>
  <TitlesOfParts>
    <vt:vector size="255" baseType="lpstr">
      <vt:lpstr>-apple-system</vt:lpstr>
      <vt:lpstr>Aptos</vt:lpstr>
      <vt:lpstr>Aptos Display</vt:lpstr>
      <vt:lpstr>Aptos Narrow</vt:lpstr>
      <vt:lpstr>Arial</vt:lpstr>
      <vt:lpstr>Calibri</vt:lpstr>
      <vt:lpstr>Cambria Math</vt:lpstr>
      <vt:lpstr>CMR10</vt:lpstr>
      <vt:lpstr>CMTT10</vt:lpstr>
      <vt:lpstr>Ginto</vt:lpstr>
      <vt:lpstr>Google Sans</vt:lpstr>
      <vt:lpstr>Helvetica Neue</vt:lpstr>
      <vt:lpstr>Inter</vt:lpstr>
      <vt:lpstr>Libre Franklin</vt:lpstr>
      <vt:lpstr>Linux Libertine</vt:lpstr>
      <vt:lpstr>Open Sans</vt:lpstr>
      <vt:lpstr>OpenSans</vt:lpstr>
      <vt:lpstr>SegoeuiPc</vt:lpstr>
      <vt:lpstr>SegoeUIVariable</vt:lpstr>
      <vt:lpstr>Wingdings</vt:lpstr>
      <vt:lpstr>Office Theme</vt:lpstr>
      <vt:lpstr>Phương pháp nghiên cứu  liên ngành</vt:lpstr>
      <vt:lpstr>Thông tin lớp học</vt:lpstr>
      <vt:lpstr>Mục tiêu lớp học</vt:lpstr>
      <vt:lpstr>Tài liệu tham khảo</vt:lpstr>
      <vt:lpstr>Nội dung</vt:lpstr>
      <vt:lpstr>Giới thiệu chung</vt:lpstr>
      <vt:lpstr>Khoa học?</vt:lpstr>
      <vt:lpstr>Khoa học?</vt:lpstr>
      <vt:lpstr>Khoa học?</vt:lpstr>
      <vt:lpstr>Khoa học?</vt:lpstr>
      <vt:lpstr>Ví dụ</vt:lpstr>
      <vt:lpstr>Ví dụ</vt:lpstr>
      <vt:lpstr>Khoa học liên ngành</vt:lpstr>
      <vt:lpstr>Nghiên cứu khoa học?</vt:lpstr>
      <vt:lpstr>Nghiên cứu khoa học?</vt:lpstr>
      <vt:lpstr>Quá trình  nghiên cứu</vt:lpstr>
      <vt:lpstr>Quá trình  nghiên cứu</vt:lpstr>
      <vt:lpstr>Chủ đề nghiên cứu</vt:lpstr>
      <vt:lpstr>Bài tập:</vt:lpstr>
      <vt:lpstr>Chủ đề nghiên cứu đến từ đâu?</vt:lpstr>
      <vt:lpstr>Chủ đề nghiên cứu đến từ đâu?</vt:lpstr>
      <vt:lpstr>Thế nào là chủ đề nghiên cứu tốt?</vt:lpstr>
      <vt:lpstr>Thế nào là chủ đề nghiên cứu tốt?</vt:lpstr>
      <vt:lpstr>Bài tập:</vt:lpstr>
      <vt:lpstr>Tổng quan tài liệu</vt:lpstr>
      <vt:lpstr>Mục đích?</vt:lpstr>
      <vt:lpstr>Các bước thực hiện</vt:lpstr>
      <vt:lpstr>Các loại tài liệu </vt:lpstr>
      <vt:lpstr>Tìm kiếm tài liệu (1)</vt:lpstr>
      <vt:lpstr>Tìm kiếm tài liệu (2)</vt:lpstr>
      <vt:lpstr>Đọc nhanh, chọn lọc, phân loại</vt:lpstr>
      <vt:lpstr>Đọc nhanh, chọn lọc, phân loại</vt:lpstr>
      <vt:lpstr>Đọc nhanh, chọn lọc, phân loại</vt:lpstr>
      <vt:lpstr>Đọc nhanh, chọn lọc, phân loại</vt:lpstr>
      <vt:lpstr>Đọc sâu, phân tích, và tổng hợp</vt:lpstr>
      <vt:lpstr>Đọc sâu, phân tích, và tổng hợp</vt:lpstr>
      <vt:lpstr>Bài tập</vt:lpstr>
      <vt:lpstr>Những điều cần tránh</vt:lpstr>
      <vt:lpstr>Tổng quan hệ thống (systematic reviews)</vt:lpstr>
      <vt:lpstr>Tổng quan hệ thống (systematic reviews)</vt:lpstr>
      <vt:lpstr>Tổng quan hệ thống (systematic reviews)</vt:lpstr>
      <vt:lpstr>Tổng quan hệ thống (systematic reviews)</vt:lpstr>
      <vt:lpstr>Thiết kế nghiên cứu</vt:lpstr>
      <vt:lpstr>Thiết kế nghiên cứu</vt:lpstr>
      <vt:lpstr>Các mục đích của nghiên cứu</vt:lpstr>
      <vt:lpstr>Các mục đích của nghiên cứu</vt:lpstr>
      <vt:lpstr>Thiết kế nghiên cứu</vt:lpstr>
      <vt:lpstr> Đối tượng  nghiên cứu</vt:lpstr>
      <vt:lpstr>Quần thể - mẫu</vt:lpstr>
      <vt:lpstr>Tính đại diện</vt:lpstr>
      <vt:lpstr>Phương pháp lấy mẫu</vt:lpstr>
      <vt:lpstr>Phương pháp lấy mẫu</vt:lpstr>
      <vt:lpstr>Phương pháp lấy mẫu</vt:lpstr>
      <vt:lpstr>Phương pháp lấy mẫu</vt:lpstr>
      <vt:lpstr>Phương pháp lấy mẫu</vt:lpstr>
      <vt:lpstr>Phương pháp lấy mẫu</vt:lpstr>
      <vt:lpstr>Phương pháp lấy mẫu</vt:lpstr>
      <vt:lpstr>Phương pháp lấy mẫu</vt:lpstr>
      <vt:lpstr>Phương pháp lấy mẫu</vt:lpstr>
      <vt:lpstr>Mẫu môi trường</vt:lpstr>
      <vt:lpstr>Mẫu môi trường</vt:lpstr>
      <vt:lpstr>Yếu tố thời gian của nghiên cứu</vt:lpstr>
      <vt:lpstr>Yếu tố thời gian của nghiên cứu</vt:lpstr>
      <vt:lpstr>Bài tập</vt:lpstr>
      <vt:lpstr>Thu thập dữ liệu</vt:lpstr>
      <vt:lpstr>Nguồn dữ liệu</vt:lpstr>
      <vt:lpstr>Thách thức và cơ hội – Dữ liệu sơ cấp</vt:lpstr>
      <vt:lpstr>Thách thức và cơ hội – Dữ liệu thứ cấp</vt:lpstr>
      <vt:lpstr> Nguồn dữ liệu thứ cấp</vt:lpstr>
      <vt:lpstr> Nguồn dữ liệu thứ cấp</vt:lpstr>
      <vt:lpstr> Nguồn dữ liệu thứ cấp</vt:lpstr>
      <vt:lpstr>Thu thập dữ liệu sơ cấp</vt:lpstr>
      <vt:lpstr>PowerPoint Presentation</vt:lpstr>
      <vt:lpstr>PowerPoint Presentation</vt:lpstr>
      <vt:lpstr>PowerPoint Presentation</vt:lpstr>
      <vt:lpstr>Bảng hỏi</vt:lpstr>
      <vt:lpstr>Bảng hỏi – loại câu hỏi</vt:lpstr>
      <vt:lpstr>Lưu ý khi thiết kế bảng hỏi</vt:lpstr>
      <vt:lpstr>Lưu ý khi thiết kế bảng hỏi</vt:lpstr>
      <vt:lpstr>Các nguồn sai số của bảng hỏi</vt:lpstr>
      <vt:lpstr>Hiện trường</vt:lpstr>
      <vt:lpstr>Hiện trường</vt:lpstr>
      <vt:lpstr>Hiện trường</vt:lpstr>
      <vt:lpstr>Thực nghiệm</vt:lpstr>
      <vt:lpstr>Thực nghiệm</vt:lpstr>
      <vt:lpstr>Nguồn lực đám đông</vt:lpstr>
      <vt:lpstr>Nguồn lực đám đông</vt:lpstr>
      <vt:lpstr>Bài tập</vt:lpstr>
      <vt:lpstr>Phân tích</vt:lpstr>
      <vt:lpstr>Dữ liệu</vt:lpstr>
      <vt:lpstr>Dữ liệu có cấu trúc và phi cấu trúc</vt:lpstr>
      <vt:lpstr>Cấu trúc bảng dữ liệu</vt:lpstr>
      <vt:lpstr>Cấu trúc bảng dữ liệu</vt:lpstr>
      <vt:lpstr>Cấu trúc bảng dữ liệu</vt:lpstr>
      <vt:lpstr>Cấu trúc bảng dữ liệu</vt:lpstr>
      <vt:lpstr>Cấu trúc bảng dữ liệu</vt:lpstr>
      <vt:lpstr>Biến định lượng/liên tục</vt:lpstr>
      <vt:lpstr>Biến định tính/rời rạc – Biến định danh</vt:lpstr>
      <vt:lpstr>Biến định tính/rời rạc – Biến thứ bậc</vt:lpstr>
      <vt:lpstr>Bài tập</vt:lpstr>
      <vt:lpstr>Các bước phân tích</vt:lpstr>
      <vt:lpstr>Các bước phân tích</vt:lpstr>
      <vt:lpstr>Tiền xử lý dữ liệu</vt:lpstr>
      <vt:lpstr>Đo lường chất lượng dữ liệu</vt:lpstr>
      <vt:lpstr>Tiền xử lý dữ liệu</vt:lpstr>
      <vt:lpstr>Tiền xử lý dữ liệu</vt:lpstr>
      <vt:lpstr>Các bước phân tích</vt:lpstr>
      <vt:lpstr>Tìm hiểu dữ liệu/Biểu diễn dữ liệu</vt:lpstr>
      <vt:lpstr>Biểu diễn dữ liệu</vt:lpstr>
      <vt:lpstr>Biểu diễn dữ liệu</vt:lpstr>
      <vt:lpstr>Biểu diễn dữ liệu</vt:lpstr>
      <vt:lpstr>Biểu diễn dữ liệu</vt:lpstr>
      <vt:lpstr>Biểu diễn dữ liệu</vt:lpstr>
      <vt:lpstr>Biểu diễn dữ liệu</vt:lpstr>
      <vt:lpstr>Biểu diễn dữ liệu</vt:lpstr>
      <vt:lpstr>Biểu diễn dữ liệu</vt:lpstr>
      <vt:lpstr>Biểu diễn dữ liệu</vt:lpstr>
      <vt:lpstr>Biểu diễn dữ liệu - lượng</vt:lpstr>
      <vt:lpstr>Biểu diễn dữ liệu - lượng</vt:lpstr>
      <vt:lpstr>Biểu diễn dữ liệu - lượng</vt:lpstr>
      <vt:lpstr>Biểu diễn dữ liệu – phân phối</vt:lpstr>
      <vt:lpstr>Biểu diễn dữ liệu – phân phối</vt:lpstr>
      <vt:lpstr>Biểu diễn dữ liệu – phân phối</vt:lpstr>
      <vt:lpstr>Biểu diễn dữ liệu – phân phối</vt:lpstr>
      <vt:lpstr>Biểu diễn dữ liệu – phân phối</vt:lpstr>
      <vt:lpstr>Biểu diễn dữ liệu – phân phối</vt:lpstr>
      <vt:lpstr>Biểu diễn dữ liệu – phân phối</vt:lpstr>
      <vt:lpstr>Biểu diễn dữ liệu – tỷ lệ</vt:lpstr>
      <vt:lpstr>Biểu diễn dữ liệu – tỷ lệ</vt:lpstr>
      <vt:lpstr>Biểu diễn dữ liệu – tỷ lệ</vt:lpstr>
      <vt:lpstr>Biểu diễn dữ liệu – tỷ lệ</vt:lpstr>
      <vt:lpstr>Biểu diễn dữ liệu – quan hệ</vt:lpstr>
      <vt:lpstr>Biểu diễn dữ liệu – quan hệ</vt:lpstr>
      <vt:lpstr>Biểu diễn dữ liệu – quan hệ</vt:lpstr>
      <vt:lpstr>Biểu diễn dữ liệu – xu hướng</vt:lpstr>
      <vt:lpstr>Biểu diễn dữ liệu – xu hướng</vt:lpstr>
      <vt:lpstr>Biểu diễn dữ liệu – xu hướng</vt:lpstr>
      <vt:lpstr>Biểu diễn dữ liệu – không gian</vt:lpstr>
      <vt:lpstr>Biểu diễn dữ liệu – không gian</vt:lpstr>
      <vt:lpstr>Biểu diễn dữ liệu – không gian</vt:lpstr>
      <vt:lpstr>Biểu diễn dữ liệu – không gian</vt:lpstr>
      <vt:lpstr>Biểu diễn dữ liệu – không gian</vt:lpstr>
      <vt:lpstr>Biểu diễn dữ liệu – không gian</vt:lpstr>
      <vt:lpstr>Biểu diễn dữ liệu – không gian</vt:lpstr>
      <vt:lpstr>Các bước phân tích</vt:lpstr>
      <vt:lpstr>Thống kê mô tả - Phân phối</vt:lpstr>
      <vt:lpstr>Thống kê mô tả - Phân phối</vt:lpstr>
      <vt:lpstr>Thống kê mô tả - Phân phối</vt:lpstr>
      <vt:lpstr>Thống kê mô tả - Phân phối</vt:lpstr>
      <vt:lpstr>Thống kê mô tả - Phân phối</vt:lpstr>
      <vt:lpstr>Thống kê mô tả - Phân phối</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rời rạc </vt:lpstr>
      <vt:lpstr>Thống kê mô tả - Biến rời rạc </vt:lpstr>
      <vt:lpstr>Thống kê mô tả - Cho từng nhóm</vt:lpstr>
      <vt:lpstr>Thống kê mô tả - Cho từng nhóm</vt:lpstr>
      <vt:lpstr>Thống kê mô tả - Cho từng nhóm</vt:lpstr>
      <vt:lpstr>Thống kê mô tả - Cho từng nhóm</vt:lpstr>
      <vt:lpstr>Thống kê mô tả - Cho từng nhóm</vt:lpstr>
      <vt:lpstr>Thống kê mô tả - Tương quan</vt:lpstr>
      <vt:lpstr>Thống kê mô tả - Tương quan</vt:lpstr>
      <vt:lpstr>Thống kê mô tả - Tương quan</vt:lpstr>
      <vt:lpstr>Thống kê mô tả - Tương quan</vt:lpstr>
      <vt:lpstr>Thống kê mô tả - Tương quan vs. nhân quả</vt:lpstr>
      <vt:lpstr>Thống kê mô tả - Tương quan vs. nhân quả</vt:lpstr>
      <vt:lpstr>Các bước phân tích</vt:lpstr>
      <vt:lpstr>Thống kê suy luận</vt:lpstr>
      <vt:lpstr>Thống kê suy luận – Kiểm định thống kê</vt:lpstr>
      <vt:lpstr>Bài tập</vt:lpstr>
      <vt:lpstr>Thống kê suy luận – Giá trị p</vt:lpstr>
      <vt:lpstr>Thống kê suy luận – Ví dụ</vt:lpstr>
      <vt:lpstr>Thống kê suy luận – Ví dụ</vt:lpstr>
      <vt:lpstr>Thống kê suy luận – Một số kỹ thuật</vt:lpstr>
      <vt:lpstr>Hồi quy tuyến tính đơn giản</vt:lpstr>
      <vt:lpstr>Hồi quy tuyến tính đơn giản</vt:lpstr>
      <vt:lpstr>Hồi quy tuyến tính đơn giản</vt:lpstr>
      <vt:lpstr>Hồi quy tuyến tính đơn giản với biến rời rạc</vt:lpstr>
      <vt:lpstr>Hồi quy tuyến tính bội</vt:lpstr>
      <vt:lpstr>Hồi quy tuyến tính bội</vt:lpstr>
      <vt:lpstr>Hồi quy tuyến tính bội</vt:lpstr>
      <vt:lpstr>Quá khớp hoặc thiếu khớp với số liệu</vt:lpstr>
      <vt:lpstr>Hồi quy tuyến tính – Các giả định</vt:lpstr>
      <vt:lpstr>Tương quan giữa các biến độc lập Multicollinearity</vt:lpstr>
      <vt:lpstr>Hồi quy tuyến tính suy rộng  (Generalized linear regression)</vt:lpstr>
      <vt:lpstr>Hồi quy tuyến tính suy rộng  (Generalized linear regression)</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Phân tích thành phần chính  (PCA - Principal component analysis)</vt:lpstr>
      <vt:lpstr>Phân tích nhân tố (Factor analysis)</vt:lpstr>
      <vt:lpstr>Phân tích nhân tố khẳng định (CFA)</vt:lpstr>
      <vt:lpstr>Phân tích nhân tố khẳng định (CFA)</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Thống kê không gian Spatial Statistics </vt:lpstr>
      <vt:lpstr>Lựa chọn phương pháp</vt:lpstr>
      <vt:lpstr>Công bố</vt:lpstr>
      <vt:lpstr>Các loại tài liệu</vt:lpstr>
      <vt:lpstr>Bài báo</vt:lpstr>
      <vt:lpstr>Đặt vấn đề - Introduction</vt:lpstr>
      <vt:lpstr>Phương pháp - Methods</vt:lpstr>
      <vt:lpstr>Kết quả - Results</vt:lpstr>
      <vt:lpstr>Thảo luận – Thảo luận</vt:lpstr>
      <vt:lpstr>Tóm tắt - Abstract</vt:lpstr>
      <vt:lpstr>Định dạng văn bản, tài liệu tham khảo</vt:lpstr>
      <vt:lpstr>Đạo văn</vt:lpstr>
      <vt:lpstr>Tạp chí</vt:lpstr>
      <vt:lpstr>Thư gửi tạp chí (cover letter)</vt:lpstr>
      <vt:lpstr>Quá trình phản biện</vt:lpstr>
      <vt:lpstr>Trả lời phản biện</vt:lpstr>
      <vt:lpstr>Nỗi sợ trang giấy trống (Fear of blank paper)</vt:lpstr>
      <vt:lpstr>Nỗi sợ trang giấy trống (Fear of blank paper)</vt:lpstr>
      <vt:lpstr>Nỗi sợ trang giấy trống (Fear of blank paper)</vt:lpstr>
      <vt:lpstr>Các lưu ý khác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 thập, xử lý, và phân tích dữ liệu đô thị</dc:title>
  <dc:creator>Nguyen Bich Ngoc</dc:creator>
  <cp:lastModifiedBy>Nguyen Bich Ngoc</cp:lastModifiedBy>
  <cp:revision>1</cp:revision>
  <dcterms:created xsi:type="dcterms:W3CDTF">2024-08-25T06:34:01Z</dcterms:created>
  <dcterms:modified xsi:type="dcterms:W3CDTF">2024-10-28T14:44:12Z</dcterms:modified>
</cp:coreProperties>
</file>